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8" r:id="rId2"/>
    <p:sldId id="265" r:id="rId3"/>
    <p:sldId id="308" r:id="rId4"/>
    <p:sldId id="309" r:id="rId5"/>
    <p:sldId id="310" r:id="rId6"/>
    <p:sldId id="312" r:id="rId7"/>
    <p:sldId id="311"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D3B"/>
    <a:srgbClr val="256D47"/>
    <a:srgbClr val="1C87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19" autoAdjust="0"/>
    <p:restoredTop sz="94660"/>
  </p:normalViewPr>
  <p:slideViewPr>
    <p:cSldViewPr snapToGrid="0">
      <p:cViewPr varScale="1">
        <p:scale>
          <a:sx n="117" d="100"/>
          <a:sy n="117" d="100"/>
        </p:scale>
        <p:origin x="192" y="3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5401A0-3AF9-44F7-A4F8-4EBA1F6C1E74}" type="datetimeFigureOut">
              <a:rPr lang="en-PH" smtClean="0"/>
              <a:t>17/07/2019</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CDEEB-F211-4611-A326-1DC59B55E22B}" type="slidenum">
              <a:rPr lang="en-PH" smtClean="0"/>
              <a:t>‹#›</a:t>
            </a:fld>
            <a:endParaRPr lang="en-PH"/>
          </a:p>
        </p:txBody>
      </p:sp>
    </p:spTree>
    <p:extLst>
      <p:ext uri="{BB962C8B-B14F-4D97-AF65-F5344CB8AC3E}">
        <p14:creationId xmlns:p14="http://schemas.microsoft.com/office/powerpoint/2010/main" val="3590439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3</a:t>
            </a:fld>
            <a:endParaRPr lang="en-US" altLang="en-US">
              <a:latin typeface="Arial" panose="020B0604020202020204" pitchFamily="34" charset="0"/>
            </a:endParaRPr>
          </a:p>
        </p:txBody>
      </p:sp>
    </p:spTree>
    <p:extLst>
      <p:ext uri="{BB962C8B-B14F-4D97-AF65-F5344CB8AC3E}">
        <p14:creationId xmlns:p14="http://schemas.microsoft.com/office/powerpoint/2010/main" val="934100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12</a:t>
            </a:fld>
            <a:endParaRPr lang="en-US" altLang="en-US">
              <a:latin typeface="Arial" panose="020B0604020202020204" pitchFamily="34" charset="0"/>
            </a:endParaRPr>
          </a:p>
        </p:txBody>
      </p:sp>
    </p:spTree>
    <p:extLst>
      <p:ext uri="{BB962C8B-B14F-4D97-AF65-F5344CB8AC3E}">
        <p14:creationId xmlns:p14="http://schemas.microsoft.com/office/powerpoint/2010/main" val="85941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13</a:t>
            </a:fld>
            <a:endParaRPr lang="en-US" altLang="en-US">
              <a:latin typeface="Arial" panose="020B0604020202020204" pitchFamily="34" charset="0"/>
            </a:endParaRPr>
          </a:p>
        </p:txBody>
      </p:sp>
    </p:spTree>
    <p:extLst>
      <p:ext uri="{BB962C8B-B14F-4D97-AF65-F5344CB8AC3E}">
        <p14:creationId xmlns:p14="http://schemas.microsoft.com/office/powerpoint/2010/main" val="3779798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14</a:t>
            </a:fld>
            <a:endParaRPr lang="en-US" altLang="en-US">
              <a:latin typeface="Arial" panose="020B0604020202020204" pitchFamily="34" charset="0"/>
            </a:endParaRPr>
          </a:p>
        </p:txBody>
      </p:sp>
    </p:spTree>
    <p:extLst>
      <p:ext uri="{BB962C8B-B14F-4D97-AF65-F5344CB8AC3E}">
        <p14:creationId xmlns:p14="http://schemas.microsoft.com/office/powerpoint/2010/main" val="62611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15</a:t>
            </a:fld>
            <a:endParaRPr lang="en-US" altLang="en-US">
              <a:latin typeface="Arial" panose="020B0604020202020204" pitchFamily="34" charset="0"/>
            </a:endParaRPr>
          </a:p>
        </p:txBody>
      </p:sp>
    </p:spTree>
    <p:extLst>
      <p:ext uri="{BB962C8B-B14F-4D97-AF65-F5344CB8AC3E}">
        <p14:creationId xmlns:p14="http://schemas.microsoft.com/office/powerpoint/2010/main" val="1698005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16</a:t>
            </a:fld>
            <a:endParaRPr lang="en-US" altLang="en-US">
              <a:latin typeface="Arial" panose="020B0604020202020204" pitchFamily="34" charset="0"/>
            </a:endParaRPr>
          </a:p>
        </p:txBody>
      </p:sp>
    </p:spTree>
    <p:extLst>
      <p:ext uri="{BB962C8B-B14F-4D97-AF65-F5344CB8AC3E}">
        <p14:creationId xmlns:p14="http://schemas.microsoft.com/office/powerpoint/2010/main" val="2473846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17</a:t>
            </a:fld>
            <a:endParaRPr lang="en-US" altLang="en-US">
              <a:latin typeface="Arial" panose="020B0604020202020204" pitchFamily="34" charset="0"/>
            </a:endParaRPr>
          </a:p>
        </p:txBody>
      </p:sp>
    </p:spTree>
    <p:extLst>
      <p:ext uri="{BB962C8B-B14F-4D97-AF65-F5344CB8AC3E}">
        <p14:creationId xmlns:p14="http://schemas.microsoft.com/office/powerpoint/2010/main" val="275404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18</a:t>
            </a:fld>
            <a:endParaRPr lang="en-US" altLang="en-US">
              <a:latin typeface="Arial" panose="020B0604020202020204" pitchFamily="34" charset="0"/>
            </a:endParaRPr>
          </a:p>
        </p:txBody>
      </p:sp>
    </p:spTree>
    <p:extLst>
      <p:ext uri="{BB962C8B-B14F-4D97-AF65-F5344CB8AC3E}">
        <p14:creationId xmlns:p14="http://schemas.microsoft.com/office/powerpoint/2010/main" val="1073478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19</a:t>
            </a:fld>
            <a:endParaRPr lang="en-US" altLang="en-US">
              <a:latin typeface="Arial" panose="020B0604020202020204" pitchFamily="34" charset="0"/>
            </a:endParaRPr>
          </a:p>
        </p:txBody>
      </p:sp>
    </p:spTree>
    <p:extLst>
      <p:ext uri="{BB962C8B-B14F-4D97-AF65-F5344CB8AC3E}">
        <p14:creationId xmlns:p14="http://schemas.microsoft.com/office/powerpoint/2010/main" val="1720984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20</a:t>
            </a:fld>
            <a:endParaRPr lang="en-US" altLang="en-US">
              <a:latin typeface="Arial" panose="020B0604020202020204" pitchFamily="34" charset="0"/>
            </a:endParaRPr>
          </a:p>
        </p:txBody>
      </p:sp>
    </p:spTree>
    <p:extLst>
      <p:ext uri="{BB962C8B-B14F-4D97-AF65-F5344CB8AC3E}">
        <p14:creationId xmlns:p14="http://schemas.microsoft.com/office/powerpoint/2010/main" val="550433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21</a:t>
            </a:fld>
            <a:endParaRPr lang="en-US" altLang="en-US">
              <a:latin typeface="Arial" panose="020B0604020202020204" pitchFamily="34" charset="0"/>
            </a:endParaRPr>
          </a:p>
        </p:txBody>
      </p:sp>
    </p:spTree>
    <p:extLst>
      <p:ext uri="{BB962C8B-B14F-4D97-AF65-F5344CB8AC3E}">
        <p14:creationId xmlns:p14="http://schemas.microsoft.com/office/powerpoint/2010/main" val="1207954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4</a:t>
            </a:fld>
            <a:endParaRPr lang="en-US" altLang="en-US">
              <a:latin typeface="Arial" panose="020B0604020202020204" pitchFamily="34" charset="0"/>
            </a:endParaRPr>
          </a:p>
        </p:txBody>
      </p:sp>
    </p:spTree>
    <p:extLst>
      <p:ext uri="{BB962C8B-B14F-4D97-AF65-F5344CB8AC3E}">
        <p14:creationId xmlns:p14="http://schemas.microsoft.com/office/powerpoint/2010/main" val="1848408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22</a:t>
            </a:fld>
            <a:endParaRPr lang="en-US" altLang="en-US">
              <a:latin typeface="Arial" panose="020B0604020202020204" pitchFamily="34" charset="0"/>
            </a:endParaRPr>
          </a:p>
        </p:txBody>
      </p:sp>
    </p:spTree>
    <p:extLst>
      <p:ext uri="{BB962C8B-B14F-4D97-AF65-F5344CB8AC3E}">
        <p14:creationId xmlns:p14="http://schemas.microsoft.com/office/powerpoint/2010/main" val="2914384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23</a:t>
            </a:fld>
            <a:endParaRPr lang="en-US" altLang="en-US">
              <a:latin typeface="Arial" panose="020B0604020202020204" pitchFamily="34" charset="0"/>
            </a:endParaRPr>
          </a:p>
        </p:txBody>
      </p:sp>
    </p:spTree>
    <p:extLst>
      <p:ext uri="{BB962C8B-B14F-4D97-AF65-F5344CB8AC3E}">
        <p14:creationId xmlns:p14="http://schemas.microsoft.com/office/powerpoint/2010/main" val="3211209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5</a:t>
            </a:fld>
            <a:endParaRPr lang="en-US" altLang="en-US">
              <a:latin typeface="Arial" panose="020B0604020202020204" pitchFamily="34" charset="0"/>
            </a:endParaRPr>
          </a:p>
        </p:txBody>
      </p:sp>
    </p:spTree>
    <p:extLst>
      <p:ext uri="{BB962C8B-B14F-4D97-AF65-F5344CB8AC3E}">
        <p14:creationId xmlns:p14="http://schemas.microsoft.com/office/powerpoint/2010/main" val="1315028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6</a:t>
            </a:fld>
            <a:endParaRPr lang="en-US" altLang="en-US">
              <a:latin typeface="Arial" panose="020B0604020202020204" pitchFamily="34" charset="0"/>
            </a:endParaRPr>
          </a:p>
        </p:txBody>
      </p:sp>
    </p:spTree>
    <p:extLst>
      <p:ext uri="{BB962C8B-B14F-4D97-AF65-F5344CB8AC3E}">
        <p14:creationId xmlns:p14="http://schemas.microsoft.com/office/powerpoint/2010/main" val="137159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7</a:t>
            </a:fld>
            <a:endParaRPr lang="en-US" altLang="en-US">
              <a:latin typeface="Arial" panose="020B0604020202020204" pitchFamily="34" charset="0"/>
            </a:endParaRPr>
          </a:p>
        </p:txBody>
      </p:sp>
    </p:spTree>
    <p:extLst>
      <p:ext uri="{BB962C8B-B14F-4D97-AF65-F5344CB8AC3E}">
        <p14:creationId xmlns:p14="http://schemas.microsoft.com/office/powerpoint/2010/main" val="2593083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8</a:t>
            </a:fld>
            <a:endParaRPr lang="en-US" altLang="en-US">
              <a:latin typeface="Arial" panose="020B0604020202020204" pitchFamily="34" charset="0"/>
            </a:endParaRPr>
          </a:p>
        </p:txBody>
      </p:sp>
    </p:spTree>
    <p:extLst>
      <p:ext uri="{BB962C8B-B14F-4D97-AF65-F5344CB8AC3E}">
        <p14:creationId xmlns:p14="http://schemas.microsoft.com/office/powerpoint/2010/main" val="546887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9</a:t>
            </a:fld>
            <a:endParaRPr lang="en-US" altLang="en-US">
              <a:latin typeface="Arial" panose="020B0604020202020204" pitchFamily="34" charset="0"/>
            </a:endParaRPr>
          </a:p>
        </p:txBody>
      </p:sp>
    </p:spTree>
    <p:extLst>
      <p:ext uri="{BB962C8B-B14F-4D97-AF65-F5344CB8AC3E}">
        <p14:creationId xmlns:p14="http://schemas.microsoft.com/office/powerpoint/2010/main" val="1887479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10</a:t>
            </a:fld>
            <a:endParaRPr lang="en-US" altLang="en-US">
              <a:latin typeface="Arial" panose="020B0604020202020204" pitchFamily="34" charset="0"/>
            </a:endParaRPr>
          </a:p>
        </p:txBody>
      </p:sp>
    </p:spTree>
    <p:extLst>
      <p:ext uri="{BB962C8B-B14F-4D97-AF65-F5344CB8AC3E}">
        <p14:creationId xmlns:p14="http://schemas.microsoft.com/office/powerpoint/2010/main" val="144462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l-PH" altLang="en-US"/>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DACC63-142A-4934-A581-301E9511BDA9}" type="slidenum">
              <a:rPr lang="en-US" altLang="en-US">
                <a:latin typeface="Arial" panose="020B0604020202020204" pitchFamily="34" charset="0"/>
              </a:rPr>
              <a:pPr>
                <a:spcBef>
                  <a:spcPct val="0"/>
                </a:spcBef>
              </a:pPr>
              <a:t>11</a:t>
            </a:fld>
            <a:endParaRPr lang="en-US" altLang="en-US">
              <a:latin typeface="Arial" panose="020B0604020202020204" pitchFamily="34" charset="0"/>
            </a:endParaRPr>
          </a:p>
        </p:txBody>
      </p:sp>
    </p:spTree>
    <p:extLst>
      <p:ext uri="{BB962C8B-B14F-4D97-AF65-F5344CB8AC3E}">
        <p14:creationId xmlns:p14="http://schemas.microsoft.com/office/powerpoint/2010/main" val="659394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lain Text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133599"/>
            <a:ext cx="9144000" cy="1960563"/>
          </a:xfrm>
          <a:prstGeom prst="rect">
            <a:avLst/>
          </a:prstGeom>
        </p:spPr>
        <p:txBody>
          <a:bodyPr anchor="b"/>
          <a:lstStyle>
            <a:lvl1pPr marL="0" indent="0" algn="ctr" defTabSz="914400" rtl="0" eaLnBrk="1" fontAlgn="base" latinLnBrk="0" hangingPunct="1">
              <a:lnSpc>
                <a:spcPct val="90000"/>
              </a:lnSpc>
              <a:spcBef>
                <a:spcPct val="0"/>
              </a:spcBef>
              <a:spcAft>
                <a:spcPct val="0"/>
              </a:spcAft>
              <a:buFont typeface="Arial" panose="020B0604020202020204" pitchFamily="34" charset="0"/>
              <a:buNone/>
              <a:defRPr lang="en-US" sz="6500" b="1" kern="1200" cap="none" spc="0" baseline="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dirty="0"/>
              <a:t>MASTER TITLE STYLE</a:t>
            </a:r>
          </a:p>
        </p:txBody>
      </p:sp>
      <p:sp>
        <p:nvSpPr>
          <p:cNvPr id="3" name="Subtitle 2"/>
          <p:cNvSpPr>
            <a:spLocks noGrp="1"/>
          </p:cNvSpPr>
          <p:nvPr>
            <p:ph type="subTitle" idx="1"/>
          </p:nvPr>
        </p:nvSpPr>
        <p:spPr>
          <a:xfrm>
            <a:off x="1524000" y="4094162"/>
            <a:ext cx="9144000" cy="1020762"/>
          </a:xfrm>
          <a:prstGeom prst="rect">
            <a:avLst/>
          </a:prstGeom>
        </p:spPr>
        <p:txBody>
          <a:bodyPr/>
          <a:lstStyle>
            <a:lvl1pPr marL="0" indent="0" algn="ctr"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14"/>
          <p:cNvSpPr>
            <a:spLocks noGrp="1"/>
          </p:cNvSpPr>
          <p:nvPr>
            <p:ph type="body" sz="quarter" idx="17" hasCustomPrompt="1"/>
          </p:nvPr>
        </p:nvSpPr>
        <p:spPr>
          <a:xfrm>
            <a:off x="1524000" y="1747190"/>
            <a:ext cx="9144000" cy="500709"/>
          </a:xfrm>
          <a:prstGeom prst="rect">
            <a:avLst/>
          </a:prstGeom>
        </p:spPr>
        <p:txBody>
          <a:bodyPr/>
          <a:lstStyle>
            <a:lvl1pPr marL="0" indent="0" algn="ctr"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COURSE CODE</a:t>
            </a:r>
          </a:p>
        </p:txBody>
      </p:sp>
    </p:spTree>
    <p:extLst>
      <p:ext uri="{BB962C8B-B14F-4D97-AF65-F5344CB8AC3E}">
        <p14:creationId xmlns:p14="http://schemas.microsoft.com/office/powerpoint/2010/main" val="1635249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 Basic Text with Tablet">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638873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0" y="1622720"/>
            <a:ext cx="6388730" cy="4037852"/>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pic>
        <p:nvPicPr>
          <p:cNvPr id="6" name="pasted-image.png" descr="pasted-image.png"/>
          <p:cNvPicPr>
            <a:picLocks noChangeAspect="1"/>
          </p:cNvPicPr>
          <p:nvPr userDrawn="1"/>
        </p:nvPicPr>
        <p:blipFill>
          <a:blip r:embed="rId2"/>
          <a:stretch>
            <a:fillRect/>
          </a:stretch>
        </p:blipFill>
        <p:spPr>
          <a:xfrm>
            <a:off x="7681991" y="254000"/>
            <a:ext cx="4338282" cy="6430748"/>
          </a:xfrm>
          <a:prstGeom prst="rect">
            <a:avLst/>
          </a:prstGeom>
          <a:ln w="12700">
            <a:miter lim="400000"/>
          </a:ln>
        </p:spPr>
      </p:pic>
      <p:sp>
        <p:nvSpPr>
          <p:cNvPr id="8" name="Picture Placeholder 2"/>
          <p:cNvSpPr>
            <a:spLocks noGrp="1"/>
          </p:cNvSpPr>
          <p:nvPr>
            <p:ph type="pic" sz="quarter" idx="18"/>
          </p:nvPr>
        </p:nvSpPr>
        <p:spPr>
          <a:xfrm>
            <a:off x="7922255" y="859878"/>
            <a:ext cx="3869695" cy="5140872"/>
          </a:xfrm>
          <a:prstGeom prst="rect">
            <a:avLst/>
          </a:prstGeom>
        </p:spPr>
        <p:txBody>
          <a:bodyPr/>
          <a:lstStyle/>
          <a:p>
            <a:endParaRPr lang="en-US" dirty="0"/>
          </a:p>
        </p:txBody>
      </p:sp>
      <p:sp>
        <p:nvSpPr>
          <p:cNvPr id="10"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1649413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 Basic Quote Layout">
    <p:spTree>
      <p:nvGrpSpPr>
        <p:cNvPr id="1" name=""/>
        <p:cNvGrpSpPr/>
        <p:nvPr/>
      </p:nvGrpSpPr>
      <p:grpSpPr>
        <a:xfrm>
          <a:off x="0" y="0"/>
          <a:ext cx="0" cy="0"/>
          <a:chOff x="0" y="0"/>
          <a:chExt cx="0" cy="0"/>
        </a:xfrm>
      </p:grpSpPr>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
        <p:nvSpPr>
          <p:cNvPr id="12" name="Rectangle 11"/>
          <p:cNvSpPr/>
          <p:nvPr userDrawn="1"/>
        </p:nvSpPr>
        <p:spPr>
          <a:xfrm>
            <a:off x="0" y="1037851"/>
            <a:ext cx="12192000" cy="397297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rIns="548640" rtlCol="0" anchor="ctr"/>
          <a:lstStyle/>
          <a:p>
            <a:pPr lvl="0" algn="ctr"/>
            <a:endParaRPr lang="en-US" sz="5400" cap="all">
              <a:solidFill>
                <a:srgbClr val="95A5A6">
                  <a:lumMod val="20000"/>
                  <a:lumOff val="80000"/>
                </a:srgbClr>
              </a:solidFill>
            </a:endParaRPr>
          </a:p>
        </p:txBody>
      </p:sp>
      <p:sp>
        <p:nvSpPr>
          <p:cNvPr id="13" name="Rectangle 12"/>
          <p:cNvSpPr/>
          <p:nvPr userDrawn="1"/>
        </p:nvSpPr>
        <p:spPr>
          <a:xfrm>
            <a:off x="0" y="1296144"/>
            <a:ext cx="12192000" cy="3456384"/>
          </a:xfrm>
          <a:prstGeom prst="rect">
            <a:avLst/>
          </a:prstGeom>
          <a:solidFill>
            <a:srgbClr val="205D3B"/>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rIns="548640" rtlCol="0" anchor="ctr"/>
          <a:lstStyle/>
          <a:p>
            <a:pPr lvl="0" algn="ctr"/>
            <a:endParaRPr lang="en-US" sz="5400" cap="all" dirty="0">
              <a:solidFill>
                <a:schemeClr val="bg1"/>
              </a:solidFill>
            </a:endParaRPr>
          </a:p>
        </p:txBody>
      </p:sp>
      <p:grpSp>
        <p:nvGrpSpPr>
          <p:cNvPr id="14" name="Group 13"/>
          <p:cNvGrpSpPr/>
          <p:nvPr userDrawn="1"/>
        </p:nvGrpSpPr>
        <p:grpSpPr>
          <a:xfrm>
            <a:off x="407368" y="38100"/>
            <a:ext cx="2258892" cy="1956747"/>
            <a:chOff x="4360803" y="1688277"/>
            <a:chExt cx="1169762" cy="1013297"/>
          </a:xfrm>
          <a:solidFill>
            <a:srgbClr val="FFC000"/>
          </a:solidFill>
        </p:grpSpPr>
        <p:sp>
          <p:nvSpPr>
            <p:cNvPr id="15" name="Freeform: Shape 2"/>
            <p:cNvSpPr/>
            <p:nvPr/>
          </p:nvSpPr>
          <p:spPr>
            <a:xfrm>
              <a:off x="4360803" y="1688277"/>
              <a:ext cx="540177" cy="1013297"/>
            </a:xfrm>
            <a:custGeom>
              <a:avLst/>
              <a:gdLst/>
              <a:ahLst/>
              <a:cxnLst/>
              <a:rect l="l" t="t" r="r" b="b"/>
              <a:pathLst>
                <a:path w="540177" h="1013297">
                  <a:moveTo>
                    <a:pt x="423449" y="0"/>
                  </a:moveTo>
                  <a:lnTo>
                    <a:pt x="540177" y="221038"/>
                  </a:lnTo>
                  <a:cubicBezTo>
                    <a:pt x="444973" y="265742"/>
                    <a:pt x="379159" y="310239"/>
                    <a:pt x="342733" y="354530"/>
                  </a:cubicBezTo>
                  <a:cubicBezTo>
                    <a:pt x="306307" y="398820"/>
                    <a:pt x="286025" y="451182"/>
                    <a:pt x="281886"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3"/>
            <p:cNvSpPr/>
            <p:nvPr/>
          </p:nvSpPr>
          <p:spPr>
            <a:xfrm>
              <a:off x="4990388" y="1688277"/>
              <a:ext cx="540177" cy="1013297"/>
            </a:xfrm>
            <a:custGeom>
              <a:avLst/>
              <a:gdLst/>
              <a:ahLst/>
              <a:cxnLst/>
              <a:rect l="l" t="t" r="r" b="b"/>
              <a:pathLst>
                <a:path w="540177" h="1013297">
                  <a:moveTo>
                    <a:pt x="423449" y="0"/>
                  </a:moveTo>
                  <a:lnTo>
                    <a:pt x="540177" y="221038"/>
                  </a:lnTo>
                  <a:cubicBezTo>
                    <a:pt x="444973" y="265742"/>
                    <a:pt x="379158" y="310239"/>
                    <a:pt x="342733" y="354530"/>
                  </a:cubicBezTo>
                  <a:cubicBezTo>
                    <a:pt x="306307" y="398820"/>
                    <a:pt x="286025" y="451182"/>
                    <a:pt x="281885" y="511616"/>
                  </a:cubicBezTo>
                  <a:lnTo>
                    <a:pt x="540177" y="511616"/>
                  </a:lnTo>
                  <a:lnTo>
                    <a:pt x="540177" y="1013297"/>
                  </a:lnTo>
                  <a:lnTo>
                    <a:pt x="0" y="1013297"/>
                  </a:lnTo>
                  <a:lnTo>
                    <a:pt x="0" y="597299"/>
                  </a:lnTo>
                  <a:cubicBezTo>
                    <a:pt x="0" y="444145"/>
                    <a:pt x="31873" y="323278"/>
                    <a:pt x="95618" y="234697"/>
                  </a:cubicBezTo>
                  <a:cubicBezTo>
                    <a:pt x="159363" y="146117"/>
                    <a:pt x="268640" y="67884"/>
                    <a:pt x="42344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Placeholder 14"/>
          <p:cNvSpPr>
            <a:spLocks noGrp="1"/>
          </p:cNvSpPr>
          <p:nvPr>
            <p:ph type="body" sz="quarter" idx="17" hasCustomPrompt="1"/>
          </p:nvPr>
        </p:nvSpPr>
        <p:spPr>
          <a:xfrm>
            <a:off x="819150" y="2090102"/>
            <a:ext cx="10687050" cy="2386648"/>
          </a:xfrm>
          <a:prstGeom prst="rect">
            <a:avLst/>
          </a:prstGeom>
        </p:spPr>
        <p:txBody>
          <a:bodyPr anchor="ctr" anchorCtr="0"/>
          <a:lstStyle>
            <a:lvl1pPr marL="0" indent="0" algn="ctr" rtl="0" eaLnBrk="0" fontAlgn="base" hangingPunct="0">
              <a:lnSpc>
                <a:spcPct val="100000"/>
              </a:lnSpc>
              <a:spcBef>
                <a:spcPct val="0"/>
              </a:spcBef>
              <a:spcAft>
                <a:spcPct val="0"/>
              </a:spcAft>
              <a:buNone/>
              <a:defRPr lang="en-US" sz="3600" b="1" kern="1200" baseline="0" dirty="0">
                <a:solidFill>
                  <a:schemeClr val="bg1"/>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Tree>
    <p:extLst>
      <p:ext uri="{BB962C8B-B14F-4D97-AF65-F5344CB8AC3E}">
        <p14:creationId xmlns:p14="http://schemas.microsoft.com/office/powerpoint/2010/main" val="2730654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 Basic Subsection Slide Layout">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3469945"/>
            <a:ext cx="10553700" cy="804862"/>
          </a:xfrm>
          <a:prstGeom prst="rect">
            <a:avLst/>
          </a:prstGeom>
        </p:spPr>
        <p:txBody>
          <a:bodyPr/>
          <a:lstStyle>
            <a:lvl1pPr marL="0" indent="0" algn="ctr"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
        <p:nvSpPr>
          <p:cNvPr id="6" name="Picture Placeholder 2"/>
          <p:cNvSpPr>
            <a:spLocks noGrp="1"/>
          </p:cNvSpPr>
          <p:nvPr>
            <p:ph type="pic" sz="quarter" idx="18"/>
          </p:nvPr>
        </p:nvSpPr>
        <p:spPr>
          <a:xfrm>
            <a:off x="819150" y="1330038"/>
            <a:ext cx="10553700" cy="2139908"/>
          </a:xfrm>
          <a:prstGeom prst="rect">
            <a:avLst/>
          </a:prstGeom>
        </p:spPr>
        <p:txBody>
          <a:bodyPr/>
          <a:lstStyle/>
          <a:p>
            <a:endParaRPr lang="en-US" dirty="0"/>
          </a:p>
        </p:txBody>
      </p:sp>
    </p:spTree>
    <p:extLst>
      <p:ext uri="{BB962C8B-B14F-4D97-AF65-F5344CB8AC3E}">
        <p14:creationId xmlns:p14="http://schemas.microsoft.com/office/powerpoint/2010/main" val="2050138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 Creative Subsection Slide Layout">
    <p:spTree>
      <p:nvGrpSpPr>
        <p:cNvPr id="1" name=""/>
        <p:cNvGrpSpPr/>
        <p:nvPr/>
      </p:nvGrpSpPr>
      <p:grpSpPr>
        <a:xfrm>
          <a:off x="0" y="0"/>
          <a:ext cx="0" cy="0"/>
          <a:chOff x="0" y="0"/>
          <a:chExt cx="0" cy="0"/>
        </a:xfrm>
      </p:grpSpPr>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5666014"/>
          </a:xfrm>
          <a:prstGeom prst="rect">
            <a:avLst/>
          </a:prstGeom>
        </p:spPr>
      </p:pic>
      <p:sp>
        <p:nvSpPr>
          <p:cNvPr id="11" name="Text Placeholder 14"/>
          <p:cNvSpPr>
            <a:spLocks noGrp="1"/>
          </p:cNvSpPr>
          <p:nvPr>
            <p:ph type="body" sz="quarter" idx="20" hasCustomPrompt="1"/>
          </p:nvPr>
        </p:nvSpPr>
        <p:spPr>
          <a:xfrm>
            <a:off x="743445" y="2201200"/>
            <a:ext cx="10705111" cy="1630572"/>
          </a:xfrm>
          <a:prstGeom prst="rect">
            <a:avLst/>
          </a:prstGeom>
        </p:spPr>
        <p:txBody>
          <a:bodyPr anchor="ctr" anchorCtr="0"/>
          <a:lstStyle>
            <a:lvl1pPr marL="0" indent="0" algn="ctr" rtl="0" eaLnBrk="0" fontAlgn="base" hangingPunct="0">
              <a:lnSpc>
                <a:spcPct val="100000"/>
              </a:lnSpc>
              <a:spcBef>
                <a:spcPct val="0"/>
              </a:spcBef>
              <a:spcAft>
                <a:spcPct val="0"/>
              </a:spcAft>
              <a:buNone/>
              <a:defRPr lang="en-US" sz="4800" b="1" kern="1200" baseline="0" dirty="0">
                <a:solidFill>
                  <a:schemeClr val="bg1"/>
                </a:solidFill>
                <a:latin typeface="Berlin Sans FB Demi" panose="020E0802020502020306" pitchFamily="34" charset="0"/>
                <a:ea typeface="MS PGothic" panose="020B0600070205080204" pitchFamily="34" charset="-128"/>
                <a:cs typeface="+mn-cs"/>
              </a:defRPr>
            </a:lvl1pPr>
          </a:lstStyle>
          <a:p>
            <a:r>
              <a:rPr lang="en-US" dirty="0"/>
              <a:t>ADD SOME TITLE TEXT IF NEEDED</a:t>
            </a:r>
          </a:p>
        </p:txBody>
      </p:sp>
      <p:sp>
        <p:nvSpPr>
          <p:cNvPr id="13" name="Text Placeholder 14"/>
          <p:cNvSpPr>
            <a:spLocks noGrp="1"/>
          </p:cNvSpPr>
          <p:nvPr>
            <p:ph type="body" sz="quarter" idx="22" hasCustomPrompt="1"/>
          </p:nvPr>
        </p:nvSpPr>
        <p:spPr>
          <a:xfrm>
            <a:off x="6654800" y="4238698"/>
            <a:ext cx="5246915" cy="1000958"/>
          </a:xfrm>
          <a:prstGeom prst="rect">
            <a:avLst/>
          </a:prstGeom>
        </p:spPr>
        <p:txBody>
          <a:bodyPr anchor="ctr" anchorCtr="0"/>
          <a:lstStyle>
            <a:lvl1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28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SUBTITLE TEXT IF NEEDED</a:t>
            </a:r>
          </a:p>
        </p:txBody>
      </p:sp>
    </p:spTree>
    <p:extLst>
      <p:ext uri="{BB962C8B-B14F-4D97-AF65-F5344CB8AC3E}">
        <p14:creationId xmlns:p14="http://schemas.microsoft.com/office/powerpoint/2010/main" val="750273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Break - Numbered Subsection Slide Layout">
    <p:spTree>
      <p:nvGrpSpPr>
        <p:cNvPr id="1" name=""/>
        <p:cNvGrpSpPr/>
        <p:nvPr/>
      </p:nvGrpSpPr>
      <p:grpSpPr>
        <a:xfrm>
          <a:off x="0" y="0"/>
          <a:ext cx="0" cy="0"/>
          <a:chOff x="0" y="0"/>
          <a:chExt cx="0" cy="0"/>
        </a:xfrm>
      </p:grpSpPr>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 Placeholder 14"/>
          <p:cNvSpPr>
            <a:spLocks noGrp="1"/>
          </p:cNvSpPr>
          <p:nvPr>
            <p:ph type="body" sz="quarter" idx="20" hasCustomPrompt="1"/>
          </p:nvPr>
        </p:nvSpPr>
        <p:spPr>
          <a:xfrm>
            <a:off x="1" y="948651"/>
            <a:ext cx="6212114" cy="2955689"/>
          </a:xfrm>
          <a:prstGeom prst="rect">
            <a:avLst/>
          </a:prstGeom>
        </p:spPr>
        <p:txBody>
          <a:bodyPr anchor="ctr" anchorCtr="0"/>
          <a:lstStyle>
            <a:lvl1pPr marL="0" indent="0" algn="ctr" rtl="0" eaLnBrk="0" fontAlgn="base" hangingPunct="0">
              <a:lnSpc>
                <a:spcPct val="100000"/>
              </a:lnSpc>
              <a:spcBef>
                <a:spcPct val="0"/>
              </a:spcBef>
              <a:spcAft>
                <a:spcPct val="0"/>
              </a:spcAft>
              <a:buNone/>
              <a:defRPr lang="en-US" sz="28700" b="1" kern="1200" spc="-300" baseline="0" dirty="0">
                <a:solidFill>
                  <a:schemeClr val="bg1"/>
                </a:solidFill>
                <a:latin typeface="Berlin Sans FB Demi" panose="020E0802020502020306" pitchFamily="34" charset="0"/>
                <a:ea typeface="Verdana" panose="020B0604030504040204" pitchFamily="34" charset="0"/>
                <a:cs typeface="Verdana" panose="020B0604030504040204" pitchFamily="34" charset="0"/>
              </a:defRPr>
            </a:lvl1pPr>
          </a:lstStyle>
          <a:p>
            <a:r>
              <a:rPr lang="en-US" dirty="0"/>
              <a:t>##</a:t>
            </a:r>
          </a:p>
        </p:txBody>
      </p:sp>
      <p:sp>
        <p:nvSpPr>
          <p:cNvPr id="7" name="Text Placeholder 14"/>
          <p:cNvSpPr>
            <a:spLocks noGrp="1"/>
          </p:cNvSpPr>
          <p:nvPr>
            <p:ph type="body" sz="quarter" idx="22" hasCustomPrompt="1"/>
          </p:nvPr>
        </p:nvSpPr>
        <p:spPr>
          <a:xfrm>
            <a:off x="6930573" y="3171824"/>
            <a:ext cx="5014686" cy="1719489"/>
          </a:xfrm>
          <a:prstGeom prst="rect">
            <a:avLst/>
          </a:prstGeom>
        </p:spPr>
        <p:txBody>
          <a:bodyPr anchor="ctr" anchorCtr="0"/>
          <a:lstStyle>
            <a:lvl1pPr marL="0" indent="0" algn="ctr" defTabSz="914400" rtl="0" eaLnBrk="0" fontAlgn="base" latinLnBrk="0" hangingPunct="0">
              <a:lnSpc>
                <a:spcPct val="100000"/>
              </a:lnSpc>
              <a:spcBef>
                <a:spcPct val="0"/>
              </a:spcBef>
              <a:spcAft>
                <a:spcPct val="0"/>
              </a:spcAft>
              <a:buFont typeface="Arial" panose="020B0604020202020204" pitchFamily="34" charset="0"/>
              <a:buNone/>
              <a:defRPr lang="en-US" sz="28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SUBTITLE TEXT IF NEEDED</a:t>
            </a:r>
          </a:p>
        </p:txBody>
      </p:sp>
    </p:spTree>
    <p:extLst>
      <p:ext uri="{BB962C8B-B14F-4D97-AF65-F5344CB8AC3E}">
        <p14:creationId xmlns:p14="http://schemas.microsoft.com/office/powerpoint/2010/main" val="792884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 Key Points Layout">
    <p:spTree>
      <p:nvGrpSpPr>
        <p:cNvPr id="1" name=""/>
        <p:cNvGrpSpPr/>
        <p:nvPr/>
      </p:nvGrpSpPr>
      <p:grpSpPr>
        <a:xfrm>
          <a:off x="0" y="0"/>
          <a:ext cx="0" cy="0"/>
          <a:chOff x="0" y="0"/>
          <a:chExt cx="0" cy="0"/>
        </a:xfrm>
      </p:grpSpPr>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
        <p:nvSpPr>
          <p:cNvPr id="8" name="Shape"/>
          <p:cNvSpPr/>
          <p:nvPr userDrawn="1"/>
        </p:nvSpPr>
        <p:spPr>
          <a:xfrm>
            <a:off x="5483261" y="0"/>
            <a:ext cx="5418215" cy="6105990"/>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313438">
              <a:alpha val="25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9" name="Shape"/>
          <p:cNvSpPr/>
          <p:nvPr userDrawn="1"/>
        </p:nvSpPr>
        <p:spPr>
          <a:xfrm>
            <a:off x="5987366" y="-1"/>
            <a:ext cx="3805996" cy="6105989"/>
          </a:xfrm>
          <a:custGeom>
            <a:avLst/>
            <a:gdLst/>
            <a:ahLst/>
            <a:cxnLst>
              <a:cxn ang="0">
                <a:pos x="wd2" y="hd2"/>
              </a:cxn>
              <a:cxn ang="5400000">
                <a:pos x="wd2" y="hd2"/>
              </a:cxn>
              <a:cxn ang="10800000">
                <a:pos x="wd2" y="hd2"/>
              </a:cxn>
              <a:cxn ang="16200000">
                <a:pos x="wd2" y="hd2"/>
              </a:cxn>
            </a:cxnLst>
            <a:rect l="0" t="0" r="r" b="b"/>
            <a:pathLst>
              <a:path w="21600" h="21600" extrusionOk="0">
                <a:moveTo>
                  <a:pt x="12180" y="0"/>
                </a:moveTo>
                <a:lnTo>
                  <a:pt x="0" y="21600"/>
                </a:lnTo>
                <a:lnTo>
                  <a:pt x="9420" y="21600"/>
                </a:lnTo>
                <a:lnTo>
                  <a:pt x="21600" y="0"/>
                </a:lnTo>
                <a:lnTo>
                  <a:pt x="12180" y="0"/>
                </a:lnTo>
                <a:close/>
              </a:path>
            </a:pathLst>
          </a:custGeom>
          <a:solidFill>
            <a:srgbClr val="313438">
              <a:alpha val="50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 name="Shape"/>
          <p:cNvSpPr/>
          <p:nvPr userDrawn="1"/>
        </p:nvSpPr>
        <p:spPr>
          <a:xfrm>
            <a:off x="6453223" y="0"/>
            <a:ext cx="6376913" cy="6105990"/>
          </a:xfrm>
          <a:custGeom>
            <a:avLst/>
            <a:gdLst/>
            <a:ahLst/>
            <a:cxnLst>
              <a:cxn ang="0">
                <a:pos x="wd2" y="hd2"/>
              </a:cxn>
              <a:cxn ang="5400000">
                <a:pos x="wd2" y="hd2"/>
              </a:cxn>
              <a:cxn ang="10800000">
                <a:pos x="wd2" y="hd2"/>
              </a:cxn>
              <a:cxn ang="16200000">
                <a:pos x="wd2" y="hd2"/>
              </a:cxn>
            </a:cxnLst>
            <a:rect l="0" t="0" r="r" b="b"/>
            <a:pathLst>
              <a:path w="21600" h="21600" extrusionOk="0">
                <a:moveTo>
                  <a:pt x="7269" y="0"/>
                </a:moveTo>
                <a:lnTo>
                  <a:pt x="0" y="21600"/>
                </a:lnTo>
                <a:lnTo>
                  <a:pt x="21600" y="21600"/>
                </a:lnTo>
                <a:lnTo>
                  <a:pt x="21600" y="0"/>
                </a:lnTo>
                <a:lnTo>
                  <a:pt x="7269" y="0"/>
                </a:lnTo>
                <a:close/>
              </a:path>
            </a:pathLst>
          </a:custGeom>
          <a:solidFill>
            <a:srgbClr val="313438"/>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1" name="Text Placeholder 14"/>
          <p:cNvSpPr>
            <a:spLocks noGrp="1"/>
          </p:cNvSpPr>
          <p:nvPr>
            <p:ph type="body" sz="quarter" idx="12" hasCustomPrompt="1"/>
          </p:nvPr>
        </p:nvSpPr>
        <p:spPr>
          <a:xfrm>
            <a:off x="354693" y="536245"/>
            <a:ext cx="609853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12" name="Text Placeholder 14"/>
          <p:cNvSpPr>
            <a:spLocks noGrp="1"/>
          </p:cNvSpPr>
          <p:nvPr>
            <p:ph type="body" sz="quarter" idx="17" hasCustomPrompt="1"/>
          </p:nvPr>
        </p:nvSpPr>
        <p:spPr>
          <a:xfrm>
            <a:off x="354693" y="1622719"/>
            <a:ext cx="6098530" cy="4139451"/>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14" name="Text Placeholder 14"/>
          <p:cNvSpPr>
            <a:spLocks noGrp="1"/>
          </p:cNvSpPr>
          <p:nvPr>
            <p:ph type="body" sz="quarter" idx="20" hasCustomPrompt="1"/>
          </p:nvPr>
        </p:nvSpPr>
        <p:spPr>
          <a:xfrm>
            <a:off x="8801682" y="3230929"/>
            <a:ext cx="2780109" cy="2204807"/>
          </a:xfrm>
          <a:prstGeom prst="rect">
            <a:avLst/>
          </a:prstGeom>
        </p:spPr>
        <p:txBody>
          <a:bodyPr/>
          <a:lstStyle>
            <a:lvl1pPr marL="0" indent="0" algn="l" rtl="0" eaLnBrk="0" fontAlgn="base" hangingPunct="0">
              <a:lnSpc>
                <a:spcPct val="100000"/>
              </a:lnSpc>
              <a:spcBef>
                <a:spcPct val="0"/>
              </a:spcBef>
              <a:spcAft>
                <a:spcPct val="0"/>
              </a:spcAft>
              <a:buNone/>
              <a:defRPr lang="en-US" sz="2000" b="1" kern="1200" baseline="0" dirty="0">
                <a:solidFill>
                  <a:schemeClr val="bg1">
                    <a:lumMod val="85000"/>
                  </a:schemeClr>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15" name="Text Placeholder 14"/>
          <p:cNvSpPr>
            <a:spLocks noGrp="1"/>
          </p:cNvSpPr>
          <p:nvPr>
            <p:ph type="body" sz="quarter" idx="21" hasCustomPrompt="1"/>
          </p:nvPr>
        </p:nvSpPr>
        <p:spPr>
          <a:xfrm>
            <a:off x="8801681" y="536245"/>
            <a:ext cx="2780109" cy="2204807"/>
          </a:xfrm>
          <a:prstGeom prst="rect">
            <a:avLst/>
          </a:prstGeom>
        </p:spPr>
        <p:txBody>
          <a:bodyPr/>
          <a:lstStyle>
            <a:lvl1pPr marL="0" indent="0" algn="l" rtl="0" eaLnBrk="0" fontAlgn="base" hangingPunct="0">
              <a:lnSpc>
                <a:spcPct val="100000"/>
              </a:lnSpc>
              <a:spcBef>
                <a:spcPct val="0"/>
              </a:spcBef>
              <a:spcAft>
                <a:spcPct val="0"/>
              </a:spcAft>
              <a:buNone/>
              <a:defRPr lang="en-US" sz="2000" b="1" kern="1200" baseline="0" dirty="0">
                <a:solidFill>
                  <a:schemeClr val="bg1">
                    <a:lumMod val="85000"/>
                  </a:schemeClr>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Tree>
    <p:extLst>
      <p:ext uri="{BB962C8B-B14F-4D97-AF65-F5344CB8AC3E}">
        <p14:creationId xmlns:p14="http://schemas.microsoft.com/office/powerpoint/2010/main" val="3691530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 Quiz Review Layout">
    <p:spTree>
      <p:nvGrpSpPr>
        <p:cNvPr id="1" name=""/>
        <p:cNvGrpSpPr/>
        <p:nvPr/>
      </p:nvGrpSpPr>
      <p:grpSpPr>
        <a:xfrm>
          <a:off x="0" y="0"/>
          <a:ext cx="0" cy="0"/>
          <a:chOff x="0" y="0"/>
          <a:chExt cx="0" cy="0"/>
        </a:xfrm>
      </p:grpSpPr>
      <p:sp>
        <p:nvSpPr>
          <p:cNvPr id="298" name="TextBox 297"/>
          <p:cNvSpPr txBox="1"/>
          <p:nvPr userDrawn="1"/>
        </p:nvSpPr>
        <p:spPr>
          <a:xfrm>
            <a:off x="692441" y="2904968"/>
            <a:ext cx="5675094" cy="1047979"/>
          </a:xfrm>
          <a:prstGeom prst="rect">
            <a:avLst/>
          </a:prstGeom>
          <a:noFill/>
        </p:spPr>
        <p:txBody>
          <a:bodyPr wrap="square" rtlCol="0">
            <a:spAutoFit/>
          </a:bodyPr>
          <a:lstStyle/>
          <a:p>
            <a:pPr marL="0" indent="0" algn="l"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QUIZ</a:t>
            </a:r>
            <a:r>
              <a:rPr lang="en-US" sz="6900" b="1" kern="1200" cap="none" spc="0" baseline="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 REVIEW</a:t>
            </a:r>
            <a:endPar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endParaRPr>
          </a:p>
        </p:txBody>
      </p:sp>
      <p:sp>
        <p:nvSpPr>
          <p:cNvPr id="299" name="Text Placeholder 14"/>
          <p:cNvSpPr>
            <a:spLocks noGrp="1"/>
          </p:cNvSpPr>
          <p:nvPr>
            <p:ph type="body" sz="quarter" idx="17" hasCustomPrompt="1"/>
          </p:nvPr>
        </p:nvSpPr>
        <p:spPr>
          <a:xfrm>
            <a:off x="701513" y="3800598"/>
            <a:ext cx="5649767" cy="1794236"/>
          </a:xfrm>
          <a:prstGeom prst="rect">
            <a:avLst/>
          </a:prstGeom>
        </p:spPr>
        <p:txBody>
          <a:bodyPr/>
          <a:lstStyle>
            <a:lvl1pPr marL="0" indent="0" algn="l"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grpSp>
        <p:nvGrpSpPr>
          <p:cNvPr id="170" name="Group 169"/>
          <p:cNvGrpSpPr/>
          <p:nvPr userDrawn="1"/>
        </p:nvGrpSpPr>
        <p:grpSpPr>
          <a:xfrm>
            <a:off x="6376607" y="532475"/>
            <a:ext cx="5192436" cy="5205985"/>
            <a:chOff x="6600056" y="692261"/>
            <a:chExt cx="5192436" cy="5205985"/>
          </a:xfrm>
        </p:grpSpPr>
        <p:sp>
          <p:nvSpPr>
            <p:cNvPr id="171" name="Freeform 282"/>
            <p:cNvSpPr>
              <a:spLocks/>
            </p:cNvSpPr>
            <p:nvPr/>
          </p:nvSpPr>
          <p:spPr bwMode="auto">
            <a:xfrm flipH="1">
              <a:off x="6600056" y="692261"/>
              <a:ext cx="5192436" cy="5205985"/>
            </a:xfrm>
            <a:custGeom>
              <a:avLst/>
              <a:gdLst>
                <a:gd name="T0" fmla="*/ 3195 w 5934"/>
                <a:gd name="T1" fmla="*/ 5704 h 5712"/>
                <a:gd name="T2" fmla="*/ 3564 w 5934"/>
                <a:gd name="T3" fmla="*/ 5654 h 5712"/>
                <a:gd name="T4" fmla="*/ 3917 w 5934"/>
                <a:gd name="T5" fmla="*/ 5562 h 5712"/>
                <a:gd name="T6" fmla="*/ 4252 w 5934"/>
                <a:gd name="T7" fmla="*/ 5431 h 5712"/>
                <a:gd name="T8" fmla="*/ 4565 w 5934"/>
                <a:gd name="T9" fmla="*/ 5262 h 5712"/>
                <a:gd name="T10" fmla="*/ 4854 w 5934"/>
                <a:gd name="T11" fmla="*/ 5059 h 5712"/>
                <a:gd name="T12" fmla="*/ 5114 w 5934"/>
                <a:gd name="T13" fmla="*/ 4826 h 5712"/>
                <a:gd name="T14" fmla="*/ 5344 w 5934"/>
                <a:gd name="T15" fmla="*/ 4564 h 5712"/>
                <a:gd name="T16" fmla="*/ 5540 w 5934"/>
                <a:gd name="T17" fmla="*/ 4277 h 5712"/>
                <a:gd name="T18" fmla="*/ 5701 w 5934"/>
                <a:gd name="T19" fmla="*/ 3967 h 5712"/>
                <a:gd name="T20" fmla="*/ 5822 w 5934"/>
                <a:gd name="T21" fmla="*/ 3637 h 5712"/>
                <a:gd name="T22" fmla="*/ 5900 w 5934"/>
                <a:gd name="T23" fmla="*/ 3290 h 5712"/>
                <a:gd name="T24" fmla="*/ 5933 w 5934"/>
                <a:gd name="T25" fmla="*/ 2930 h 5712"/>
                <a:gd name="T26" fmla="*/ 5925 w 5934"/>
                <a:gd name="T27" fmla="*/ 2637 h 5712"/>
                <a:gd name="T28" fmla="*/ 5873 w 5934"/>
                <a:gd name="T29" fmla="*/ 2282 h 5712"/>
                <a:gd name="T30" fmla="*/ 5778 w 5934"/>
                <a:gd name="T31" fmla="*/ 1941 h 5712"/>
                <a:gd name="T32" fmla="*/ 5641 w 5934"/>
                <a:gd name="T33" fmla="*/ 1619 h 5712"/>
                <a:gd name="T34" fmla="*/ 5466 w 5934"/>
                <a:gd name="T35" fmla="*/ 1317 h 5712"/>
                <a:gd name="T36" fmla="*/ 5255 w 5934"/>
                <a:gd name="T37" fmla="*/ 1040 h 5712"/>
                <a:gd name="T38" fmla="*/ 5013 w 5934"/>
                <a:gd name="T39" fmla="*/ 789 h 5712"/>
                <a:gd name="T40" fmla="*/ 4742 w 5934"/>
                <a:gd name="T41" fmla="*/ 568 h 5712"/>
                <a:gd name="T42" fmla="*/ 4443 w 5934"/>
                <a:gd name="T43" fmla="*/ 379 h 5712"/>
                <a:gd name="T44" fmla="*/ 4121 w 5934"/>
                <a:gd name="T45" fmla="*/ 224 h 5712"/>
                <a:gd name="T46" fmla="*/ 3778 w 5934"/>
                <a:gd name="T47" fmla="*/ 108 h 5712"/>
                <a:gd name="T48" fmla="*/ 3418 w 5934"/>
                <a:gd name="T49" fmla="*/ 32 h 5712"/>
                <a:gd name="T50" fmla="*/ 3043 w 5934"/>
                <a:gd name="T51" fmla="*/ 1 h 5712"/>
                <a:gd name="T52" fmla="*/ 2739 w 5934"/>
                <a:gd name="T53" fmla="*/ 8 h 5712"/>
                <a:gd name="T54" fmla="*/ 2370 w 5934"/>
                <a:gd name="T55" fmla="*/ 58 h 5712"/>
                <a:gd name="T56" fmla="*/ 2017 w 5934"/>
                <a:gd name="T57" fmla="*/ 150 h 5712"/>
                <a:gd name="T58" fmla="*/ 1681 w 5934"/>
                <a:gd name="T59" fmla="*/ 282 h 5712"/>
                <a:gd name="T60" fmla="*/ 1368 w 5934"/>
                <a:gd name="T61" fmla="*/ 450 h 5712"/>
                <a:gd name="T62" fmla="*/ 1080 w 5934"/>
                <a:gd name="T63" fmla="*/ 653 h 5712"/>
                <a:gd name="T64" fmla="*/ 820 w 5934"/>
                <a:gd name="T65" fmla="*/ 886 h 5712"/>
                <a:gd name="T66" fmla="*/ 590 w 5934"/>
                <a:gd name="T67" fmla="*/ 1148 h 5712"/>
                <a:gd name="T68" fmla="*/ 393 w 5934"/>
                <a:gd name="T69" fmla="*/ 1435 h 5712"/>
                <a:gd name="T70" fmla="*/ 233 w 5934"/>
                <a:gd name="T71" fmla="*/ 1745 h 5712"/>
                <a:gd name="T72" fmla="*/ 112 w 5934"/>
                <a:gd name="T73" fmla="*/ 2075 h 5712"/>
                <a:gd name="T74" fmla="*/ 33 w 5934"/>
                <a:gd name="T75" fmla="*/ 2422 h 5712"/>
                <a:gd name="T76" fmla="*/ 1 w 5934"/>
                <a:gd name="T77" fmla="*/ 2783 h 5712"/>
                <a:gd name="T78" fmla="*/ 9 w 5934"/>
                <a:gd name="T79" fmla="*/ 3075 h 5712"/>
                <a:gd name="T80" fmla="*/ 60 w 5934"/>
                <a:gd name="T81" fmla="*/ 3431 h 5712"/>
                <a:gd name="T82" fmla="*/ 156 w 5934"/>
                <a:gd name="T83" fmla="*/ 3771 h 5712"/>
                <a:gd name="T84" fmla="*/ 293 w 5934"/>
                <a:gd name="T85" fmla="*/ 4094 h 5712"/>
                <a:gd name="T86" fmla="*/ 468 w 5934"/>
                <a:gd name="T87" fmla="*/ 4395 h 5712"/>
                <a:gd name="T88" fmla="*/ 678 w 5934"/>
                <a:gd name="T89" fmla="*/ 4672 h 5712"/>
                <a:gd name="T90" fmla="*/ 921 w 5934"/>
                <a:gd name="T91" fmla="*/ 4923 h 5712"/>
                <a:gd name="T92" fmla="*/ 1192 w 5934"/>
                <a:gd name="T93" fmla="*/ 5144 h 5712"/>
                <a:gd name="T94" fmla="*/ 1491 w 5934"/>
                <a:gd name="T95" fmla="*/ 5333 h 5712"/>
                <a:gd name="T96" fmla="*/ 1813 w 5934"/>
                <a:gd name="T97" fmla="*/ 5488 h 5712"/>
                <a:gd name="T98" fmla="*/ 2156 w 5934"/>
                <a:gd name="T99" fmla="*/ 5604 h 5712"/>
                <a:gd name="T100" fmla="*/ 2516 w 5934"/>
                <a:gd name="T101" fmla="*/ 5680 h 5712"/>
                <a:gd name="T102" fmla="*/ 2891 w 5934"/>
                <a:gd name="T103" fmla="*/ 5711 h 5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34" h="5712">
                  <a:moveTo>
                    <a:pt x="2967" y="5712"/>
                  </a:moveTo>
                  <a:lnTo>
                    <a:pt x="2967" y="5712"/>
                  </a:lnTo>
                  <a:lnTo>
                    <a:pt x="3043" y="5711"/>
                  </a:lnTo>
                  <a:lnTo>
                    <a:pt x="3119" y="5709"/>
                  </a:lnTo>
                  <a:lnTo>
                    <a:pt x="3195" y="5704"/>
                  </a:lnTo>
                  <a:lnTo>
                    <a:pt x="3270" y="5697"/>
                  </a:lnTo>
                  <a:lnTo>
                    <a:pt x="3344" y="5690"/>
                  </a:lnTo>
                  <a:lnTo>
                    <a:pt x="3418" y="5680"/>
                  </a:lnTo>
                  <a:lnTo>
                    <a:pt x="3492" y="5668"/>
                  </a:lnTo>
                  <a:lnTo>
                    <a:pt x="3564" y="5654"/>
                  </a:lnTo>
                  <a:lnTo>
                    <a:pt x="3637" y="5639"/>
                  </a:lnTo>
                  <a:lnTo>
                    <a:pt x="3707" y="5623"/>
                  </a:lnTo>
                  <a:lnTo>
                    <a:pt x="3778" y="5604"/>
                  </a:lnTo>
                  <a:lnTo>
                    <a:pt x="3849" y="5584"/>
                  </a:lnTo>
                  <a:lnTo>
                    <a:pt x="3917" y="5562"/>
                  </a:lnTo>
                  <a:lnTo>
                    <a:pt x="3987" y="5539"/>
                  </a:lnTo>
                  <a:lnTo>
                    <a:pt x="4054" y="5514"/>
                  </a:lnTo>
                  <a:lnTo>
                    <a:pt x="4121" y="5488"/>
                  </a:lnTo>
                  <a:lnTo>
                    <a:pt x="4187" y="5460"/>
                  </a:lnTo>
                  <a:lnTo>
                    <a:pt x="4252" y="5431"/>
                  </a:lnTo>
                  <a:lnTo>
                    <a:pt x="4316" y="5399"/>
                  </a:lnTo>
                  <a:lnTo>
                    <a:pt x="4380" y="5367"/>
                  </a:lnTo>
                  <a:lnTo>
                    <a:pt x="4443" y="5333"/>
                  </a:lnTo>
                  <a:lnTo>
                    <a:pt x="4505" y="5299"/>
                  </a:lnTo>
                  <a:lnTo>
                    <a:pt x="4565" y="5262"/>
                  </a:lnTo>
                  <a:lnTo>
                    <a:pt x="4625" y="5224"/>
                  </a:lnTo>
                  <a:lnTo>
                    <a:pt x="4683" y="5184"/>
                  </a:lnTo>
                  <a:lnTo>
                    <a:pt x="4742" y="5144"/>
                  </a:lnTo>
                  <a:lnTo>
                    <a:pt x="4798" y="5102"/>
                  </a:lnTo>
                  <a:lnTo>
                    <a:pt x="4854" y="5059"/>
                  </a:lnTo>
                  <a:lnTo>
                    <a:pt x="4908" y="5015"/>
                  </a:lnTo>
                  <a:lnTo>
                    <a:pt x="4961" y="4969"/>
                  </a:lnTo>
                  <a:lnTo>
                    <a:pt x="5013" y="4923"/>
                  </a:lnTo>
                  <a:lnTo>
                    <a:pt x="5065" y="4875"/>
                  </a:lnTo>
                  <a:lnTo>
                    <a:pt x="5114" y="4826"/>
                  </a:lnTo>
                  <a:lnTo>
                    <a:pt x="5162" y="4776"/>
                  </a:lnTo>
                  <a:lnTo>
                    <a:pt x="5209" y="4724"/>
                  </a:lnTo>
                  <a:lnTo>
                    <a:pt x="5255" y="4672"/>
                  </a:lnTo>
                  <a:lnTo>
                    <a:pt x="5300" y="4618"/>
                  </a:lnTo>
                  <a:lnTo>
                    <a:pt x="5344" y="4564"/>
                  </a:lnTo>
                  <a:lnTo>
                    <a:pt x="5385" y="4508"/>
                  </a:lnTo>
                  <a:lnTo>
                    <a:pt x="5427" y="4452"/>
                  </a:lnTo>
                  <a:lnTo>
                    <a:pt x="5466" y="4395"/>
                  </a:lnTo>
                  <a:lnTo>
                    <a:pt x="5504" y="4337"/>
                  </a:lnTo>
                  <a:lnTo>
                    <a:pt x="5540" y="4277"/>
                  </a:lnTo>
                  <a:lnTo>
                    <a:pt x="5575" y="4217"/>
                  </a:lnTo>
                  <a:lnTo>
                    <a:pt x="5609" y="4155"/>
                  </a:lnTo>
                  <a:lnTo>
                    <a:pt x="5641" y="4094"/>
                  </a:lnTo>
                  <a:lnTo>
                    <a:pt x="5672" y="4031"/>
                  </a:lnTo>
                  <a:lnTo>
                    <a:pt x="5701" y="3967"/>
                  </a:lnTo>
                  <a:lnTo>
                    <a:pt x="5728" y="3902"/>
                  </a:lnTo>
                  <a:lnTo>
                    <a:pt x="5753" y="3838"/>
                  </a:lnTo>
                  <a:lnTo>
                    <a:pt x="5778" y="3771"/>
                  </a:lnTo>
                  <a:lnTo>
                    <a:pt x="5801" y="3705"/>
                  </a:lnTo>
                  <a:lnTo>
                    <a:pt x="5822" y="3637"/>
                  </a:lnTo>
                  <a:lnTo>
                    <a:pt x="5841" y="3569"/>
                  </a:lnTo>
                  <a:lnTo>
                    <a:pt x="5858" y="3501"/>
                  </a:lnTo>
                  <a:lnTo>
                    <a:pt x="5873" y="3431"/>
                  </a:lnTo>
                  <a:lnTo>
                    <a:pt x="5888" y="3361"/>
                  </a:lnTo>
                  <a:lnTo>
                    <a:pt x="5900" y="3290"/>
                  </a:lnTo>
                  <a:lnTo>
                    <a:pt x="5910" y="3219"/>
                  </a:lnTo>
                  <a:lnTo>
                    <a:pt x="5918" y="3148"/>
                  </a:lnTo>
                  <a:lnTo>
                    <a:pt x="5925" y="3075"/>
                  </a:lnTo>
                  <a:lnTo>
                    <a:pt x="5931" y="3003"/>
                  </a:lnTo>
                  <a:lnTo>
                    <a:pt x="5933" y="2930"/>
                  </a:lnTo>
                  <a:lnTo>
                    <a:pt x="5934" y="2856"/>
                  </a:lnTo>
                  <a:lnTo>
                    <a:pt x="5934" y="2856"/>
                  </a:lnTo>
                  <a:lnTo>
                    <a:pt x="5933" y="2783"/>
                  </a:lnTo>
                  <a:lnTo>
                    <a:pt x="5931" y="2709"/>
                  </a:lnTo>
                  <a:lnTo>
                    <a:pt x="5925" y="2637"/>
                  </a:lnTo>
                  <a:lnTo>
                    <a:pt x="5918" y="2564"/>
                  </a:lnTo>
                  <a:lnTo>
                    <a:pt x="5910" y="2493"/>
                  </a:lnTo>
                  <a:lnTo>
                    <a:pt x="5900" y="2422"/>
                  </a:lnTo>
                  <a:lnTo>
                    <a:pt x="5888" y="2351"/>
                  </a:lnTo>
                  <a:lnTo>
                    <a:pt x="5873" y="2282"/>
                  </a:lnTo>
                  <a:lnTo>
                    <a:pt x="5858" y="2211"/>
                  </a:lnTo>
                  <a:lnTo>
                    <a:pt x="5841" y="2143"/>
                  </a:lnTo>
                  <a:lnTo>
                    <a:pt x="5822" y="2075"/>
                  </a:lnTo>
                  <a:lnTo>
                    <a:pt x="5801" y="2007"/>
                  </a:lnTo>
                  <a:lnTo>
                    <a:pt x="5778" y="1941"/>
                  </a:lnTo>
                  <a:lnTo>
                    <a:pt x="5753" y="1874"/>
                  </a:lnTo>
                  <a:lnTo>
                    <a:pt x="5728" y="1810"/>
                  </a:lnTo>
                  <a:lnTo>
                    <a:pt x="5701" y="1745"/>
                  </a:lnTo>
                  <a:lnTo>
                    <a:pt x="5672" y="1681"/>
                  </a:lnTo>
                  <a:lnTo>
                    <a:pt x="5641" y="1619"/>
                  </a:lnTo>
                  <a:lnTo>
                    <a:pt x="5609" y="1557"/>
                  </a:lnTo>
                  <a:lnTo>
                    <a:pt x="5575" y="1495"/>
                  </a:lnTo>
                  <a:lnTo>
                    <a:pt x="5540" y="1435"/>
                  </a:lnTo>
                  <a:lnTo>
                    <a:pt x="5504" y="1376"/>
                  </a:lnTo>
                  <a:lnTo>
                    <a:pt x="5466" y="1317"/>
                  </a:lnTo>
                  <a:lnTo>
                    <a:pt x="5427" y="1260"/>
                  </a:lnTo>
                  <a:lnTo>
                    <a:pt x="5385" y="1204"/>
                  </a:lnTo>
                  <a:lnTo>
                    <a:pt x="5344" y="1148"/>
                  </a:lnTo>
                  <a:lnTo>
                    <a:pt x="5300" y="1094"/>
                  </a:lnTo>
                  <a:lnTo>
                    <a:pt x="5255" y="1040"/>
                  </a:lnTo>
                  <a:lnTo>
                    <a:pt x="5209" y="988"/>
                  </a:lnTo>
                  <a:lnTo>
                    <a:pt x="5162" y="936"/>
                  </a:lnTo>
                  <a:lnTo>
                    <a:pt x="5114" y="886"/>
                  </a:lnTo>
                  <a:lnTo>
                    <a:pt x="5065" y="838"/>
                  </a:lnTo>
                  <a:lnTo>
                    <a:pt x="5013" y="789"/>
                  </a:lnTo>
                  <a:lnTo>
                    <a:pt x="4961" y="743"/>
                  </a:lnTo>
                  <a:lnTo>
                    <a:pt x="4908" y="697"/>
                  </a:lnTo>
                  <a:lnTo>
                    <a:pt x="4854" y="653"/>
                  </a:lnTo>
                  <a:lnTo>
                    <a:pt x="4798" y="610"/>
                  </a:lnTo>
                  <a:lnTo>
                    <a:pt x="4742" y="568"/>
                  </a:lnTo>
                  <a:lnTo>
                    <a:pt x="4683" y="528"/>
                  </a:lnTo>
                  <a:lnTo>
                    <a:pt x="4625" y="488"/>
                  </a:lnTo>
                  <a:lnTo>
                    <a:pt x="4565" y="450"/>
                  </a:lnTo>
                  <a:lnTo>
                    <a:pt x="4505" y="413"/>
                  </a:lnTo>
                  <a:lnTo>
                    <a:pt x="4443" y="379"/>
                  </a:lnTo>
                  <a:lnTo>
                    <a:pt x="4380" y="345"/>
                  </a:lnTo>
                  <a:lnTo>
                    <a:pt x="4316" y="313"/>
                  </a:lnTo>
                  <a:lnTo>
                    <a:pt x="4252" y="282"/>
                  </a:lnTo>
                  <a:lnTo>
                    <a:pt x="4187" y="252"/>
                  </a:lnTo>
                  <a:lnTo>
                    <a:pt x="4121" y="224"/>
                  </a:lnTo>
                  <a:lnTo>
                    <a:pt x="4054" y="198"/>
                  </a:lnTo>
                  <a:lnTo>
                    <a:pt x="3987" y="174"/>
                  </a:lnTo>
                  <a:lnTo>
                    <a:pt x="3917" y="150"/>
                  </a:lnTo>
                  <a:lnTo>
                    <a:pt x="3849" y="128"/>
                  </a:lnTo>
                  <a:lnTo>
                    <a:pt x="3778" y="108"/>
                  </a:lnTo>
                  <a:lnTo>
                    <a:pt x="3707" y="89"/>
                  </a:lnTo>
                  <a:lnTo>
                    <a:pt x="3637" y="73"/>
                  </a:lnTo>
                  <a:lnTo>
                    <a:pt x="3564" y="58"/>
                  </a:lnTo>
                  <a:lnTo>
                    <a:pt x="3492" y="44"/>
                  </a:lnTo>
                  <a:lnTo>
                    <a:pt x="3418" y="32"/>
                  </a:lnTo>
                  <a:lnTo>
                    <a:pt x="3344" y="22"/>
                  </a:lnTo>
                  <a:lnTo>
                    <a:pt x="3270" y="15"/>
                  </a:lnTo>
                  <a:lnTo>
                    <a:pt x="3195" y="8"/>
                  </a:lnTo>
                  <a:lnTo>
                    <a:pt x="3119" y="3"/>
                  </a:lnTo>
                  <a:lnTo>
                    <a:pt x="3043" y="1"/>
                  </a:lnTo>
                  <a:lnTo>
                    <a:pt x="2967" y="0"/>
                  </a:lnTo>
                  <a:lnTo>
                    <a:pt x="2967" y="0"/>
                  </a:lnTo>
                  <a:lnTo>
                    <a:pt x="2891" y="1"/>
                  </a:lnTo>
                  <a:lnTo>
                    <a:pt x="2814" y="3"/>
                  </a:lnTo>
                  <a:lnTo>
                    <a:pt x="2739" y="8"/>
                  </a:lnTo>
                  <a:lnTo>
                    <a:pt x="2664" y="15"/>
                  </a:lnTo>
                  <a:lnTo>
                    <a:pt x="2590" y="22"/>
                  </a:lnTo>
                  <a:lnTo>
                    <a:pt x="2516" y="32"/>
                  </a:lnTo>
                  <a:lnTo>
                    <a:pt x="2442" y="44"/>
                  </a:lnTo>
                  <a:lnTo>
                    <a:pt x="2370" y="58"/>
                  </a:lnTo>
                  <a:lnTo>
                    <a:pt x="2297" y="73"/>
                  </a:lnTo>
                  <a:lnTo>
                    <a:pt x="2226" y="89"/>
                  </a:lnTo>
                  <a:lnTo>
                    <a:pt x="2156" y="108"/>
                  </a:lnTo>
                  <a:lnTo>
                    <a:pt x="2085" y="128"/>
                  </a:lnTo>
                  <a:lnTo>
                    <a:pt x="2017" y="150"/>
                  </a:lnTo>
                  <a:lnTo>
                    <a:pt x="1947" y="174"/>
                  </a:lnTo>
                  <a:lnTo>
                    <a:pt x="1880" y="198"/>
                  </a:lnTo>
                  <a:lnTo>
                    <a:pt x="1813" y="224"/>
                  </a:lnTo>
                  <a:lnTo>
                    <a:pt x="1746" y="252"/>
                  </a:lnTo>
                  <a:lnTo>
                    <a:pt x="1681" y="282"/>
                  </a:lnTo>
                  <a:lnTo>
                    <a:pt x="1617" y="313"/>
                  </a:lnTo>
                  <a:lnTo>
                    <a:pt x="1553" y="345"/>
                  </a:lnTo>
                  <a:lnTo>
                    <a:pt x="1491" y="379"/>
                  </a:lnTo>
                  <a:lnTo>
                    <a:pt x="1429" y="413"/>
                  </a:lnTo>
                  <a:lnTo>
                    <a:pt x="1368" y="450"/>
                  </a:lnTo>
                  <a:lnTo>
                    <a:pt x="1309" y="488"/>
                  </a:lnTo>
                  <a:lnTo>
                    <a:pt x="1251" y="528"/>
                  </a:lnTo>
                  <a:lnTo>
                    <a:pt x="1192" y="568"/>
                  </a:lnTo>
                  <a:lnTo>
                    <a:pt x="1136" y="610"/>
                  </a:lnTo>
                  <a:lnTo>
                    <a:pt x="1080" y="653"/>
                  </a:lnTo>
                  <a:lnTo>
                    <a:pt x="1026" y="697"/>
                  </a:lnTo>
                  <a:lnTo>
                    <a:pt x="972" y="743"/>
                  </a:lnTo>
                  <a:lnTo>
                    <a:pt x="921" y="789"/>
                  </a:lnTo>
                  <a:lnTo>
                    <a:pt x="870" y="838"/>
                  </a:lnTo>
                  <a:lnTo>
                    <a:pt x="820" y="886"/>
                  </a:lnTo>
                  <a:lnTo>
                    <a:pt x="772" y="936"/>
                  </a:lnTo>
                  <a:lnTo>
                    <a:pt x="724" y="988"/>
                  </a:lnTo>
                  <a:lnTo>
                    <a:pt x="678" y="1040"/>
                  </a:lnTo>
                  <a:lnTo>
                    <a:pt x="634" y="1094"/>
                  </a:lnTo>
                  <a:lnTo>
                    <a:pt x="590" y="1148"/>
                  </a:lnTo>
                  <a:lnTo>
                    <a:pt x="548" y="1204"/>
                  </a:lnTo>
                  <a:lnTo>
                    <a:pt x="507" y="1260"/>
                  </a:lnTo>
                  <a:lnTo>
                    <a:pt x="468" y="1317"/>
                  </a:lnTo>
                  <a:lnTo>
                    <a:pt x="429" y="1376"/>
                  </a:lnTo>
                  <a:lnTo>
                    <a:pt x="393" y="1435"/>
                  </a:lnTo>
                  <a:lnTo>
                    <a:pt x="359" y="1495"/>
                  </a:lnTo>
                  <a:lnTo>
                    <a:pt x="325" y="1557"/>
                  </a:lnTo>
                  <a:lnTo>
                    <a:pt x="293" y="1619"/>
                  </a:lnTo>
                  <a:lnTo>
                    <a:pt x="262" y="1681"/>
                  </a:lnTo>
                  <a:lnTo>
                    <a:pt x="233" y="1745"/>
                  </a:lnTo>
                  <a:lnTo>
                    <a:pt x="206" y="1810"/>
                  </a:lnTo>
                  <a:lnTo>
                    <a:pt x="180" y="1874"/>
                  </a:lnTo>
                  <a:lnTo>
                    <a:pt x="156" y="1941"/>
                  </a:lnTo>
                  <a:lnTo>
                    <a:pt x="133" y="2007"/>
                  </a:lnTo>
                  <a:lnTo>
                    <a:pt x="112" y="2075"/>
                  </a:lnTo>
                  <a:lnTo>
                    <a:pt x="93" y="2143"/>
                  </a:lnTo>
                  <a:lnTo>
                    <a:pt x="76" y="2211"/>
                  </a:lnTo>
                  <a:lnTo>
                    <a:pt x="60" y="2282"/>
                  </a:lnTo>
                  <a:lnTo>
                    <a:pt x="46" y="2351"/>
                  </a:lnTo>
                  <a:lnTo>
                    <a:pt x="33" y="2422"/>
                  </a:lnTo>
                  <a:lnTo>
                    <a:pt x="23" y="2493"/>
                  </a:lnTo>
                  <a:lnTo>
                    <a:pt x="15" y="2564"/>
                  </a:lnTo>
                  <a:lnTo>
                    <a:pt x="9" y="2637"/>
                  </a:lnTo>
                  <a:lnTo>
                    <a:pt x="3" y="2709"/>
                  </a:lnTo>
                  <a:lnTo>
                    <a:pt x="1" y="2783"/>
                  </a:lnTo>
                  <a:lnTo>
                    <a:pt x="0" y="2856"/>
                  </a:lnTo>
                  <a:lnTo>
                    <a:pt x="0" y="2856"/>
                  </a:lnTo>
                  <a:lnTo>
                    <a:pt x="1" y="2930"/>
                  </a:lnTo>
                  <a:lnTo>
                    <a:pt x="3" y="3003"/>
                  </a:lnTo>
                  <a:lnTo>
                    <a:pt x="9" y="3075"/>
                  </a:lnTo>
                  <a:lnTo>
                    <a:pt x="15" y="3148"/>
                  </a:lnTo>
                  <a:lnTo>
                    <a:pt x="23" y="3219"/>
                  </a:lnTo>
                  <a:lnTo>
                    <a:pt x="33" y="3290"/>
                  </a:lnTo>
                  <a:lnTo>
                    <a:pt x="46" y="3361"/>
                  </a:lnTo>
                  <a:lnTo>
                    <a:pt x="60" y="3431"/>
                  </a:lnTo>
                  <a:lnTo>
                    <a:pt x="76" y="3501"/>
                  </a:lnTo>
                  <a:lnTo>
                    <a:pt x="93" y="3569"/>
                  </a:lnTo>
                  <a:lnTo>
                    <a:pt x="112" y="3637"/>
                  </a:lnTo>
                  <a:lnTo>
                    <a:pt x="133" y="3705"/>
                  </a:lnTo>
                  <a:lnTo>
                    <a:pt x="156" y="3771"/>
                  </a:lnTo>
                  <a:lnTo>
                    <a:pt x="180" y="3838"/>
                  </a:lnTo>
                  <a:lnTo>
                    <a:pt x="206" y="3902"/>
                  </a:lnTo>
                  <a:lnTo>
                    <a:pt x="233" y="3967"/>
                  </a:lnTo>
                  <a:lnTo>
                    <a:pt x="262" y="4031"/>
                  </a:lnTo>
                  <a:lnTo>
                    <a:pt x="293" y="4094"/>
                  </a:lnTo>
                  <a:lnTo>
                    <a:pt x="325" y="4155"/>
                  </a:lnTo>
                  <a:lnTo>
                    <a:pt x="359" y="4217"/>
                  </a:lnTo>
                  <a:lnTo>
                    <a:pt x="393" y="4277"/>
                  </a:lnTo>
                  <a:lnTo>
                    <a:pt x="429" y="4337"/>
                  </a:lnTo>
                  <a:lnTo>
                    <a:pt x="468" y="4395"/>
                  </a:lnTo>
                  <a:lnTo>
                    <a:pt x="507" y="4452"/>
                  </a:lnTo>
                  <a:lnTo>
                    <a:pt x="548" y="4508"/>
                  </a:lnTo>
                  <a:lnTo>
                    <a:pt x="590" y="4564"/>
                  </a:lnTo>
                  <a:lnTo>
                    <a:pt x="634" y="4618"/>
                  </a:lnTo>
                  <a:lnTo>
                    <a:pt x="678" y="4672"/>
                  </a:lnTo>
                  <a:lnTo>
                    <a:pt x="724" y="4724"/>
                  </a:lnTo>
                  <a:lnTo>
                    <a:pt x="772" y="4776"/>
                  </a:lnTo>
                  <a:lnTo>
                    <a:pt x="820" y="4826"/>
                  </a:lnTo>
                  <a:lnTo>
                    <a:pt x="870" y="4875"/>
                  </a:lnTo>
                  <a:lnTo>
                    <a:pt x="921" y="4923"/>
                  </a:lnTo>
                  <a:lnTo>
                    <a:pt x="972" y="4969"/>
                  </a:lnTo>
                  <a:lnTo>
                    <a:pt x="1026" y="5015"/>
                  </a:lnTo>
                  <a:lnTo>
                    <a:pt x="1080" y="5059"/>
                  </a:lnTo>
                  <a:lnTo>
                    <a:pt x="1136" y="5102"/>
                  </a:lnTo>
                  <a:lnTo>
                    <a:pt x="1192" y="5144"/>
                  </a:lnTo>
                  <a:lnTo>
                    <a:pt x="1251" y="5184"/>
                  </a:lnTo>
                  <a:lnTo>
                    <a:pt x="1309" y="5224"/>
                  </a:lnTo>
                  <a:lnTo>
                    <a:pt x="1368" y="5262"/>
                  </a:lnTo>
                  <a:lnTo>
                    <a:pt x="1429" y="5299"/>
                  </a:lnTo>
                  <a:lnTo>
                    <a:pt x="1491" y="5333"/>
                  </a:lnTo>
                  <a:lnTo>
                    <a:pt x="1553" y="5367"/>
                  </a:lnTo>
                  <a:lnTo>
                    <a:pt x="1617" y="5399"/>
                  </a:lnTo>
                  <a:lnTo>
                    <a:pt x="1681" y="5431"/>
                  </a:lnTo>
                  <a:lnTo>
                    <a:pt x="1746" y="5460"/>
                  </a:lnTo>
                  <a:lnTo>
                    <a:pt x="1813" y="5488"/>
                  </a:lnTo>
                  <a:lnTo>
                    <a:pt x="1880" y="5514"/>
                  </a:lnTo>
                  <a:lnTo>
                    <a:pt x="1947" y="5539"/>
                  </a:lnTo>
                  <a:lnTo>
                    <a:pt x="2017" y="5562"/>
                  </a:lnTo>
                  <a:lnTo>
                    <a:pt x="2085" y="5584"/>
                  </a:lnTo>
                  <a:lnTo>
                    <a:pt x="2156" y="5604"/>
                  </a:lnTo>
                  <a:lnTo>
                    <a:pt x="2226" y="5623"/>
                  </a:lnTo>
                  <a:lnTo>
                    <a:pt x="2297" y="5639"/>
                  </a:lnTo>
                  <a:lnTo>
                    <a:pt x="2370" y="5654"/>
                  </a:lnTo>
                  <a:lnTo>
                    <a:pt x="2442" y="5668"/>
                  </a:lnTo>
                  <a:lnTo>
                    <a:pt x="2516" y="5680"/>
                  </a:lnTo>
                  <a:lnTo>
                    <a:pt x="2590" y="5690"/>
                  </a:lnTo>
                  <a:lnTo>
                    <a:pt x="2664" y="5697"/>
                  </a:lnTo>
                  <a:lnTo>
                    <a:pt x="2739" y="5704"/>
                  </a:lnTo>
                  <a:lnTo>
                    <a:pt x="2814" y="5709"/>
                  </a:lnTo>
                  <a:lnTo>
                    <a:pt x="2891" y="5711"/>
                  </a:lnTo>
                  <a:lnTo>
                    <a:pt x="2967" y="5712"/>
                  </a:lnTo>
                  <a:close/>
                </a:path>
              </a:pathLst>
            </a:custGeom>
            <a:solidFill>
              <a:schemeClr val="bg1">
                <a:lumMod val="95000"/>
              </a:schemeClr>
            </a:solidFill>
            <a:ln w="57150">
              <a:solidFill>
                <a:srgbClr val="7BA21A"/>
              </a:solidFill>
            </a:ln>
          </p:spPr>
          <p:txBody>
            <a:bodyPr vert="horz" wrap="square" lIns="91440" tIns="45720" rIns="91440" bIns="45720" numCol="1" anchor="t" anchorCtr="0" compatLnSpc="1">
              <a:prstTxWarp prst="textNoShape">
                <a:avLst/>
              </a:prstTxWarp>
            </a:bodyPr>
            <a:lstStyle/>
            <a:p>
              <a:endParaRPr lang="en-US"/>
            </a:p>
          </p:txBody>
        </p:sp>
        <p:sp>
          <p:nvSpPr>
            <p:cNvPr id="172" name="Freeform 283"/>
            <p:cNvSpPr>
              <a:spLocks/>
            </p:cNvSpPr>
            <p:nvPr/>
          </p:nvSpPr>
          <p:spPr bwMode="auto">
            <a:xfrm flipH="1">
              <a:off x="6600056" y="692261"/>
              <a:ext cx="5192436" cy="5205985"/>
            </a:xfrm>
            <a:custGeom>
              <a:avLst/>
              <a:gdLst>
                <a:gd name="T0" fmla="*/ 3195 w 5934"/>
                <a:gd name="T1" fmla="*/ 5704 h 5712"/>
                <a:gd name="T2" fmla="*/ 3564 w 5934"/>
                <a:gd name="T3" fmla="*/ 5654 h 5712"/>
                <a:gd name="T4" fmla="*/ 3917 w 5934"/>
                <a:gd name="T5" fmla="*/ 5562 h 5712"/>
                <a:gd name="T6" fmla="*/ 4252 w 5934"/>
                <a:gd name="T7" fmla="*/ 5431 h 5712"/>
                <a:gd name="T8" fmla="*/ 4565 w 5934"/>
                <a:gd name="T9" fmla="*/ 5262 h 5712"/>
                <a:gd name="T10" fmla="*/ 4854 w 5934"/>
                <a:gd name="T11" fmla="*/ 5059 h 5712"/>
                <a:gd name="T12" fmla="*/ 5114 w 5934"/>
                <a:gd name="T13" fmla="*/ 4826 h 5712"/>
                <a:gd name="T14" fmla="*/ 5344 w 5934"/>
                <a:gd name="T15" fmla="*/ 4564 h 5712"/>
                <a:gd name="T16" fmla="*/ 5540 w 5934"/>
                <a:gd name="T17" fmla="*/ 4277 h 5712"/>
                <a:gd name="T18" fmla="*/ 5701 w 5934"/>
                <a:gd name="T19" fmla="*/ 3967 h 5712"/>
                <a:gd name="T20" fmla="*/ 5822 w 5934"/>
                <a:gd name="T21" fmla="*/ 3637 h 5712"/>
                <a:gd name="T22" fmla="*/ 5900 w 5934"/>
                <a:gd name="T23" fmla="*/ 3290 h 5712"/>
                <a:gd name="T24" fmla="*/ 5933 w 5934"/>
                <a:gd name="T25" fmla="*/ 2930 h 5712"/>
                <a:gd name="T26" fmla="*/ 5925 w 5934"/>
                <a:gd name="T27" fmla="*/ 2637 h 5712"/>
                <a:gd name="T28" fmla="*/ 5873 w 5934"/>
                <a:gd name="T29" fmla="*/ 2282 h 5712"/>
                <a:gd name="T30" fmla="*/ 5778 w 5934"/>
                <a:gd name="T31" fmla="*/ 1941 h 5712"/>
                <a:gd name="T32" fmla="*/ 5641 w 5934"/>
                <a:gd name="T33" fmla="*/ 1619 h 5712"/>
                <a:gd name="T34" fmla="*/ 5466 w 5934"/>
                <a:gd name="T35" fmla="*/ 1317 h 5712"/>
                <a:gd name="T36" fmla="*/ 5255 w 5934"/>
                <a:gd name="T37" fmla="*/ 1040 h 5712"/>
                <a:gd name="T38" fmla="*/ 5013 w 5934"/>
                <a:gd name="T39" fmla="*/ 789 h 5712"/>
                <a:gd name="T40" fmla="*/ 4742 w 5934"/>
                <a:gd name="T41" fmla="*/ 568 h 5712"/>
                <a:gd name="T42" fmla="*/ 4443 w 5934"/>
                <a:gd name="T43" fmla="*/ 379 h 5712"/>
                <a:gd name="T44" fmla="*/ 4121 w 5934"/>
                <a:gd name="T45" fmla="*/ 224 h 5712"/>
                <a:gd name="T46" fmla="*/ 3778 w 5934"/>
                <a:gd name="T47" fmla="*/ 108 h 5712"/>
                <a:gd name="T48" fmla="*/ 3418 w 5934"/>
                <a:gd name="T49" fmla="*/ 32 h 5712"/>
                <a:gd name="T50" fmla="*/ 3043 w 5934"/>
                <a:gd name="T51" fmla="*/ 1 h 5712"/>
                <a:gd name="T52" fmla="*/ 2739 w 5934"/>
                <a:gd name="T53" fmla="*/ 8 h 5712"/>
                <a:gd name="T54" fmla="*/ 2370 w 5934"/>
                <a:gd name="T55" fmla="*/ 58 h 5712"/>
                <a:gd name="T56" fmla="*/ 2017 w 5934"/>
                <a:gd name="T57" fmla="*/ 150 h 5712"/>
                <a:gd name="T58" fmla="*/ 1681 w 5934"/>
                <a:gd name="T59" fmla="*/ 282 h 5712"/>
                <a:gd name="T60" fmla="*/ 1368 w 5934"/>
                <a:gd name="T61" fmla="*/ 450 h 5712"/>
                <a:gd name="T62" fmla="*/ 1080 w 5934"/>
                <a:gd name="T63" fmla="*/ 653 h 5712"/>
                <a:gd name="T64" fmla="*/ 820 w 5934"/>
                <a:gd name="T65" fmla="*/ 886 h 5712"/>
                <a:gd name="T66" fmla="*/ 590 w 5934"/>
                <a:gd name="T67" fmla="*/ 1148 h 5712"/>
                <a:gd name="T68" fmla="*/ 393 w 5934"/>
                <a:gd name="T69" fmla="*/ 1435 h 5712"/>
                <a:gd name="T70" fmla="*/ 233 w 5934"/>
                <a:gd name="T71" fmla="*/ 1745 h 5712"/>
                <a:gd name="T72" fmla="*/ 112 w 5934"/>
                <a:gd name="T73" fmla="*/ 2075 h 5712"/>
                <a:gd name="T74" fmla="*/ 33 w 5934"/>
                <a:gd name="T75" fmla="*/ 2422 h 5712"/>
                <a:gd name="T76" fmla="*/ 1 w 5934"/>
                <a:gd name="T77" fmla="*/ 2783 h 5712"/>
                <a:gd name="T78" fmla="*/ 9 w 5934"/>
                <a:gd name="T79" fmla="*/ 3075 h 5712"/>
                <a:gd name="T80" fmla="*/ 60 w 5934"/>
                <a:gd name="T81" fmla="*/ 3431 h 5712"/>
                <a:gd name="T82" fmla="*/ 156 w 5934"/>
                <a:gd name="T83" fmla="*/ 3771 h 5712"/>
                <a:gd name="T84" fmla="*/ 293 w 5934"/>
                <a:gd name="T85" fmla="*/ 4094 h 5712"/>
                <a:gd name="T86" fmla="*/ 468 w 5934"/>
                <a:gd name="T87" fmla="*/ 4395 h 5712"/>
                <a:gd name="T88" fmla="*/ 678 w 5934"/>
                <a:gd name="T89" fmla="*/ 4672 h 5712"/>
                <a:gd name="T90" fmla="*/ 921 w 5934"/>
                <a:gd name="T91" fmla="*/ 4923 h 5712"/>
                <a:gd name="T92" fmla="*/ 1192 w 5934"/>
                <a:gd name="T93" fmla="*/ 5144 h 5712"/>
                <a:gd name="T94" fmla="*/ 1491 w 5934"/>
                <a:gd name="T95" fmla="*/ 5333 h 5712"/>
                <a:gd name="T96" fmla="*/ 1813 w 5934"/>
                <a:gd name="T97" fmla="*/ 5488 h 5712"/>
                <a:gd name="T98" fmla="*/ 2156 w 5934"/>
                <a:gd name="T99" fmla="*/ 5604 h 5712"/>
                <a:gd name="T100" fmla="*/ 2516 w 5934"/>
                <a:gd name="T101" fmla="*/ 5680 h 5712"/>
                <a:gd name="T102" fmla="*/ 2891 w 5934"/>
                <a:gd name="T103" fmla="*/ 5711 h 5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34" h="5712">
                  <a:moveTo>
                    <a:pt x="2967" y="5712"/>
                  </a:moveTo>
                  <a:lnTo>
                    <a:pt x="2967" y="5712"/>
                  </a:lnTo>
                  <a:lnTo>
                    <a:pt x="3043" y="5711"/>
                  </a:lnTo>
                  <a:lnTo>
                    <a:pt x="3119" y="5709"/>
                  </a:lnTo>
                  <a:lnTo>
                    <a:pt x="3195" y="5704"/>
                  </a:lnTo>
                  <a:lnTo>
                    <a:pt x="3270" y="5697"/>
                  </a:lnTo>
                  <a:lnTo>
                    <a:pt x="3344" y="5690"/>
                  </a:lnTo>
                  <a:lnTo>
                    <a:pt x="3418" y="5680"/>
                  </a:lnTo>
                  <a:lnTo>
                    <a:pt x="3492" y="5668"/>
                  </a:lnTo>
                  <a:lnTo>
                    <a:pt x="3564" y="5654"/>
                  </a:lnTo>
                  <a:lnTo>
                    <a:pt x="3637" y="5639"/>
                  </a:lnTo>
                  <a:lnTo>
                    <a:pt x="3707" y="5623"/>
                  </a:lnTo>
                  <a:lnTo>
                    <a:pt x="3778" y="5604"/>
                  </a:lnTo>
                  <a:lnTo>
                    <a:pt x="3849" y="5584"/>
                  </a:lnTo>
                  <a:lnTo>
                    <a:pt x="3917" y="5562"/>
                  </a:lnTo>
                  <a:lnTo>
                    <a:pt x="3987" y="5539"/>
                  </a:lnTo>
                  <a:lnTo>
                    <a:pt x="4054" y="5514"/>
                  </a:lnTo>
                  <a:lnTo>
                    <a:pt x="4121" y="5488"/>
                  </a:lnTo>
                  <a:lnTo>
                    <a:pt x="4187" y="5460"/>
                  </a:lnTo>
                  <a:lnTo>
                    <a:pt x="4252" y="5431"/>
                  </a:lnTo>
                  <a:lnTo>
                    <a:pt x="4316" y="5399"/>
                  </a:lnTo>
                  <a:lnTo>
                    <a:pt x="4380" y="5367"/>
                  </a:lnTo>
                  <a:lnTo>
                    <a:pt x="4443" y="5333"/>
                  </a:lnTo>
                  <a:lnTo>
                    <a:pt x="4505" y="5299"/>
                  </a:lnTo>
                  <a:lnTo>
                    <a:pt x="4565" y="5262"/>
                  </a:lnTo>
                  <a:lnTo>
                    <a:pt x="4625" y="5224"/>
                  </a:lnTo>
                  <a:lnTo>
                    <a:pt x="4683" y="5184"/>
                  </a:lnTo>
                  <a:lnTo>
                    <a:pt x="4742" y="5144"/>
                  </a:lnTo>
                  <a:lnTo>
                    <a:pt x="4798" y="5102"/>
                  </a:lnTo>
                  <a:lnTo>
                    <a:pt x="4854" y="5059"/>
                  </a:lnTo>
                  <a:lnTo>
                    <a:pt x="4908" y="5015"/>
                  </a:lnTo>
                  <a:lnTo>
                    <a:pt x="4961" y="4969"/>
                  </a:lnTo>
                  <a:lnTo>
                    <a:pt x="5013" y="4923"/>
                  </a:lnTo>
                  <a:lnTo>
                    <a:pt x="5065" y="4875"/>
                  </a:lnTo>
                  <a:lnTo>
                    <a:pt x="5114" y="4826"/>
                  </a:lnTo>
                  <a:lnTo>
                    <a:pt x="5162" y="4776"/>
                  </a:lnTo>
                  <a:lnTo>
                    <a:pt x="5209" y="4724"/>
                  </a:lnTo>
                  <a:lnTo>
                    <a:pt x="5255" y="4672"/>
                  </a:lnTo>
                  <a:lnTo>
                    <a:pt x="5300" y="4618"/>
                  </a:lnTo>
                  <a:lnTo>
                    <a:pt x="5344" y="4564"/>
                  </a:lnTo>
                  <a:lnTo>
                    <a:pt x="5385" y="4508"/>
                  </a:lnTo>
                  <a:lnTo>
                    <a:pt x="5427" y="4452"/>
                  </a:lnTo>
                  <a:lnTo>
                    <a:pt x="5466" y="4395"/>
                  </a:lnTo>
                  <a:lnTo>
                    <a:pt x="5504" y="4337"/>
                  </a:lnTo>
                  <a:lnTo>
                    <a:pt x="5540" y="4277"/>
                  </a:lnTo>
                  <a:lnTo>
                    <a:pt x="5575" y="4217"/>
                  </a:lnTo>
                  <a:lnTo>
                    <a:pt x="5609" y="4155"/>
                  </a:lnTo>
                  <a:lnTo>
                    <a:pt x="5641" y="4094"/>
                  </a:lnTo>
                  <a:lnTo>
                    <a:pt x="5672" y="4031"/>
                  </a:lnTo>
                  <a:lnTo>
                    <a:pt x="5701" y="3967"/>
                  </a:lnTo>
                  <a:lnTo>
                    <a:pt x="5728" y="3902"/>
                  </a:lnTo>
                  <a:lnTo>
                    <a:pt x="5753" y="3838"/>
                  </a:lnTo>
                  <a:lnTo>
                    <a:pt x="5778" y="3771"/>
                  </a:lnTo>
                  <a:lnTo>
                    <a:pt x="5801" y="3705"/>
                  </a:lnTo>
                  <a:lnTo>
                    <a:pt x="5822" y="3637"/>
                  </a:lnTo>
                  <a:lnTo>
                    <a:pt x="5841" y="3569"/>
                  </a:lnTo>
                  <a:lnTo>
                    <a:pt x="5858" y="3501"/>
                  </a:lnTo>
                  <a:lnTo>
                    <a:pt x="5873" y="3431"/>
                  </a:lnTo>
                  <a:lnTo>
                    <a:pt x="5888" y="3361"/>
                  </a:lnTo>
                  <a:lnTo>
                    <a:pt x="5900" y="3290"/>
                  </a:lnTo>
                  <a:lnTo>
                    <a:pt x="5910" y="3219"/>
                  </a:lnTo>
                  <a:lnTo>
                    <a:pt x="5918" y="3148"/>
                  </a:lnTo>
                  <a:lnTo>
                    <a:pt x="5925" y="3075"/>
                  </a:lnTo>
                  <a:lnTo>
                    <a:pt x="5931" y="3003"/>
                  </a:lnTo>
                  <a:lnTo>
                    <a:pt x="5933" y="2930"/>
                  </a:lnTo>
                  <a:lnTo>
                    <a:pt x="5934" y="2856"/>
                  </a:lnTo>
                  <a:lnTo>
                    <a:pt x="5934" y="2856"/>
                  </a:lnTo>
                  <a:lnTo>
                    <a:pt x="5933" y="2783"/>
                  </a:lnTo>
                  <a:lnTo>
                    <a:pt x="5931" y="2709"/>
                  </a:lnTo>
                  <a:lnTo>
                    <a:pt x="5925" y="2637"/>
                  </a:lnTo>
                  <a:lnTo>
                    <a:pt x="5918" y="2564"/>
                  </a:lnTo>
                  <a:lnTo>
                    <a:pt x="5910" y="2493"/>
                  </a:lnTo>
                  <a:lnTo>
                    <a:pt x="5900" y="2422"/>
                  </a:lnTo>
                  <a:lnTo>
                    <a:pt x="5888" y="2351"/>
                  </a:lnTo>
                  <a:lnTo>
                    <a:pt x="5873" y="2282"/>
                  </a:lnTo>
                  <a:lnTo>
                    <a:pt x="5858" y="2211"/>
                  </a:lnTo>
                  <a:lnTo>
                    <a:pt x="5841" y="2143"/>
                  </a:lnTo>
                  <a:lnTo>
                    <a:pt x="5822" y="2075"/>
                  </a:lnTo>
                  <a:lnTo>
                    <a:pt x="5801" y="2007"/>
                  </a:lnTo>
                  <a:lnTo>
                    <a:pt x="5778" y="1941"/>
                  </a:lnTo>
                  <a:lnTo>
                    <a:pt x="5753" y="1874"/>
                  </a:lnTo>
                  <a:lnTo>
                    <a:pt x="5728" y="1810"/>
                  </a:lnTo>
                  <a:lnTo>
                    <a:pt x="5701" y="1745"/>
                  </a:lnTo>
                  <a:lnTo>
                    <a:pt x="5672" y="1681"/>
                  </a:lnTo>
                  <a:lnTo>
                    <a:pt x="5641" y="1619"/>
                  </a:lnTo>
                  <a:lnTo>
                    <a:pt x="5609" y="1557"/>
                  </a:lnTo>
                  <a:lnTo>
                    <a:pt x="5575" y="1495"/>
                  </a:lnTo>
                  <a:lnTo>
                    <a:pt x="5540" y="1435"/>
                  </a:lnTo>
                  <a:lnTo>
                    <a:pt x="5504" y="1376"/>
                  </a:lnTo>
                  <a:lnTo>
                    <a:pt x="5466" y="1317"/>
                  </a:lnTo>
                  <a:lnTo>
                    <a:pt x="5427" y="1260"/>
                  </a:lnTo>
                  <a:lnTo>
                    <a:pt x="5385" y="1204"/>
                  </a:lnTo>
                  <a:lnTo>
                    <a:pt x="5344" y="1148"/>
                  </a:lnTo>
                  <a:lnTo>
                    <a:pt x="5300" y="1094"/>
                  </a:lnTo>
                  <a:lnTo>
                    <a:pt x="5255" y="1040"/>
                  </a:lnTo>
                  <a:lnTo>
                    <a:pt x="5209" y="988"/>
                  </a:lnTo>
                  <a:lnTo>
                    <a:pt x="5162" y="936"/>
                  </a:lnTo>
                  <a:lnTo>
                    <a:pt x="5114" y="886"/>
                  </a:lnTo>
                  <a:lnTo>
                    <a:pt x="5065" y="838"/>
                  </a:lnTo>
                  <a:lnTo>
                    <a:pt x="5013" y="789"/>
                  </a:lnTo>
                  <a:lnTo>
                    <a:pt x="4961" y="743"/>
                  </a:lnTo>
                  <a:lnTo>
                    <a:pt x="4908" y="697"/>
                  </a:lnTo>
                  <a:lnTo>
                    <a:pt x="4854" y="653"/>
                  </a:lnTo>
                  <a:lnTo>
                    <a:pt x="4798" y="610"/>
                  </a:lnTo>
                  <a:lnTo>
                    <a:pt x="4742" y="568"/>
                  </a:lnTo>
                  <a:lnTo>
                    <a:pt x="4683" y="528"/>
                  </a:lnTo>
                  <a:lnTo>
                    <a:pt x="4625" y="488"/>
                  </a:lnTo>
                  <a:lnTo>
                    <a:pt x="4565" y="450"/>
                  </a:lnTo>
                  <a:lnTo>
                    <a:pt x="4505" y="413"/>
                  </a:lnTo>
                  <a:lnTo>
                    <a:pt x="4443" y="379"/>
                  </a:lnTo>
                  <a:lnTo>
                    <a:pt x="4380" y="345"/>
                  </a:lnTo>
                  <a:lnTo>
                    <a:pt x="4316" y="313"/>
                  </a:lnTo>
                  <a:lnTo>
                    <a:pt x="4252" y="282"/>
                  </a:lnTo>
                  <a:lnTo>
                    <a:pt x="4187" y="252"/>
                  </a:lnTo>
                  <a:lnTo>
                    <a:pt x="4121" y="224"/>
                  </a:lnTo>
                  <a:lnTo>
                    <a:pt x="4054" y="198"/>
                  </a:lnTo>
                  <a:lnTo>
                    <a:pt x="3987" y="174"/>
                  </a:lnTo>
                  <a:lnTo>
                    <a:pt x="3917" y="150"/>
                  </a:lnTo>
                  <a:lnTo>
                    <a:pt x="3849" y="128"/>
                  </a:lnTo>
                  <a:lnTo>
                    <a:pt x="3778" y="108"/>
                  </a:lnTo>
                  <a:lnTo>
                    <a:pt x="3707" y="89"/>
                  </a:lnTo>
                  <a:lnTo>
                    <a:pt x="3637" y="73"/>
                  </a:lnTo>
                  <a:lnTo>
                    <a:pt x="3564" y="58"/>
                  </a:lnTo>
                  <a:lnTo>
                    <a:pt x="3492" y="44"/>
                  </a:lnTo>
                  <a:lnTo>
                    <a:pt x="3418" y="32"/>
                  </a:lnTo>
                  <a:lnTo>
                    <a:pt x="3344" y="22"/>
                  </a:lnTo>
                  <a:lnTo>
                    <a:pt x="3270" y="15"/>
                  </a:lnTo>
                  <a:lnTo>
                    <a:pt x="3195" y="8"/>
                  </a:lnTo>
                  <a:lnTo>
                    <a:pt x="3119" y="3"/>
                  </a:lnTo>
                  <a:lnTo>
                    <a:pt x="3043" y="1"/>
                  </a:lnTo>
                  <a:lnTo>
                    <a:pt x="2967" y="0"/>
                  </a:lnTo>
                  <a:lnTo>
                    <a:pt x="2967" y="0"/>
                  </a:lnTo>
                  <a:lnTo>
                    <a:pt x="2891" y="1"/>
                  </a:lnTo>
                  <a:lnTo>
                    <a:pt x="2814" y="3"/>
                  </a:lnTo>
                  <a:lnTo>
                    <a:pt x="2739" y="8"/>
                  </a:lnTo>
                  <a:lnTo>
                    <a:pt x="2664" y="15"/>
                  </a:lnTo>
                  <a:lnTo>
                    <a:pt x="2590" y="22"/>
                  </a:lnTo>
                  <a:lnTo>
                    <a:pt x="2516" y="32"/>
                  </a:lnTo>
                  <a:lnTo>
                    <a:pt x="2442" y="44"/>
                  </a:lnTo>
                  <a:lnTo>
                    <a:pt x="2370" y="58"/>
                  </a:lnTo>
                  <a:lnTo>
                    <a:pt x="2297" y="73"/>
                  </a:lnTo>
                  <a:lnTo>
                    <a:pt x="2226" y="89"/>
                  </a:lnTo>
                  <a:lnTo>
                    <a:pt x="2156" y="108"/>
                  </a:lnTo>
                  <a:lnTo>
                    <a:pt x="2085" y="128"/>
                  </a:lnTo>
                  <a:lnTo>
                    <a:pt x="2017" y="150"/>
                  </a:lnTo>
                  <a:lnTo>
                    <a:pt x="1947" y="174"/>
                  </a:lnTo>
                  <a:lnTo>
                    <a:pt x="1880" y="198"/>
                  </a:lnTo>
                  <a:lnTo>
                    <a:pt x="1813" y="224"/>
                  </a:lnTo>
                  <a:lnTo>
                    <a:pt x="1746" y="252"/>
                  </a:lnTo>
                  <a:lnTo>
                    <a:pt x="1681" y="282"/>
                  </a:lnTo>
                  <a:lnTo>
                    <a:pt x="1617" y="313"/>
                  </a:lnTo>
                  <a:lnTo>
                    <a:pt x="1553" y="345"/>
                  </a:lnTo>
                  <a:lnTo>
                    <a:pt x="1491" y="379"/>
                  </a:lnTo>
                  <a:lnTo>
                    <a:pt x="1429" y="413"/>
                  </a:lnTo>
                  <a:lnTo>
                    <a:pt x="1368" y="450"/>
                  </a:lnTo>
                  <a:lnTo>
                    <a:pt x="1309" y="488"/>
                  </a:lnTo>
                  <a:lnTo>
                    <a:pt x="1251" y="528"/>
                  </a:lnTo>
                  <a:lnTo>
                    <a:pt x="1192" y="568"/>
                  </a:lnTo>
                  <a:lnTo>
                    <a:pt x="1136" y="610"/>
                  </a:lnTo>
                  <a:lnTo>
                    <a:pt x="1080" y="653"/>
                  </a:lnTo>
                  <a:lnTo>
                    <a:pt x="1026" y="697"/>
                  </a:lnTo>
                  <a:lnTo>
                    <a:pt x="972" y="743"/>
                  </a:lnTo>
                  <a:lnTo>
                    <a:pt x="921" y="789"/>
                  </a:lnTo>
                  <a:lnTo>
                    <a:pt x="870" y="838"/>
                  </a:lnTo>
                  <a:lnTo>
                    <a:pt x="820" y="886"/>
                  </a:lnTo>
                  <a:lnTo>
                    <a:pt x="772" y="936"/>
                  </a:lnTo>
                  <a:lnTo>
                    <a:pt x="724" y="988"/>
                  </a:lnTo>
                  <a:lnTo>
                    <a:pt x="678" y="1040"/>
                  </a:lnTo>
                  <a:lnTo>
                    <a:pt x="634" y="1094"/>
                  </a:lnTo>
                  <a:lnTo>
                    <a:pt x="590" y="1148"/>
                  </a:lnTo>
                  <a:lnTo>
                    <a:pt x="548" y="1204"/>
                  </a:lnTo>
                  <a:lnTo>
                    <a:pt x="507" y="1260"/>
                  </a:lnTo>
                  <a:lnTo>
                    <a:pt x="468" y="1317"/>
                  </a:lnTo>
                  <a:lnTo>
                    <a:pt x="429" y="1376"/>
                  </a:lnTo>
                  <a:lnTo>
                    <a:pt x="393" y="1435"/>
                  </a:lnTo>
                  <a:lnTo>
                    <a:pt x="359" y="1495"/>
                  </a:lnTo>
                  <a:lnTo>
                    <a:pt x="325" y="1557"/>
                  </a:lnTo>
                  <a:lnTo>
                    <a:pt x="293" y="1619"/>
                  </a:lnTo>
                  <a:lnTo>
                    <a:pt x="262" y="1681"/>
                  </a:lnTo>
                  <a:lnTo>
                    <a:pt x="233" y="1745"/>
                  </a:lnTo>
                  <a:lnTo>
                    <a:pt x="206" y="1810"/>
                  </a:lnTo>
                  <a:lnTo>
                    <a:pt x="180" y="1874"/>
                  </a:lnTo>
                  <a:lnTo>
                    <a:pt x="156" y="1941"/>
                  </a:lnTo>
                  <a:lnTo>
                    <a:pt x="133" y="2007"/>
                  </a:lnTo>
                  <a:lnTo>
                    <a:pt x="112" y="2075"/>
                  </a:lnTo>
                  <a:lnTo>
                    <a:pt x="93" y="2143"/>
                  </a:lnTo>
                  <a:lnTo>
                    <a:pt x="76" y="2211"/>
                  </a:lnTo>
                  <a:lnTo>
                    <a:pt x="60" y="2282"/>
                  </a:lnTo>
                  <a:lnTo>
                    <a:pt x="46" y="2351"/>
                  </a:lnTo>
                  <a:lnTo>
                    <a:pt x="33" y="2422"/>
                  </a:lnTo>
                  <a:lnTo>
                    <a:pt x="23" y="2493"/>
                  </a:lnTo>
                  <a:lnTo>
                    <a:pt x="15" y="2564"/>
                  </a:lnTo>
                  <a:lnTo>
                    <a:pt x="9" y="2637"/>
                  </a:lnTo>
                  <a:lnTo>
                    <a:pt x="3" y="2709"/>
                  </a:lnTo>
                  <a:lnTo>
                    <a:pt x="1" y="2783"/>
                  </a:lnTo>
                  <a:lnTo>
                    <a:pt x="0" y="2856"/>
                  </a:lnTo>
                  <a:lnTo>
                    <a:pt x="0" y="2856"/>
                  </a:lnTo>
                  <a:lnTo>
                    <a:pt x="1" y="2930"/>
                  </a:lnTo>
                  <a:lnTo>
                    <a:pt x="3" y="3003"/>
                  </a:lnTo>
                  <a:lnTo>
                    <a:pt x="9" y="3075"/>
                  </a:lnTo>
                  <a:lnTo>
                    <a:pt x="15" y="3148"/>
                  </a:lnTo>
                  <a:lnTo>
                    <a:pt x="23" y="3219"/>
                  </a:lnTo>
                  <a:lnTo>
                    <a:pt x="33" y="3290"/>
                  </a:lnTo>
                  <a:lnTo>
                    <a:pt x="46" y="3361"/>
                  </a:lnTo>
                  <a:lnTo>
                    <a:pt x="60" y="3431"/>
                  </a:lnTo>
                  <a:lnTo>
                    <a:pt x="76" y="3501"/>
                  </a:lnTo>
                  <a:lnTo>
                    <a:pt x="93" y="3569"/>
                  </a:lnTo>
                  <a:lnTo>
                    <a:pt x="112" y="3637"/>
                  </a:lnTo>
                  <a:lnTo>
                    <a:pt x="133" y="3705"/>
                  </a:lnTo>
                  <a:lnTo>
                    <a:pt x="156" y="3771"/>
                  </a:lnTo>
                  <a:lnTo>
                    <a:pt x="180" y="3838"/>
                  </a:lnTo>
                  <a:lnTo>
                    <a:pt x="206" y="3902"/>
                  </a:lnTo>
                  <a:lnTo>
                    <a:pt x="233" y="3967"/>
                  </a:lnTo>
                  <a:lnTo>
                    <a:pt x="262" y="4031"/>
                  </a:lnTo>
                  <a:lnTo>
                    <a:pt x="293" y="4094"/>
                  </a:lnTo>
                  <a:lnTo>
                    <a:pt x="325" y="4155"/>
                  </a:lnTo>
                  <a:lnTo>
                    <a:pt x="359" y="4217"/>
                  </a:lnTo>
                  <a:lnTo>
                    <a:pt x="393" y="4277"/>
                  </a:lnTo>
                  <a:lnTo>
                    <a:pt x="429" y="4337"/>
                  </a:lnTo>
                  <a:lnTo>
                    <a:pt x="468" y="4395"/>
                  </a:lnTo>
                  <a:lnTo>
                    <a:pt x="507" y="4452"/>
                  </a:lnTo>
                  <a:lnTo>
                    <a:pt x="548" y="4508"/>
                  </a:lnTo>
                  <a:lnTo>
                    <a:pt x="590" y="4564"/>
                  </a:lnTo>
                  <a:lnTo>
                    <a:pt x="634" y="4618"/>
                  </a:lnTo>
                  <a:lnTo>
                    <a:pt x="678" y="4672"/>
                  </a:lnTo>
                  <a:lnTo>
                    <a:pt x="724" y="4724"/>
                  </a:lnTo>
                  <a:lnTo>
                    <a:pt x="772" y="4776"/>
                  </a:lnTo>
                  <a:lnTo>
                    <a:pt x="820" y="4826"/>
                  </a:lnTo>
                  <a:lnTo>
                    <a:pt x="870" y="4875"/>
                  </a:lnTo>
                  <a:lnTo>
                    <a:pt x="921" y="4923"/>
                  </a:lnTo>
                  <a:lnTo>
                    <a:pt x="972" y="4969"/>
                  </a:lnTo>
                  <a:lnTo>
                    <a:pt x="1026" y="5015"/>
                  </a:lnTo>
                  <a:lnTo>
                    <a:pt x="1080" y="5059"/>
                  </a:lnTo>
                  <a:lnTo>
                    <a:pt x="1136" y="5102"/>
                  </a:lnTo>
                  <a:lnTo>
                    <a:pt x="1192" y="5144"/>
                  </a:lnTo>
                  <a:lnTo>
                    <a:pt x="1251" y="5184"/>
                  </a:lnTo>
                  <a:lnTo>
                    <a:pt x="1309" y="5224"/>
                  </a:lnTo>
                  <a:lnTo>
                    <a:pt x="1368" y="5262"/>
                  </a:lnTo>
                  <a:lnTo>
                    <a:pt x="1429" y="5299"/>
                  </a:lnTo>
                  <a:lnTo>
                    <a:pt x="1491" y="5333"/>
                  </a:lnTo>
                  <a:lnTo>
                    <a:pt x="1553" y="5367"/>
                  </a:lnTo>
                  <a:lnTo>
                    <a:pt x="1617" y="5399"/>
                  </a:lnTo>
                  <a:lnTo>
                    <a:pt x="1681" y="5431"/>
                  </a:lnTo>
                  <a:lnTo>
                    <a:pt x="1746" y="5460"/>
                  </a:lnTo>
                  <a:lnTo>
                    <a:pt x="1813" y="5488"/>
                  </a:lnTo>
                  <a:lnTo>
                    <a:pt x="1880" y="5514"/>
                  </a:lnTo>
                  <a:lnTo>
                    <a:pt x="1947" y="5539"/>
                  </a:lnTo>
                  <a:lnTo>
                    <a:pt x="2017" y="5562"/>
                  </a:lnTo>
                  <a:lnTo>
                    <a:pt x="2085" y="5584"/>
                  </a:lnTo>
                  <a:lnTo>
                    <a:pt x="2156" y="5604"/>
                  </a:lnTo>
                  <a:lnTo>
                    <a:pt x="2226" y="5623"/>
                  </a:lnTo>
                  <a:lnTo>
                    <a:pt x="2297" y="5639"/>
                  </a:lnTo>
                  <a:lnTo>
                    <a:pt x="2370" y="5654"/>
                  </a:lnTo>
                  <a:lnTo>
                    <a:pt x="2442" y="5668"/>
                  </a:lnTo>
                  <a:lnTo>
                    <a:pt x="2516" y="5680"/>
                  </a:lnTo>
                  <a:lnTo>
                    <a:pt x="2590" y="5690"/>
                  </a:lnTo>
                  <a:lnTo>
                    <a:pt x="2664" y="5697"/>
                  </a:lnTo>
                  <a:lnTo>
                    <a:pt x="2739" y="5704"/>
                  </a:lnTo>
                  <a:lnTo>
                    <a:pt x="2814" y="5709"/>
                  </a:lnTo>
                  <a:lnTo>
                    <a:pt x="2891" y="5711"/>
                  </a:lnTo>
                  <a:lnTo>
                    <a:pt x="2967" y="571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84"/>
            <p:cNvSpPr>
              <a:spLocks/>
            </p:cNvSpPr>
            <p:nvPr/>
          </p:nvSpPr>
          <p:spPr bwMode="auto">
            <a:xfrm flipH="1">
              <a:off x="6610556" y="705021"/>
              <a:ext cx="5166185" cy="5180464"/>
            </a:xfrm>
            <a:custGeom>
              <a:avLst/>
              <a:gdLst>
                <a:gd name="T0" fmla="*/ 3179 w 5905"/>
                <a:gd name="T1" fmla="*/ 5676 h 5684"/>
                <a:gd name="T2" fmla="*/ 3547 w 5905"/>
                <a:gd name="T3" fmla="*/ 5626 h 5684"/>
                <a:gd name="T4" fmla="*/ 3899 w 5905"/>
                <a:gd name="T5" fmla="*/ 5534 h 5684"/>
                <a:gd name="T6" fmla="*/ 4232 w 5905"/>
                <a:gd name="T7" fmla="*/ 5404 h 5684"/>
                <a:gd name="T8" fmla="*/ 4542 w 5905"/>
                <a:gd name="T9" fmla="*/ 5236 h 5684"/>
                <a:gd name="T10" fmla="*/ 4830 w 5905"/>
                <a:gd name="T11" fmla="*/ 5034 h 5684"/>
                <a:gd name="T12" fmla="*/ 5089 w 5905"/>
                <a:gd name="T13" fmla="*/ 4802 h 5684"/>
                <a:gd name="T14" fmla="*/ 5318 w 5905"/>
                <a:gd name="T15" fmla="*/ 4542 h 5684"/>
                <a:gd name="T16" fmla="*/ 5514 w 5905"/>
                <a:gd name="T17" fmla="*/ 4256 h 5684"/>
                <a:gd name="T18" fmla="*/ 5673 w 5905"/>
                <a:gd name="T19" fmla="*/ 3947 h 5684"/>
                <a:gd name="T20" fmla="*/ 5793 w 5905"/>
                <a:gd name="T21" fmla="*/ 3620 h 5684"/>
                <a:gd name="T22" fmla="*/ 5871 w 5905"/>
                <a:gd name="T23" fmla="*/ 3274 h 5684"/>
                <a:gd name="T24" fmla="*/ 5904 w 5905"/>
                <a:gd name="T25" fmla="*/ 2916 h 5684"/>
                <a:gd name="T26" fmla="*/ 5896 w 5905"/>
                <a:gd name="T27" fmla="*/ 2624 h 5684"/>
                <a:gd name="T28" fmla="*/ 5845 w 5905"/>
                <a:gd name="T29" fmla="*/ 2270 h 5684"/>
                <a:gd name="T30" fmla="*/ 5750 w 5905"/>
                <a:gd name="T31" fmla="*/ 1932 h 5684"/>
                <a:gd name="T32" fmla="*/ 5614 w 5905"/>
                <a:gd name="T33" fmla="*/ 1611 h 5684"/>
                <a:gd name="T34" fmla="*/ 5440 w 5905"/>
                <a:gd name="T35" fmla="*/ 1312 h 5684"/>
                <a:gd name="T36" fmla="*/ 5230 w 5905"/>
                <a:gd name="T37" fmla="*/ 1035 h 5684"/>
                <a:gd name="T38" fmla="*/ 4989 w 5905"/>
                <a:gd name="T39" fmla="*/ 786 h 5684"/>
                <a:gd name="T40" fmla="*/ 4719 w 5905"/>
                <a:gd name="T41" fmla="*/ 566 h 5684"/>
                <a:gd name="T42" fmla="*/ 4421 w 5905"/>
                <a:gd name="T43" fmla="*/ 377 h 5684"/>
                <a:gd name="T44" fmla="*/ 4100 w 5905"/>
                <a:gd name="T45" fmla="*/ 223 h 5684"/>
                <a:gd name="T46" fmla="*/ 3761 w 5905"/>
                <a:gd name="T47" fmla="*/ 108 h 5684"/>
                <a:gd name="T48" fmla="*/ 3402 w 5905"/>
                <a:gd name="T49" fmla="*/ 33 h 5684"/>
                <a:gd name="T50" fmla="*/ 3029 w 5905"/>
                <a:gd name="T51" fmla="*/ 1 h 5684"/>
                <a:gd name="T52" fmla="*/ 2726 w 5905"/>
                <a:gd name="T53" fmla="*/ 8 h 5684"/>
                <a:gd name="T54" fmla="*/ 2358 w 5905"/>
                <a:gd name="T55" fmla="*/ 58 h 5684"/>
                <a:gd name="T56" fmla="*/ 2007 w 5905"/>
                <a:gd name="T57" fmla="*/ 150 h 5684"/>
                <a:gd name="T58" fmla="*/ 1674 w 5905"/>
                <a:gd name="T59" fmla="*/ 281 h 5684"/>
                <a:gd name="T60" fmla="*/ 1363 w 5905"/>
                <a:gd name="T61" fmla="*/ 448 h 5684"/>
                <a:gd name="T62" fmla="*/ 1076 w 5905"/>
                <a:gd name="T63" fmla="*/ 650 h 5684"/>
                <a:gd name="T64" fmla="*/ 817 w 5905"/>
                <a:gd name="T65" fmla="*/ 882 h 5684"/>
                <a:gd name="T66" fmla="*/ 588 w 5905"/>
                <a:gd name="T67" fmla="*/ 1142 h 5684"/>
                <a:gd name="T68" fmla="*/ 392 w 5905"/>
                <a:gd name="T69" fmla="*/ 1428 h 5684"/>
                <a:gd name="T70" fmla="*/ 233 w 5905"/>
                <a:gd name="T71" fmla="*/ 1737 h 5684"/>
                <a:gd name="T72" fmla="*/ 112 w 5905"/>
                <a:gd name="T73" fmla="*/ 2065 h 5684"/>
                <a:gd name="T74" fmla="*/ 35 w 5905"/>
                <a:gd name="T75" fmla="*/ 2410 h 5684"/>
                <a:gd name="T76" fmla="*/ 1 w 5905"/>
                <a:gd name="T77" fmla="*/ 2769 h 5684"/>
                <a:gd name="T78" fmla="*/ 9 w 5905"/>
                <a:gd name="T79" fmla="*/ 3060 h 5684"/>
                <a:gd name="T80" fmla="*/ 61 w 5905"/>
                <a:gd name="T81" fmla="*/ 3414 h 5684"/>
                <a:gd name="T82" fmla="*/ 156 w 5905"/>
                <a:gd name="T83" fmla="*/ 3752 h 5684"/>
                <a:gd name="T84" fmla="*/ 292 w 5905"/>
                <a:gd name="T85" fmla="*/ 4073 h 5684"/>
                <a:gd name="T86" fmla="*/ 466 w 5905"/>
                <a:gd name="T87" fmla="*/ 4372 h 5684"/>
                <a:gd name="T88" fmla="*/ 676 w 5905"/>
                <a:gd name="T89" fmla="*/ 4649 h 5684"/>
                <a:gd name="T90" fmla="*/ 917 w 5905"/>
                <a:gd name="T91" fmla="*/ 4898 h 5684"/>
                <a:gd name="T92" fmla="*/ 1187 w 5905"/>
                <a:gd name="T93" fmla="*/ 5118 h 5684"/>
                <a:gd name="T94" fmla="*/ 1484 w 5905"/>
                <a:gd name="T95" fmla="*/ 5307 h 5684"/>
                <a:gd name="T96" fmla="*/ 1805 w 5905"/>
                <a:gd name="T97" fmla="*/ 5461 h 5684"/>
                <a:gd name="T98" fmla="*/ 2145 w 5905"/>
                <a:gd name="T99" fmla="*/ 5576 h 5684"/>
                <a:gd name="T100" fmla="*/ 2504 w 5905"/>
                <a:gd name="T101" fmla="*/ 5651 h 5684"/>
                <a:gd name="T102" fmla="*/ 2877 w 5905"/>
                <a:gd name="T103" fmla="*/ 5683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05" h="5684">
                  <a:moveTo>
                    <a:pt x="2953" y="5684"/>
                  </a:moveTo>
                  <a:lnTo>
                    <a:pt x="2953" y="5684"/>
                  </a:lnTo>
                  <a:lnTo>
                    <a:pt x="3029" y="5683"/>
                  </a:lnTo>
                  <a:lnTo>
                    <a:pt x="3104" y="5680"/>
                  </a:lnTo>
                  <a:lnTo>
                    <a:pt x="3179" y="5676"/>
                  </a:lnTo>
                  <a:lnTo>
                    <a:pt x="3255" y="5669"/>
                  </a:lnTo>
                  <a:lnTo>
                    <a:pt x="3329" y="5662"/>
                  </a:lnTo>
                  <a:lnTo>
                    <a:pt x="3402" y="5651"/>
                  </a:lnTo>
                  <a:lnTo>
                    <a:pt x="3475" y="5640"/>
                  </a:lnTo>
                  <a:lnTo>
                    <a:pt x="3547" y="5626"/>
                  </a:lnTo>
                  <a:lnTo>
                    <a:pt x="3619" y="5611"/>
                  </a:lnTo>
                  <a:lnTo>
                    <a:pt x="3690" y="5595"/>
                  </a:lnTo>
                  <a:lnTo>
                    <a:pt x="3761" y="5576"/>
                  </a:lnTo>
                  <a:lnTo>
                    <a:pt x="3830" y="5556"/>
                  </a:lnTo>
                  <a:lnTo>
                    <a:pt x="3899" y="5534"/>
                  </a:lnTo>
                  <a:lnTo>
                    <a:pt x="3967" y="5512"/>
                  </a:lnTo>
                  <a:lnTo>
                    <a:pt x="4034" y="5487"/>
                  </a:lnTo>
                  <a:lnTo>
                    <a:pt x="4100" y="5461"/>
                  </a:lnTo>
                  <a:lnTo>
                    <a:pt x="4167" y="5433"/>
                  </a:lnTo>
                  <a:lnTo>
                    <a:pt x="4232" y="5404"/>
                  </a:lnTo>
                  <a:lnTo>
                    <a:pt x="4296" y="5372"/>
                  </a:lnTo>
                  <a:lnTo>
                    <a:pt x="4358" y="5341"/>
                  </a:lnTo>
                  <a:lnTo>
                    <a:pt x="4421" y="5307"/>
                  </a:lnTo>
                  <a:lnTo>
                    <a:pt x="4483" y="5272"/>
                  </a:lnTo>
                  <a:lnTo>
                    <a:pt x="4542" y="5236"/>
                  </a:lnTo>
                  <a:lnTo>
                    <a:pt x="4602" y="5198"/>
                  </a:lnTo>
                  <a:lnTo>
                    <a:pt x="4660" y="5159"/>
                  </a:lnTo>
                  <a:lnTo>
                    <a:pt x="4719" y="5118"/>
                  </a:lnTo>
                  <a:lnTo>
                    <a:pt x="4775" y="5077"/>
                  </a:lnTo>
                  <a:lnTo>
                    <a:pt x="4830" y="5034"/>
                  </a:lnTo>
                  <a:lnTo>
                    <a:pt x="4883" y="4990"/>
                  </a:lnTo>
                  <a:lnTo>
                    <a:pt x="4937" y="4945"/>
                  </a:lnTo>
                  <a:lnTo>
                    <a:pt x="4989" y="4898"/>
                  </a:lnTo>
                  <a:lnTo>
                    <a:pt x="5039" y="4851"/>
                  </a:lnTo>
                  <a:lnTo>
                    <a:pt x="5089" y="4802"/>
                  </a:lnTo>
                  <a:lnTo>
                    <a:pt x="5137" y="4752"/>
                  </a:lnTo>
                  <a:lnTo>
                    <a:pt x="5184" y="4701"/>
                  </a:lnTo>
                  <a:lnTo>
                    <a:pt x="5230" y="4649"/>
                  </a:lnTo>
                  <a:lnTo>
                    <a:pt x="5275" y="4596"/>
                  </a:lnTo>
                  <a:lnTo>
                    <a:pt x="5318" y="4542"/>
                  </a:lnTo>
                  <a:lnTo>
                    <a:pt x="5360" y="4487"/>
                  </a:lnTo>
                  <a:lnTo>
                    <a:pt x="5401" y="4429"/>
                  </a:lnTo>
                  <a:lnTo>
                    <a:pt x="5440" y="4372"/>
                  </a:lnTo>
                  <a:lnTo>
                    <a:pt x="5477" y="4315"/>
                  </a:lnTo>
                  <a:lnTo>
                    <a:pt x="5514" y="4256"/>
                  </a:lnTo>
                  <a:lnTo>
                    <a:pt x="5549" y="4195"/>
                  </a:lnTo>
                  <a:lnTo>
                    <a:pt x="5581" y="4135"/>
                  </a:lnTo>
                  <a:lnTo>
                    <a:pt x="5614" y="4073"/>
                  </a:lnTo>
                  <a:lnTo>
                    <a:pt x="5644" y="4011"/>
                  </a:lnTo>
                  <a:lnTo>
                    <a:pt x="5673" y="3947"/>
                  </a:lnTo>
                  <a:lnTo>
                    <a:pt x="5700" y="3883"/>
                  </a:lnTo>
                  <a:lnTo>
                    <a:pt x="5726" y="3818"/>
                  </a:lnTo>
                  <a:lnTo>
                    <a:pt x="5750" y="3752"/>
                  </a:lnTo>
                  <a:lnTo>
                    <a:pt x="5772" y="3687"/>
                  </a:lnTo>
                  <a:lnTo>
                    <a:pt x="5793" y="3620"/>
                  </a:lnTo>
                  <a:lnTo>
                    <a:pt x="5812" y="3552"/>
                  </a:lnTo>
                  <a:lnTo>
                    <a:pt x="5829" y="3484"/>
                  </a:lnTo>
                  <a:lnTo>
                    <a:pt x="5845" y="3414"/>
                  </a:lnTo>
                  <a:lnTo>
                    <a:pt x="5859" y="3344"/>
                  </a:lnTo>
                  <a:lnTo>
                    <a:pt x="5871" y="3274"/>
                  </a:lnTo>
                  <a:lnTo>
                    <a:pt x="5882" y="3204"/>
                  </a:lnTo>
                  <a:lnTo>
                    <a:pt x="5890" y="3133"/>
                  </a:lnTo>
                  <a:lnTo>
                    <a:pt x="5896" y="3060"/>
                  </a:lnTo>
                  <a:lnTo>
                    <a:pt x="5901" y="2988"/>
                  </a:lnTo>
                  <a:lnTo>
                    <a:pt x="5904" y="2916"/>
                  </a:lnTo>
                  <a:lnTo>
                    <a:pt x="5905" y="2842"/>
                  </a:lnTo>
                  <a:lnTo>
                    <a:pt x="5905" y="2842"/>
                  </a:lnTo>
                  <a:lnTo>
                    <a:pt x="5904" y="2769"/>
                  </a:lnTo>
                  <a:lnTo>
                    <a:pt x="5901" y="2696"/>
                  </a:lnTo>
                  <a:lnTo>
                    <a:pt x="5896" y="2624"/>
                  </a:lnTo>
                  <a:lnTo>
                    <a:pt x="5890" y="2552"/>
                  </a:lnTo>
                  <a:lnTo>
                    <a:pt x="5882" y="2480"/>
                  </a:lnTo>
                  <a:lnTo>
                    <a:pt x="5871" y="2410"/>
                  </a:lnTo>
                  <a:lnTo>
                    <a:pt x="5859" y="2340"/>
                  </a:lnTo>
                  <a:lnTo>
                    <a:pt x="5845" y="2270"/>
                  </a:lnTo>
                  <a:lnTo>
                    <a:pt x="5829" y="2201"/>
                  </a:lnTo>
                  <a:lnTo>
                    <a:pt x="5812" y="2133"/>
                  </a:lnTo>
                  <a:lnTo>
                    <a:pt x="5793" y="2065"/>
                  </a:lnTo>
                  <a:lnTo>
                    <a:pt x="5772" y="1998"/>
                  </a:lnTo>
                  <a:lnTo>
                    <a:pt x="5750" y="1932"/>
                  </a:lnTo>
                  <a:lnTo>
                    <a:pt x="5726" y="1866"/>
                  </a:lnTo>
                  <a:lnTo>
                    <a:pt x="5700" y="1801"/>
                  </a:lnTo>
                  <a:lnTo>
                    <a:pt x="5673" y="1737"/>
                  </a:lnTo>
                  <a:lnTo>
                    <a:pt x="5644" y="1674"/>
                  </a:lnTo>
                  <a:lnTo>
                    <a:pt x="5614" y="1611"/>
                  </a:lnTo>
                  <a:lnTo>
                    <a:pt x="5581" y="1549"/>
                  </a:lnTo>
                  <a:lnTo>
                    <a:pt x="5549" y="1489"/>
                  </a:lnTo>
                  <a:lnTo>
                    <a:pt x="5514" y="1428"/>
                  </a:lnTo>
                  <a:lnTo>
                    <a:pt x="5477" y="1369"/>
                  </a:lnTo>
                  <a:lnTo>
                    <a:pt x="5440" y="1312"/>
                  </a:lnTo>
                  <a:lnTo>
                    <a:pt x="5401" y="1255"/>
                  </a:lnTo>
                  <a:lnTo>
                    <a:pt x="5360" y="1198"/>
                  </a:lnTo>
                  <a:lnTo>
                    <a:pt x="5318" y="1142"/>
                  </a:lnTo>
                  <a:lnTo>
                    <a:pt x="5275" y="1088"/>
                  </a:lnTo>
                  <a:lnTo>
                    <a:pt x="5230" y="1035"/>
                  </a:lnTo>
                  <a:lnTo>
                    <a:pt x="5184" y="984"/>
                  </a:lnTo>
                  <a:lnTo>
                    <a:pt x="5137" y="932"/>
                  </a:lnTo>
                  <a:lnTo>
                    <a:pt x="5089" y="882"/>
                  </a:lnTo>
                  <a:lnTo>
                    <a:pt x="5039" y="833"/>
                  </a:lnTo>
                  <a:lnTo>
                    <a:pt x="4989" y="786"/>
                  </a:lnTo>
                  <a:lnTo>
                    <a:pt x="4937" y="740"/>
                  </a:lnTo>
                  <a:lnTo>
                    <a:pt x="4883" y="694"/>
                  </a:lnTo>
                  <a:lnTo>
                    <a:pt x="4830" y="650"/>
                  </a:lnTo>
                  <a:lnTo>
                    <a:pt x="4775" y="607"/>
                  </a:lnTo>
                  <a:lnTo>
                    <a:pt x="4719" y="566"/>
                  </a:lnTo>
                  <a:lnTo>
                    <a:pt x="4660" y="525"/>
                  </a:lnTo>
                  <a:lnTo>
                    <a:pt x="4602" y="486"/>
                  </a:lnTo>
                  <a:lnTo>
                    <a:pt x="4542" y="448"/>
                  </a:lnTo>
                  <a:lnTo>
                    <a:pt x="4483" y="412"/>
                  </a:lnTo>
                  <a:lnTo>
                    <a:pt x="4421" y="377"/>
                  </a:lnTo>
                  <a:lnTo>
                    <a:pt x="4358" y="343"/>
                  </a:lnTo>
                  <a:lnTo>
                    <a:pt x="4296" y="312"/>
                  </a:lnTo>
                  <a:lnTo>
                    <a:pt x="4232" y="281"/>
                  </a:lnTo>
                  <a:lnTo>
                    <a:pt x="4167" y="251"/>
                  </a:lnTo>
                  <a:lnTo>
                    <a:pt x="4100" y="223"/>
                  </a:lnTo>
                  <a:lnTo>
                    <a:pt x="4034" y="197"/>
                  </a:lnTo>
                  <a:lnTo>
                    <a:pt x="3967" y="173"/>
                  </a:lnTo>
                  <a:lnTo>
                    <a:pt x="3899" y="150"/>
                  </a:lnTo>
                  <a:lnTo>
                    <a:pt x="3830" y="128"/>
                  </a:lnTo>
                  <a:lnTo>
                    <a:pt x="3761" y="108"/>
                  </a:lnTo>
                  <a:lnTo>
                    <a:pt x="3690" y="89"/>
                  </a:lnTo>
                  <a:lnTo>
                    <a:pt x="3619" y="73"/>
                  </a:lnTo>
                  <a:lnTo>
                    <a:pt x="3547" y="58"/>
                  </a:lnTo>
                  <a:lnTo>
                    <a:pt x="3475" y="44"/>
                  </a:lnTo>
                  <a:lnTo>
                    <a:pt x="3402" y="33"/>
                  </a:lnTo>
                  <a:lnTo>
                    <a:pt x="3329" y="22"/>
                  </a:lnTo>
                  <a:lnTo>
                    <a:pt x="3255" y="15"/>
                  </a:lnTo>
                  <a:lnTo>
                    <a:pt x="3179" y="8"/>
                  </a:lnTo>
                  <a:lnTo>
                    <a:pt x="3104" y="4"/>
                  </a:lnTo>
                  <a:lnTo>
                    <a:pt x="3029" y="1"/>
                  </a:lnTo>
                  <a:lnTo>
                    <a:pt x="2953" y="0"/>
                  </a:lnTo>
                  <a:lnTo>
                    <a:pt x="2953" y="0"/>
                  </a:lnTo>
                  <a:lnTo>
                    <a:pt x="2877" y="1"/>
                  </a:lnTo>
                  <a:lnTo>
                    <a:pt x="2801" y="4"/>
                  </a:lnTo>
                  <a:lnTo>
                    <a:pt x="2726" y="8"/>
                  </a:lnTo>
                  <a:lnTo>
                    <a:pt x="2651" y="15"/>
                  </a:lnTo>
                  <a:lnTo>
                    <a:pt x="2577" y="22"/>
                  </a:lnTo>
                  <a:lnTo>
                    <a:pt x="2504" y="33"/>
                  </a:lnTo>
                  <a:lnTo>
                    <a:pt x="2431" y="44"/>
                  </a:lnTo>
                  <a:lnTo>
                    <a:pt x="2358" y="58"/>
                  </a:lnTo>
                  <a:lnTo>
                    <a:pt x="2287" y="73"/>
                  </a:lnTo>
                  <a:lnTo>
                    <a:pt x="2216" y="89"/>
                  </a:lnTo>
                  <a:lnTo>
                    <a:pt x="2145" y="108"/>
                  </a:lnTo>
                  <a:lnTo>
                    <a:pt x="2076" y="128"/>
                  </a:lnTo>
                  <a:lnTo>
                    <a:pt x="2007" y="150"/>
                  </a:lnTo>
                  <a:lnTo>
                    <a:pt x="1939" y="173"/>
                  </a:lnTo>
                  <a:lnTo>
                    <a:pt x="1871" y="197"/>
                  </a:lnTo>
                  <a:lnTo>
                    <a:pt x="1805" y="223"/>
                  </a:lnTo>
                  <a:lnTo>
                    <a:pt x="1739" y="251"/>
                  </a:lnTo>
                  <a:lnTo>
                    <a:pt x="1674" y="281"/>
                  </a:lnTo>
                  <a:lnTo>
                    <a:pt x="1610" y="312"/>
                  </a:lnTo>
                  <a:lnTo>
                    <a:pt x="1547" y="343"/>
                  </a:lnTo>
                  <a:lnTo>
                    <a:pt x="1484" y="377"/>
                  </a:lnTo>
                  <a:lnTo>
                    <a:pt x="1423" y="412"/>
                  </a:lnTo>
                  <a:lnTo>
                    <a:pt x="1363" y="448"/>
                  </a:lnTo>
                  <a:lnTo>
                    <a:pt x="1304" y="486"/>
                  </a:lnTo>
                  <a:lnTo>
                    <a:pt x="1245" y="525"/>
                  </a:lnTo>
                  <a:lnTo>
                    <a:pt x="1187" y="566"/>
                  </a:lnTo>
                  <a:lnTo>
                    <a:pt x="1131" y="607"/>
                  </a:lnTo>
                  <a:lnTo>
                    <a:pt x="1076" y="650"/>
                  </a:lnTo>
                  <a:lnTo>
                    <a:pt x="1022" y="694"/>
                  </a:lnTo>
                  <a:lnTo>
                    <a:pt x="968" y="740"/>
                  </a:lnTo>
                  <a:lnTo>
                    <a:pt x="917" y="786"/>
                  </a:lnTo>
                  <a:lnTo>
                    <a:pt x="866" y="833"/>
                  </a:lnTo>
                  <a:lnTo>
                    <a:pt x="817" y="882"/>
                  </a:lnTo>
                  <a:lnTo>
                    <a:pt x="769" y="932"/>
                  </a:lnTo>
                  <a:lnTo>
                    <a:pt x="722" y="984"/>
                  </a:lnTo>
                  <a:lnTo>
                    <a:pt x="676" y="1035"/>
                  </a:lnTo>
                  <a:lnTo>
                    <a:pt x="631" y="1088"/>
                  </a:lnTo>
                  <a:lnTo>
                    <a:pt x="588" y="1142"/>
                  </a:lnTo>
                  <a:lnTo>
                    <a:pt x="545" y="1198"/>
                  </a:lnTo>
                  <a:lnTo>
                    <a:pt x="505" y="1255"/>
                  </a:lnTo>
                  <a:lnTo>
                    <a:pt x="466" y="1312"/>
                  </a:lnTo>
                  <a:lnTo>
                    <a:pt x="429" y="1369"/>
                  </a:lnTo>
                  <a:lnTo>
                    <a:pt x="392" y="1428"/>
                  </a:lnTo>
                  <a:lnTo>
                    <a:pt x="357" y="1489"/>
                  </a:lnTo>
                  <a:lnTo>
                    <a:pt x="325" y="1549"/>
                  </a:lnTo>
                  <a:lnTo>
                    <a:pt x="292" y="1611"/>
                  </a:lnTo>
                  <a:lnTo>
                    <a:pt x="262" y="1674"/>
                  </a:lnTo>
                  <a:lnTo>
                    <a:pt x="233" y="1737"/>
                  </a:lnTo>
                  <a:lnTo>
                    <a:pt x="206" y="1801"/>
                  </a:lnTo>
                  <a:lnTo>
                    <a:pt x="180" y="1866"/>
                  </a:lnTo>
                  <a:lnTo>
                    <a:pt x="156" y="1932"/>
                  </a:lnTo>
                  <a:lnTo>
                    <a:pt x="134" y="1998"/>
                  </a:lnTo>
                  <a:lnTo>
                    <a:pt x="112" y="2065"/>
                  </a:lnTo>
                  <a:lnTo>
                    <a:pt x="93" y="2133"/>
                  </a:lnTo>
                  <a:lnTo>
                    <a:pt x="77" y="2201"/>
                  </a:lnTo>
                  <a:lnTo>
                    <a:pt x="61" y="2270"/>
                  </a:lnTo>
                  <a:lnTo>
                    <a:pt x="46" y="2340"/>
                  </a:lnTo>
                  <a:lnTo>
                    <a:pt x="35" y="2410"/>
                  </a:lnTo>
                  <a:lnTo>
                    <a:pt x="24" y="2480"/>
                  </a:lnTo>
                  <a:lnTo>
                    <a:pt x="16" y="2552"/>
                  </a:lnTo>
                  <a:lnTo>
                    <a:pt x="9" y="2624"/>
                  </a:lnTo>
                  <a:lnTo>
                    <a:pt x="5" y="2696"/>
                  </a:lnTo>
                  <a:lnTo>
                    <a:pt x="1" y="2769"/>
                  </a:lnTo>
                  <a:lnTo>
                    <a:pt x="0" y="2842"/>
                  </a:lnTo>
                  <a:lnTo>
                    <a:pt x="0" y="2842"/>
                  </a:lnTo>
                  <a:lnTo>
                    <a:pt x="1" y="2916"/>
                  </a:lnTo>
                  <a:lnTo>
                    <a:pt x="5" y="2988"/>
                  </a:lnTo>
                  <a:lnTo>
                    <a:pt x="9" y="3060"/>
                  </a:lnTo>
                  <a:lnTo>
                    <a:pt x="16" y="3133"/>
                  </a:lnTo>
                  <a:lnTo>
                    <a:pt x="24" y="3204"/>
                  </a:lnTo>
                  <a:lnTo>
                    <a:pt x="35" y="3274"/>
                  </a:lnTo>
                  <a:lnTo>
                    <a:pt x="46" y="3344"/>
                  </a:lnTo>
                  <a:lnTo>
                    <a:pt x="61" y="3414"/>
                  </a:lnTo>
                  <a:lnTo>
                    <a:pt x="77" y="3484"/>
                  </a:lnTo>
                  <a:lnTo>
                    <a:pt x="93" y="3552"/>
                  </a:lnTo>
                  <a:lnTo>
                    <a:pt x="112" y="3620"/>
                  </a:lnTo>
                  <a:lnTo>
                    <a:pt x="134" y="3687"/>
                  </a:lnTo>
                  <a:lnTo>
                    <a:pt x="156" y="3752"/>
                  </a:lnTo>
                  <a:lnTo>
                    <a:pt x="180" y="3818"/>
                  </a:lnTo>
                  <a:lnTo>
                    <a:pt x="206" y="3883"/>
                  </a:lnTo>
                  <a:lnTo>
                    <a:pt x="233" y="3947"/>
                  </a:lnTo>
                  <a:lnTo>
                    <a:pt x="262" y="4011"/>
                  </a:lnTo>
                  <a:lnTo>
                    <a:pt x="292" y="4073"/>
                  </a:lnTo>
                  <a:lnTo>
                    <a:pt x="325" y="4135"/>
                  </a:lnTo>
                  <a:lnTo>
                    <a:pt x="357" y="4195"/>
                  </a:lnTo>
                  <a:lnTo>
                    <a:pt x="392" y="4256"/>
                  </a:lnTo>
                  <a:lnTo>
                    <a:pt x="429" y="4315"/>
                  </a:lnTo>
                  <a:lnTo>
                    <a:pt x="466" y="4372"/>
                  </a:lnTo>
                  <a:lnTo>
                    <a:pt x="505" y="4429"/>
                  </a:lnTo>
                  <a:lnTo>
                    <a:pt x="545" y="4487"/>
                  </a:lnTo>
                  <a:lnTo>
                    <a:pt x="588" y="4542"/>
                  </a:lnTo>
                  <a:lnTo>
                    <a:pt x="631" y="4596"/>
                  </a:lnTo>
                  <a:lnTo>
                    <a:pt x="676" y="4649"/>
                  </a:lnTo>
                  <a:lnTo>
                    <a:pt x="722" y="4701"/>
                  </a:lnTo>
                  <a:lnTo>
                    <a:pt x="769" y="4752"/>
                  </a:lnTo>
                  <a:lnTo>
                    <a:pt x="817" y="4802"/>
                  </a:lnTo>
                  <a:lnTo>
                    <a:pt x="866" y="4851"/>
                  </a:lnTo>
                  <a:lnTo>
                    <a:pt x="917" y="4898"/>
                  </a:lnTo>
                  <a:lnTo>
                    <a:pt x="968" y="4945"/>
                  </a:lnTo>
                  <a:lnTo>
                    <a:pt x="1022" y="4990"/>
                  </a:lnTo>
                  <a:lnTo>
                    <a:pt x="1076" y="5034"/>
                  </a:lnTo>
                  <a:lnTo>
                    <a:pt x="1131" y="5077"/>
                  </a:lnTo>
                  <a:lnTo>
                    <a:pt x="1187" y="5118"/>
                  </a:lnTo>
                  <a:lnTo>
                    <a:pt x="1245" y="5159"/>
                  </a:lnTo>
                  <a:lnTo>
                    <a:pt x="1304" y="5198"/>
                  </a:lnTo>
                  <a:lnTo>
                    <a:pt x="1363" y="5236"/>
                  </a:lnTo>
                  <a:lnTo>
                    <a:pt x="1423" y="5272"/>
                  </a:lnTo>
                  <a:lnTo>
                    <a:pt x="1484" y="5307"/>
                  </a:lnTo>
                  <a:lnTo>
                    <a:pt x="1547" y="5341"/>
                  </a:lnTo>
                  <a:lnTo>
                    <a:pt x="1610" y="5372"/>
                  </a:lnTo>
                  <a:lnTo>
                    <a:pt x="1674" y="5404"/>
                  </a:lnTo>
                  <a:lnTo>
                    <a:pt x="1739" y="5433"/>
                  </a:lnTo>
                  <a:lnTo>
                    <a:pt x="1805" y="5461"/>
                  </a:lnTo>
                  <a:lnTo>
                    <a:pt x="1871" y="5487"/>
                  </a:lnTo>
                  <a:lnTo>
                    <a:pt x="1939" y="5512"/>
                  </a:lnTo>
                  <a:lnTo>
                    <a:pt x="2007" y="5534"/>
                  </a:lnTo>
                  <a:lnTo>
                    <a:pt x="2076" y="5556"/>
                  </a:lnTo>
                  <a:lnTo>
                    <a:pt x="2145" y="5576"/>
                  </a:lnTo>
                  <a:lnTo>
                    <a:pt x="2216" y="5595"/>
                  </a:lnTo>
                  <a:lnTo>
                    <a:pt x="2287" y="5611"/>
                  </a:lnTo>
                  <a:lnTo>
                    <a:pt x="2358" y="5626"/>
                  </a:lnTo>
                  <a:lnTo>
                    <a:pt x="2431" y="5640"/>
                  </a:lnTo>
                  <a:lnTo>
                    <a:pt x="2504" y="5651"/>
                  </a:lnTo>
                  <a:lnTo>
                    <a:pt x="2577" y="5662"/>
                  </a:lnTo>
                  <a:lnTo>
                    <a:pt x="2651" y="5669"/>
                  </a:lnTo>
                  <a:lnTo>
                    <a:pt x="2726" y="5676"/>
                  </a:lnTo>
                  <a:lnTo>
                    <a:pt x="2801" y="5680"/>
                  </a:lnTo>
                  <a:lnTo>
                    <a:pt x="2877" y="5683"/>
                  </a:lnTo>
                  <a:lnTo>
                    <a:pt x="2953" y="5684"/>
                  </a:lnTo>
                  <a:close/>
                </a:path>
              </a:pathLst>
            </a:custGeom>
            <a:solidFill>
              <a:srgbClr val="BCBCB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85"/>
            <p:cNvSpPr>
              <a:spLocks/>
            </p:cNvSpPr>
            <p:nvPr/>
          </p:nvSpPr>
          <p:spPr bwMode="auto">
            <a:xfrm flipH="1">
              <a:off x="6610556" y="705021"/>
              <a:ext cx="5166185" cy="5180464"/>
            </a:xfrm>
            <a:custGeom>
              <a:avLst/>
              <a:gdLst>
                <a:gd name="T0" fmla="*/ 3179 w 5905"/>
                <a:gd name="T1" fmla="*/ 5676 h 5684"/>
                <a:gd name="T2" fmla="*/ 3547 w 5905"/>
                <a:gd name="T3" fmla="*/ 5626 h 5684"/>
                <a:gd name="T4" fmla="*/ 3899 w 5905"/>
                <a:gd name="T5" fmla="*/ 5534 h 5684"/>
                <a:gd name="T6" fmla="*/ 4232 w 5905"/>
                <a:gd name="T7" fmla="*/ 5404 h 5684"/>
                <a:gd name="T8" fmla="*/ 4542 w 5905"/>
                <a:gd name="T9" fmla="*/ 5236 h 5684"/>
                <a:gd name="T10" fmla="*/ 4830 w 5905"/>
                <a:gd name="T11" fmla="*/ 5034 h 5684"/>
                <a:gd name="T12" fmla="*/ 5089 w 5905"/>
                <a:gd name="T13" fmla="*/ 4802 h 5684"/>
                <a:gd name="T14" fmla="*/ 5318 w 5905"/>
                <a:gd name="T15" fmla="*/ 4542 h 5684"/>
                <a:gd name="T16" fmla="*/ 5514 w 5905"/>
                <a:gd name="T17" fmla="*/ 4256 h 5684"/>
                <a:gd name="T18" fmla="*/ 5673 w 5905"/>
                <a:gd name="T19" fmla="*/ 3947 h 5684"/>
                <a:gd name="T20" fmla="*/ 5793 w 5905"/>
                <a:gd name="T21" fmla="*/ 3620 h 5684"/>
                <a:gd name="T22" fmla="*/ 5871 w 5905"/>
                <a:gd name="T23" fmla="*/ 3274 h 5684"/>
                <a:gd name="T24" fmla="*/ 5904 w 5905"/>
                <a:gd name="T25" fmla="*/ 2916 h 5684"/>
                <a:gd name="T26" fmla="*/ 5896 w 5905"/>
                <a:gd name="T27" fmla="*/ 2624 h 5684"/>
                <a:gd name="T28" fmla="*/ 5845 w 5905"/>
                <a:gd name="T29" fmla="*/ 2270 h 5684"/>
                <a:gd name="T30" fmla="*/ 5750 w 5905"/>
                <a:gd name="T31" fmla="*/ 1932 h 5684"/>
                <a:gd name="T32" fmla="*/ 5614 w 5905"/>
                <a:gd name="T33" fmla="*/ 1611 h 5684"/>
                <a:gd name="T34" fmla="*/ 5440 w 5905"/>
                <a:gd name="T35" fmla="*/ 1312 h 5684"/>
                <a:gd name="T36" fmla="*/ 5230 w 5905"/>
                <a:gd name="T37" fmla="*/ 1035 h 5684"/>
                <a:gd name="T38" fmla="*/ 4989 w 5905"/>
                <a:gd name="T39" fmla="*/ 786 h 5684"/>
                <a:gd name="T40" fmla="*/ 4719 w 5905"/>
                <a:gd name="T41" fmla="*/ 566 h 5684"/>
                <a:gd name="T42" fmla="*/ 4421 w 5905"/>
                <a:gd name="T43" fmla="*/ 377 h 5684"/>
                <a:gd name="T44" fmla="*/ 4100 w 5905"/>
                <a:gd name="T45" fmla="*/ 223 h 5684"/>
                <a:gd name="T46" fmla="*/ 3761 w 5905"/>
                <a:gd name="T47" fmla="*/ 108 h 5684"/>
                <a:gd name="T48" fmla="*/ 3402 w 5905"/>
                <a:gd name="T49" fmla="*/ 33 h 5684"/>
                <a:gd name="T50" fmla="*/ 3029 w 5905"/>
                <a:gd name="T51" fmla="*/ 1 h 5684"/>
                <a:gd name="T52" fmla="*/ 2726 w 5905"/>
                <a:gd name="T53" fmla="*/ 8 h 5684"/>
                <a:gd name="T54" fmla="*/ 2358 w 5905"/>
                <a:gd name="T55" fmla="*/ 58 h 5684"/>
                <a:gd name="T56" fmla="*/ 2007 w 5905"/>
                <a:gd name="T57" fmla="*/ 150 h 5684"/>
                <a:gd name="T58" fmla="*/ 1674 w 5905"/>
                <a:gd name="T59" fmla="*/ 281 h 5684"/>
                <a:gd name="T60" fmla="*/ 1363 w 5905"/>
                <a:gd name="T61" fmla="*/ 448 h 5684"/>
                <a:gd name="T62" fmla="*/ 1076 w 5905"/>
                <a:gd name="T63" fmla="*/ 650 h 5684"/>
                <a:gd name="T64" fmla="*/ 817 w 5905"/>
                <a:gd name="T65" fmla="*/ 882 h 5684"/>
                <a:gd name="T66" fmla="*/ 588 w 5905"/>
                <a:gd name="T67" fmla="*/ 1142 h 5684"/>
                <a:gd name="T68" fmla="*/ 392 w 5905"/>
                <a:gd name="T69" fmla="*/ 1428 h 5684"/>
                <a:gd name="T70" fmla="*/ 233 w 5905"/>
                <a:gd name="T71" fmla="*/ 1737 h 5684"/>
                <a:gd name="T72" fmla="*/ 112 w 5905"/>
                <a:gd name="T73" fmla="*/ 2065 h 5684"/>
                <a:gd name="T74" fmla="*/ 35 w 5905"/>
                <a:gd name="T75" fmla="*/ 2410 h 5684"/>
                <a:gd name="T76" fmla="*/ 1 w 5905"/>
                <a:gd name="T77" fmla="*/ 2769 h 5684"/>
                <a:gd name="T78" fmla="*/ 9 w 5905"/>
                <a:gd name="T79" fmla="*/ 3060 h 5684"/>
                <a:gd name="T80" fmla="*/ 61 w 5905"/>
                <a:gd name="T81" fmla="*/ 3414 h 5684"/>
                <a:gd name="T82" fmla="*/ 156 w 5905"/>
                <a:gd name="T83" fmla="*/ 3752 h 5684"/>
                <a:gd name="T84" fmla="*/ 292 w 5905"/>
                <a:gd name="T85" fmla="*/ 4073 h 5684"/>
                <a:gd name="T86" fmla="*/ 466 w 5905"/>
                <a:gd name="T87" fmla="*/ 4372 h 5684"/>
                <a:gd name="T88" fmla="*/ 676 w 5905"/>
                <a:gd name="T89" fmla="*/ 4649 h 5684"/>
                <a:gd name="T90" fmla="*/ 917 w 5905"/>
                <a:gd name="T91" fmla="*/ 4898 h 5684"/>
                <a:gd name="T92" fmla="*/ 1187 w 5905"/>
                <a:gd name="T93" fmla="*/ 5118 h 5684"/>
                <a:gd name="T94" fmla="*/ 1484 w 5905"/>
                <a:gd name="T95" fmla="*/ 5307 h 5684"/>
                <a:gd name="T96" fmla="*/ 1805 w 5905"/>
                <a:gd name="T97" fmla="*/ 5461 h 5684"/>
                <a:gd name="T98" fmla="*/ 2145 w 5905"/>
                <a:gd name="T99" fmla="*/ 5576 h 5684"/>
                <a:gd name="T100" fmla="*/ 2504 w 5905"/>
                <a:gd name="T101" fmla="*/ 5651 h 5684"/>
                <a:gd name="T102" fmla="*/ 2877 w 5905"/>
                <a:gd name="T103" fmla="*/ 5683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05" h="5684">
                  <a:moveTo>
                    <a:pt x="2953" y="5684"/>
                  </a:moveTo>
                  <a:lnTo>
                    <a:pt x="2953" y="5684"/>
                  </a:lnTo>
                  <a:lnTo>
                    <a:pt x="3029" y="5683"/>
                  </a:lnTo>
                  <a:lnTo>
                    <a:pt x="3104" y="5680"/>
                  </a:lnTo>
                  <a:lnTo>
                    <a:pt x="3179" y="5676"/>
                  </a:lnTo>
                  <a:lnTo>
                    <a:pt x="3255" y="5669"/>
                  </a:lnTo>
                  <a:lnTo>
                    <a:pt x="3329" y="5662"/>
                  </a:lnTo>
                  <a:lnTo>
                    <a:pt x="3402" y="5651"/>
                  </a:lnTo>
                  <a:lnTo>
                    <a:pt x="3475" y="5640"/>
                  </a:lnTo>
                  <a:lnTo>
                    <a:pt x="3547" y="5626"/>
                  </a:lnTo>
                  <a:lnTo>
                    <a:pt x="3619" y="5611"/>
                  </a:lnTo>
                  <a:lnTo>
                    <a:pt x="3690" y="5595"/>
                  </a:lnTo>
                  <a:lnTo>
                    <a:pt x="3761" y="5576"/>
                  </a:lnTo>
                  <a:lnTo>
                    <a:pt x="3830" y="5556"/>
                  </a:lnTo>
                  <a:lnTo>
                    <a:pt x="3899" y="5534"/>
                  </a:lnTo>
                  <a:lnTo>
                    <a:pt x="3967" y="5512"/>
                  </a:lnTo>
                  <a:lnTo>
                    <a:pt x="4034" y="5487"/>
                  </a:lnTo>
                  <a:lnTo>
                    <a:pt x="4100" y="5461"/>
                  </a:lnTo>
                  <a:lnTo>
                    <a:pt x="4167" y="5433"/>
                  </a:lnTo>
                  <a:lnTo>
                    <a:pt x="4232" y="5404"/>
                  </a:lnTo>
                  <a:lnTo>
                    <a:pt x="4296" y="5372"/>
                  </a:lnTo>
                  <a:lnTo>
                    <a:pt x="4358" y="5341"/>
                  </a:lnTo>
                  <a:lnTo>
                    <a:pt x="4421" y="5307"/>
                  </a:lnTo>
                  <a:lnTo>
                    <a:pt x="4483" y="5272"/>
                  </a:lnTo>
                  <a:lnTo>
                    <a:pt x="4542" y="5236"/>
                  </a:lnTo>
                  <a:lnTo>
                    <a:pt x="4602" y="5198"/>
                  </a:lnTo>
                  <a:lnTo>
                    <a:pt x="4660" y="5159"/>
                  </a:lnTo>
                  <a:lnTo>
                    <a:pt x="4719" y="5118"/>
                  </a:lnTo>
                  <a:lnTo>
                    <a:pt x="4775" y="5077"/>
                  </a:lnTo>
                  <a:lnTo>
                    <a:pt x="4830" y="5034"/>
                  </a:lnTo>
                  <a:lnTo>
                    <a:pt x="4883" y="4990"/>
                  </a:lnTo>
                  <a:lnTo>
                    <a:pt x="4937" y="4945"/>
                  </a:lnTo>
                  <a:lnTo>
                    <a:pt x="4989" y="4898"/>
                  </a:lnTo>
                  <a:lnTo>
                    <a:pt x="5039" y="4851"/>
                  </a:lnTo>
                  <a:lnTo>
                    <a:pt x="5089" y="4802"/>
                  </a:lnTo>
                  <a:lnTo>
                    <a:pt x="5137" y="4752"/>
                  </a:lnTo>
                  <a:lnTo>
                    <a:pt x="5184" y="4701"/>
                  </a:lnTo>
                  <a:lnTo>
                    <a:pt x="5230" y="4649"/>
                  </a:lnTo>
                  <a:lnTo>
                    <a:pt x="5275" y="4596"/>
                  </a:lnTo>
                  <a:lnTo>
                    <a:pt x="5318" y="4542"/>
                  </a:lnTo>
                  <a:lnTo>
                    <a:pt x="5360" y="4487"/>
                  </a:lnTo>
                  <a:lnTo>
                    <a:pt x="5401" y="4429"/>
                  </a:lnTo>
                  <a:lnTo>
                    <a:pt x="5440" y="4372"/>
                  </a:lnTo>
                  <a:lnTo>
                    <a:pt x="5477" y="4315"/>
                  </a:lnTo>
                  <a:lnTo>
                    <a:pt x="5514" y="4256"/>
                  </a:lnTo>
                  <a:lnTo>
                    <a:pt x="5549" y="4195"/>
                  </a:lnTo>
                  <a:lnTo>
                    <a:pt x="5581" y="4135"/>
                  </a:lnTo>
                  <a:lnTo>
                    <a:pt x="5614" y="4073"/>
                  </a:lnTo>
                  <a:lnTo>
                    <a:pt x="5644" y="4011"/>
                  </a:lnTo>
                  <a:lnTo>
                    <a:pt x="5673" y="3947"/>
                  </a:lnTo>
                  <a:lnTo>
                    <a:pt x="5700" y="3883"/>
                  </a:lnTo>
                  <a:lnTo>
                    <a:pt x="5726" y="3818"/>
                  </a:lnTo>
                  <a:lnTo>
                    <a:pt x="5750" y="3752"/>
                  </a:lnTo>
                  <a:lnTo>
                    <a:pt x="5772" y="3687"/>
                  </a:lnTo>
                  <a:lnTo>
                    <a:pt x="5793" y="3620"/>
                  </a:lnTo>
                  <a:lnTo>
                    <a:pt x="5812" y="3552"/>
                  </a:lnTo>
                  <a:lnTo>
                    <a:pt x="5829" y="3484"/>
                  </a:lnTo>
                  <a:lnTo>
                    <a:pt x="5845" y="3414"/>
                  </a:lnTo>
                  <a:lnTo>
                    <a:pt x="5859" y="3344"/>
                  </a:lnTo>
                  <a:lnTo>
                    <a:pt x="5871" y="3274"/>
                  </a:lnTo>
                  <a:lnTo>
                    <a:pt x="5882" y="3204"/>
                  </a:lnTo>
                  <a:lnTo>
                    <a:pt x="5890" y="3133"/>
                  </a:lnTo>
                  <a:lnTo>
                    <a:pt x="5896" y="3060"/>
                  </a:lnTo>
                  <a:lnTo>
                    <a:pt x="5901" y="2988"/>
                  </a:lnTo>
                  <a:lnTo>
                    <a:pt x="5904" y="2916"/>
                  </a:lnTo>
                  <a:lnTo>
                    <a:pt x="5905" y="2842"/>
                  </a:lnTo>
                  <a:lnTo>
                    <a:pt x="5905" y="2842"/>
                  </a:lnTo>
                  <a:lnTo>
                    <a:pt x="5904" y="2769"/>
                  </a:lnTo>
                  <a:lnTo>
                    <a:pt x="5901" y="2696"/>
                  </a:lnTo>
                  <a:lnTo>
                    <a:pt x="5896" y="2624"/>
                  </a:lnTo>
                  <a:lnTo>
                    <a:pt x="5890" y="2552"/>
                  </a:lnTo>
                  <a:lnTo>
                    <a:pt x="5882" y="2480"/>
                  </a:lnTo>
                  <a:lnTo>
                    <a:pt x="5871" y="2410"/>
                  </a:lnTo>
                  <a:lnTo>
                    <a:pt x="5859" y="2340"/>
                  </a:lnTo>
                  <a:lnTo>
                    <a:pt x="5845" y="2270"/>
                  </a:lnTo>
                  <a:lnTo>
                    <a:pt x="5829" y="2201"/>
                  </a:lnTo>
                  <a:lnTo>
                    <a:pt x="5812" y="2133"/>
                  </a:lnTo>
                  <a:lnTo>
                    <a:pt x="5793" y="2065"/>
                  </a:lnTo>
                  <a:lnTo>
                    <a:pt x="5772" y="1998"/>
                  </a:lnTo>
                  <a:lnTo>
                    <a:pt x="5750" y="1932"/>
                  </a:lnTo>
                  <a:lnTo>
                    <a:pt x="5726" y="1866"/>
                  </a:lnTo>
                  <a:lnTo>
                    <a:pt x="5700" y="1801"/>
                  </a:lnTo>
                  <a:lnTo>
                    <a:pt x="5673" y="1737"/>
                  </a:lnTo>
                  <a:lnTo>
                    <a:pt x="5644" y="1674"/>
                  </a:lnTo>
                  <a:lnTo>
                    <a:pt x="5614" y="1611"/>
                  </a:lnTo>
                  <a:lnTo>
                    <a:pt x="5581" y="1549"/>
                  </a:lnTo>
                  <a:lnTo>
                    <a:pt x="5549" y="1489"/>
                  </a:lnTo>
                  <a:lnTo>
                    <a:pt x="5514" y="1428"/>
                  </a:lnTo>
                  <a:lnTo>
                    <a:pt x="5477" y="1369"/>
                  </a:lnTo>
                  <a:lnTo>
                    <a:pt x="5440" y="1312"/>
                  </a:lnTo>
                  <a:lnTo>
                    <a:pt x="5401" y="1255"/>
                  </a:lnTo>
                  <a:lnTo>
                    <a:pt x="5360" y="1198"/>
                  </a:lnTo>
                  <a:lnTo>
                    <a:pt x="5318" y="1142"/>
                  </a:lnTo>
                  <a:lnTo>
                    <a:pt x="5275" y="1088"/>
                  </a:lnTo>
                  <a:lnTo>
                    <a:pt x="5230" y="1035"/>
                  </a:lnTo>
                  <a:lnTo>
                    <a:pt x="5184" y="984"/>
                  </a:lnTo>
                  <a:lnTo>
                    <a:pt x="5137" y="932"/>
                  </a:lnTo>
                  <a:lnTo>
                    <a:pt x="5089" y="882"/>
                  </a:lnTo>
                  <a:lnTo>
                    <a:pt x="5039" y="833"/>
                  </a:lnTo>
                  <a:lnTo>
                    <a:pt x="4989" y="786"/>
                  </a:lnTo>
                  <a:lnTo>
                    <a:pt x="4937" y="740"/>
                  </a:lnTo>
                  <a:lnTo>
                    <a:pt x="4883" y="694"/>
                  </a:lnTo>
                  <a:lnTo>
                    <a:pt x="4830" y="650"/>
                  </a:lnTo>
                  <a:lnTo>
                    <a:pt x="4775" y="607"/>
                  </a:lnTo>
                  <a:lnTo>
                    <a:pt x="4719" y="566"/>
                  </a:lnTo>
                  <a:lnTo>
                    <a:pt x="4660" y="525"/>
                  </a:lnTo>
                  <a:lnTo>
                    <a:pt x="4602" y="486"/>
                  </a:lnTo>
                  <a:lnTo>
                    <a:pt x="4542" y="448"/>
                  </a:lnTo>
                  <a:lnTo>
                    <a:pt x="4483" y="412"/>
                  </a:lnTo>
                  <a:lnTo>
                    <a:pt x="4421" y="377"/>
                  </a:lnTo>
                  <a:lnTo>
                    <a:pt x="4358" y="343"/>
                  </a:lnTo>
                  <a:lnTo>
                    <a:pt x="4296" y="312"/>
                  </a:lnTo>
                  <a:lnTo>
                    <a:pt x="4232" y="281"/>
                  </a:lnTo>
                  <a:lnTo>
                    <a:pt x="4167" y="251"/>
                  </a:lnTo>
                  <a:lnTo>
                    <a:pt x="4100" y="223"/>
                  </a:lnTo>
                  <a:lnTo>
                    <a:pt x="4034" y="197"/>
                  </a:lnTo>
                  <a:lnTo>
                    <a:pt x="3967" y="173"/>
                  </a:lnTo>
                  <a:lnTo>
                    <a:pt x="3899" y="150"/>
                  </a:lnTo>
                  <a:lnTo>
                    <a:pt x="3830" y="128"/>
                  </a:lnTo>
                  <a:lnTo>
                    <a:pt x="3761" y="108"/>
                  </a:lnTo>
                  <a:lnTo>
                    <a:pt x="3690" y="89"/>
                  </a:lnTo>
                  <a:lnTo>
                    <a:pt x="3619" y="73"/>
                  </a:lnTo>
                  <a:lnTo>
                    <a:pt x="3547" y="58"/>
                  </a:lnTo>
                  <a:lnTo>
                    <a:pt x="3475" y="44"/>
                  </a:lnTo>
                  <a:lnTo>
                    <a:pt x="3402" y="33"/>
                  </a:lnTo>
                  <a:lnTo>
                    <a:pt x="3329" y="22"/>
                  </a:lnTo>
                  <a:lnTo>
                    <a:pt x="3255" y="15"/>
                  </a:lnTo>
                  <a:lnTo>
                    <a:pt x="3179" y="8"/>
                  </a:lnTo>
                  <a:lnTo>
                    <a:pt x="3104" y="4"/>
                  </a:lnTo>
                  <a:lnTo>
                    <a:pt x="3029" y="1"/>
                  </a:lnTo>
                  <a:lnTo>
                    <a:pt x="2953" y="0"/>
                  </a:lnTo>
                  <a:lnTo>
                    <a:pt x="2953" y="0"/>
                  </a:lnTo>
                  <a:lnTo>
                    <a:pt x="2877" y="1"/>
                  </a:lnTo>
                  <a:lnTo>
                    <a:pt x="2801" y="4"/>
                  </a:lnTo>
                  <a:lnTo>
                    <a:pt x="2726" y="8"/>
                  </a:lnTo>
                  <a:lnTo>
                    <a:pt x="2651" y="15"/>
                  </a:lnTo>
                  <a:lnTo>
                    <a:pt x="2577" y="22"/>
                  </a:lnTo>
                  <a:lnTo>
                    <a:pt x="2504" y="33"/>
                  </a:lnTo>
                  <a:lnTo>
                    <a:pt x="2431" y="44"/>
                  </a:lnTo>
                  <a:lnTo>
                    <a:pt x="2358" y="58"/>
                  </a:lnTo>
                  <a:lnTo>
                    <a:pt x="2287" y="73"/>
                  </a:lnTo>
                  <a:lnTo>
                    <a:pt x="2216" y="89"/>
                  </a:lnTo>
                  <a:lnTo>
                    <a:pt x="2145" y="108"/>
                  </a:lnTo>
                  <a:lnTo>
                    <a:pt x="2076" y="128"/>
                  </a:lnTo>
                  <a:lnTo>
                    <a:pt x="2007" y="150"/>
                  </a:lnTo>
                  <a:lnTo>
                    <a:pt x="1939" y="173"/>
                  </a:lnTo>
                  <a:lnTo>
                    <a:pt x="1871" y="197"/>
                  </a:lnTo>
                  <a:lnTo>
                    <a:pt x="1805" y="223"/>
                  </a:lnTo>
                  <a:lnTo>
                    <a:pt x="1739" y="251"/>
                  </a:lnTo>
                  <a:lnTo>
                    <a:pt x="1674" y="281"/>
                  </a:lnTo>
                  <a:lnTo>
                    <a:pt x="1610" y="312"/>
                  </a:lnTo>
                  <a:lnTo>
                    <a:pt x="1547" y="343"/>
                  </a:lnTo>
                  <a:lnTo>
                    <a:pt x="1484" y="377"/>
                  </a:lnTo>
                  <a:lnTo>
                    <a:pt x="1423" y="412"/>
                  </a:lnTo>
                  <a:lnTo>
                    <a:pt x="1363" y="448"/>
                  </a:lnTo>
                  <a:lnTo>
                    <a:pt x="1304" y="486"/>
                  </a:lnTo>
                  <a:lnTo>
                    <a:pt x="1245" y="525"/>
                  </a:lnTo>
                  <a:lnTo>
                    <a:pt x="1187" y="566"/>
                  </a:lnTo>
                  <a:lnTo>
                    <a:pt x="1131" y="607"/>
                  </a:lnTo>
                  <a:lnTo>
                    <a:pt x="1076" y="650"/>
                  </a:lnTo>
                  <a:lnTo>
                    <a:pt x="1022" y="694"/>
                  </a:lnTo>
                  <a:lnTo>
                    <a:pt x="968" y="740"/>
                  </a:lnTo>
                  <a:lnTo>
                    <a:pt x="917" y="786"/>
                  </a:lnTo>
                  <a:lnTo>
                    <a:pt x="866" y="833"/>
                  </a:lnTo>
                  <a:lnTo>
                    <a:pt x="817" y="882"/>
                  </a:lnTo>
                  <a:lnTo>
                    <a:pt x="769" y="932"/>
                  </a:lnTo>
                  <a:lnTo>
                    <a:pt x="722" y="984"/>
                  </a:lnTo>
                  <a:lnTo>
                    <a:pt x="676" y="1035"/>
                  </a:lnTo>
                  <a:lnTo>
                    <a:pt x="631" y="1088"/>
                  </a:lnTo>
                  <a:lnTo>
                    <a:pt x="588" y="1142"/>
                  </a:lnTo>
                  <a:lnTo>
                    <a:pt x="545" y="1198"/>
                  </a:lnTo>
                  <a:lnTo>
                    <a:pt x="505" y="1255"/>
                  </a:lnTo>
                  <a:lnTo>
                    <a:pt x="466" y="1312"/>
                  </a:lnTo>
                  <a:lnTo>
                    <a:pt x="429" y="1369"/>
                  </a:lnTo>
                  <a:lnTo>
                    <a:pt x="392" y="1428"/>
                  </a:lnTo>
                  <a:lnTo>
                    <a:pt x="357" y="1489"/>
                  </a:lnTo>
                  <a:lnTo>
                    <a:pt x="325" y="1549"/>
                  </a:lnTo>
                  <a:lnTo>
                    <a:pt x="292" y="1611"/>
                  </a:lnTo>
                  <a:lnTo>
                    <a:pt x="262" y="1674"/>
                  </a:lnTo>
                  <a:lnTo>
                    <a:pt x="233" y="1737"/>
                  </a:lnTo>
                  <a:lnTo>
                    <a:pt x="206" y="1801"/>
                  </a:lnTo>
                  <a:lnTo>
                    <a:pt x="180" y="1866"/>
                  </a:lnTo>
                  <a:lnTo>
                    <a:pt x="156" y="1932"/>
                  </a:lnTo>
                  <a:lnTo>
                    <a:pt x="134" y="1998"/>
                  </a:lnTo>
                  <a:lnTo>
                    <a:pt x="112" y="2065"/>
                  </a:lnTo>
                  <a:lnTo>
                    <a:pt x="93" y="2133"/>
                  </a:lnTo>
                  <a:lnTo>
                    <a:pt x="77" y="2201"/>
                  </a:lnTo>
                  <a:lnTo>
                    <a:pt x="61" y="2270"/>
                  </a:lnTo>
                  <a:lnTo>
                    <a:pt x="46" y="2340"/>
                  </a:lnTo>
                  <a:lnTo>
                    <a:pt x="35" y="2410"/>
                  </a:lnTo>
                  <a:lnTo>
                    <a:pt x="24" y="2480"/>
                  </a:lnTo>
                  <a:lnTo>
                    <a:pt x="16" y="2552"/>
                  </a:lnTo>
                  <a:lnTo>
                    <a:pt x="9" y="2624"/>
                  </a:lnTo>
                  <a:lnTo>
                    <a:pt x="5" y="2696"/>
                  </a:lnTo>
                  <a:lnTo>
                    <a:pt x="1" y="2769"/>
                  </a:lnTo>
                  <a:lnTo>
                    <a:pt x="0" y="2842"/>
                  </a:lnTo>
                  <a:lnTo>
                    <a:pt x="0" y="2842"/>
                  </a:lnTo>
                  <a:lnTo>
                    <a:pt x="1" y="2916"/>
                  </a:lnTo>
                  <a:lnTo>
                    <a:pt x="5" y="2988"/>
                  </a:lnTo>
                  <a:lnTo>
                    <a:pt x="9" y="3060"/>
                  </a:lnTo>
                  <a:lnTo>
                    <a:pt x="16" y="3133"/>
                  </a:lnTo>
                  <a:lnTo>
                    <a:pt x="24" y="3204"/>
                  </a:lnTo>
                  <a:lnTo>
                    <a:pt x="35" y="3274"/>
                  </a:lnTo>
                  <a:lnTo>
                    <a:pt x="46" y="3344"/>
                  </a:lnTo>
                  <a:lnTo>
                    <a:pt x="61" y="3414"/>
                  </a:lnTo>
                  <a:lnTo>
                    <a:pt x="77" y="3484"/>
                  </a:lnTo>
                  <a:lnTo>
                    <a:pt x="93" y="3552"/>
                  </a:lnTo>
                  <a:lnTo>
                    <a:pt x="112" y="3620"/>
                  </a:lnTo>
                  <a:lnTo>
                    <a:pt x="134" y="3687"/>
                  </a:lnTo>
                  <a:lnTo>
                    <a:pt x="156" y="3752"/>
                  </a:lnTo>
                  <a:lnTo>
                    <a:pt x="180" y="3818"/>
                  </a:lnTo>
                  <a:lnTo>
                    <a:pt x="206" y="3883"/>
                  </a:lnTo>
                  <a:lnTo>
                    <a:pt x="233" y="3947"/>
                  </a:lnTo>
                  <a:lnTo>
                    <a:pt x="262" y="4011"/>
                  </a:lnTo>
                  <a:lnTo>
                    <a:pt x="292" y="4073"/>
                  </a:lnTo>
                  <a:lnTo>
                    <a:pt x="325" y="4135"/>
                  </a:lnTo>
                  <a:lnTo>
                    <a:pt x="357" y="4195"/>
                  </a:lnTo>
                  <a:lnTo>
                    <a:pt x="392" y="4256"/>
                  </a:lnTo>
                  <a:lnTo>
                    <a:pt x="429" y="4315"/>
                  </a:lnTo>
                  <a:lnTo>
                    <a:pt x="466" y="4372"/>
                  </a:lnTo>
                  <a:lnTo>
                    <a:pt x="505" y="4429"/>
                  </a:lnTo>
                  <a:lnTo>
                    <a:pt x="545" y="4487"/>
                  </a:lnTo>
                  <a:lnTo>
                    <a:pt x="588" y="4542"/>
                  </a:lnTo>
                  <a:lnTo>
                    <a:pt x="631" y="4596"/>
                  </a:lnTo>
                  <a:lnTo>
                    <a:pt x="676" y="4649"/>
                  </a:lnTo>
                  <a:lnTo>
                    <a:pt x="722" y="4701"/>
                  </a:lnTo>
                  <a:lnTo>
                    <a:pt x="769" y="4752"/>
                  </a:lnTo>
                  <a:lnTo>
                    <a:pt x="817" y="4802"/>
                  </a:lnTo>
                  <a:lnTo>
                    <a:pt x="866" y="4851"/>
                  </a:lnTo>
                  <a:lnTo>
                    <a:pt x="917" y="4898"/>
                  </a:lnTo>
                  <a:lnTo>
                    <a:pt x="968" y="4945"/>
                  </a:lnTo>
                  <a:lnTo>
                    <a:pt x="1022" y="4990"/>
                  </a:lnTo>
                  <a:lnTo>
                    <a:pt x="1076" y="5034"/>
                  </a:lnTo>
                  <a:lnTo>
                    <a:pt x="1131" y="5077"/>
                  </a:lnTo>
                  <a:lnTo>
                    <a:pt x="1187" y="5118"/>
                  </a:lnTo>
                  <a:lnTo>
                    <a:pt x="1245" y="5159"/>
                  </a:lnTo>
                  <a:lnTo>
                    <a:pt x="1304" y="5198"/>
                  </a:lnTo>
                  <a:lnTo>
                    <a:pt x="1363" y="5236"/>
                  </a:lnTo>
                  <a:lnTo>
                    <a:pt x="1423" y="5272"/>
                  </a:lnTo>
                  <a:lnTo>
                    <a:pt x="1484" y="5307"/>
                  </a:lnTo>
                  <a:lnTo>
                    <a:pt x="1547" y="5341"/>
                  </a:lnTo>
                  <a:lnTo>
                    <a:pt x="1610" y="5372"/>
                  </a:lnTo>
                  <a:lnTo>
                    <a:pt x="1674" y="5404"/>
                  </a:lnTo>
                  <a:lnTo>
                    <a:pt x="1739" y="5433"/>
                  </a:lnTo>
                  <a:lnTo>
                    <a:pt x="1805" y="5461"/>
                  </a:lnTo>
                  <a:lnTo>
                    <a:pt x="1871" y="5487"/>
                  </a:lnTo>
                  <a:lnTo>
                    <a:pt x="1939" y="5512"/>
                  </a:lnTo>
                  <a:lnTo>
                    <a:pt x="2007" y="5534"/>
                  </a:lnTo>
                  <a:lnTo>
                    <a:pt x="2076" y="5556"/>
                  </a:lnTo>
                  <a:lnTo>
                    <a:pt x="2145" y="5576"/>
                  </a:lnTo>
                  <a:lnTo>
                    <a:pt x="2216" y="5595"/>
                  </a:lnTo>
                  <a:lnTo>
                    <a:pt x="2287" y="5611"/>
                  </a:lnTo>
                  <a:lnTo>
                    <a:pt x="2358" y="5626"/>
                  </a:lnTo>
                  <a:lnTo>
                    <a:pt x="2431" y="5640"/>
                  </a:lnTo>
                  <a:lnTo>
                    <a:pt x="2504" y="5651"/>
                  </a:lnTo>
                  <a:lnTo>
                    <a:pt x="2577" y="5662"/>
                  </a:lnTo>
                  <a:lnTo>
                    <a:pt x="2651" y="5669"/>
                  </a:lnTo>
                  <a:lnTo>
                    <a:pt x="2726" y="5676"/>
                  </a:lnTo>
                  <a:lnTo>
                    <a:pt x="2801" y="5680"/>
                  </a:lnTo>
                  <a:lnTo>
                    <a:pt x="2877" y="5683"/>
                  </a:lnTo>
                  <a:lnTo>
                    <a:pt x="2953" y="568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88"/>
            <p:cNvSpPr>
              <a:spLocks/>
            </p:cNvSpPr>
            <p:nvPr/>
          </p:nvSpPr>
          <p:spPr bwMode="auto">
            <a:xfrm flipH="1">
              <a:off x="6888816" y="979354"/>
              <a:ext cx="4614915" cy="4625416"/>
            </a:xfrm>
            <a:custGeom>
              <a:avLst/>
              <a:gdLst>
                <a:gd name="T0" fmla="*/ 2837 w 5270"/>
                <a:gd name="T1" fmla="*/ 5066 h 5074"/>
                <a:gd name="T2" fmla="*/ 3165 w 5270"/>
                <a:gd name="T3" fmla="*/ 5022 h 5074"/>
                <a:gd name="T4" fmla="*/ 3480 w 5270"/>
                <a:gd name="T5" fmla="*/ 4940 h 5074"/>
                <a:gd name="T6" fmla="*/ 3777 w 5270"/>
                <a:gd name="T7" fmla="*/ 4823 h 5074"/>
                <a:gd name="T8" fmla="*/ 4054 w 5270"/>
                <a:gd name="T9" fmla="*/ 4673 h 5074"/>
                <a:gd name="T10" fmla="*/ 4310 w 5270"/>
                <a:gd name="T11" fmla="*/ 4494 h 5074"/>
                <a:gd name="T12" fmla="*/ 4542 w 5270"/>
                <a:gd name="T13" fmla="*/ 4286 h 5074"/>
                <a:gd name="T14" fmla="*/ 4746 w 5270"/>
                <a:gd name="T15" fmla="*/ 4054 h 5074"/>
                <a:gd name="T16" fmla="*/ 4920 w 5270"/>
                <a:gd name="T17" fmla="*/ 3798 h 5074"/>
                <a:gd name="T18" fmla="*/ 5062 w 5270"/>
                <a:gd name="T19" fmla="*/ 3524 h 5074"/>
                <a:gd name="T20" fmla="*/ 5170 w 5270"/>
                <a:gd name="T21" fmla="*/ 3230 h 5074"/>
                <a:gd name="T22" fmla="*/ 5240 w 5270"/>
                <a:gd name="T23" fmla="*/ 2923 h 5074"/>
                <a:gd name="T24" fmla="*/ 5269 w 5270"/>
                <a:gd name="T25" fmla="*/ 2603 h 5074"/>
                <a:gd name="T26" fmla="*/ 5262 w 5270"/>
                <a:gd name="T27" fmla="*/ 2343 h 5074"/>
                <a:gd name="T28" fmla="*/ 5216 w 5270"/>
                <a:gd name="T29" fmla="*/ 2026 h 5074"/>
                <a:gd name="T30" fmla="*/ 5131 w 5270"/>
                <a:gd name="T31" fmla="*/ 1724 h 5074"/>
                <a:gd name="T32" fmla="*/ 5010 w 5270"/>
                <a:gd name="T33" fmla="*/ 1439 h 5074"/>
                <a:gd name="T34" fmla="*/ 4854 w 5270"/>
                <a:gd name="T35" fmla="*/ 1171 h 5074"/>
                <a:gd name="T36" fmla="*/ 4668 w 5270"/>
                <a:gd name="T37" fmla="*/ 925 h 5074"/>
                <a:gd name="T38" fmla="*/ 4452 w 5270"/>
                <a:gd name="T39" fmla="*/ 701 h 5074"/>
                <a:gd name="T40" fmla="*/ 4211 w 5270"/>
                <a:gd name="T41" fmla="*/ 505 h 5074"/>
                <a:gd name="T42" fmla="*/ 3945 w 5270"/>
                <a:gd name="T43" fmla="*/ 337 h 5074"/>
                <a:gd name="T44" fmla="*/ 3660 w 5270"/>
                <a:gd name="T45" fmla="*/ 200 h 5074"/>
                <a:gd name="T46" fmla="*/ 3355 w 5270"/>
                <a:gd name="T47" fmla="*/ 97 h 5074"/>
                <a:gd name="T48" fmla="*/ 3035 w 5270"/>
                <a:gd name="T49" fmla="*/ 30 h 5074"/>
                <a:gd name="T50" fmla="*/ 2703 w 5270"/>
                <a:gd name="T51" fmla="*/ 1 h 5074"/>
                <a:gd name="T52" fmla="*/ 2433 w 5270"/>
                <a:gd name="T53" fmla="*/ 8 h 5074"/>
                <a:gd name="T54" fmla="*/ 2104 w 5270"/>
                <a:gd name="T55" fmla="*/ 52 h 5074"/>
                <a:gd name="T56" fmla="*/ 1790 w 5270"/>
                <a:gd name="T57" fmla="*/ 134 h 5074"/>
                <a:gd name="T58" fmla="*/ 1494 w 5270"/>
                <a:gd name="T59" fmla="*/ 251 h 5074"/>
                <a:gd name="T60" fmla="*/ 1216 w 5270"/>
                <a:gd name="T61" fmla="*/ 401 h 5074"/>
                <a:gd name="T62" fmla="*/ 960 w 5270"/>
                <a:gd name="T63" fmla="*/ 580 h 5074"/>
                <a:gd name="T64" fmla="*/ 728 w 5270"/>
                <a:gd name="T65" fmla="*/ 788 h 5074"/>
                <a:gd name="T66" fmla="*/ 524 w 5270"/>
                <a:gd name="T67" fmla="*/ 1020 h 5074"/>
                <a:gd name="T68" fmla="*/ 350 w 5270"/>
                <a:gd name="T69" fmla="*/ 1276 h 5074"/>
                <a:gd name="T70" fmla="*/ 207 w 5270"/>
                <a:gd name="T71" fmla="*/ 1551 h 5074"/>
                <a:gd name="T72" fmla="*/ 100 w 5270"/>
                <a:gd name="T73" fmla="*/ 1844 h 5074"/>
                <a:gd name="T74" fmla="*/ 30 w 5270"/>
                <a:gd name="T75" fmla="*/ 2152 h 5074"/>
                <a:gd name="T76" fmla="*/ 1 w 5270"/>
                <a:gd name="T77" fmla="*/ 2471 h 5074"/>
                <a:gd name="T78" fmla="*/ 8 w 5270"/>
                <a:gd name="T79" fmla="*/ 2733 h 5074"/>
                <a:gd name="T80" fmla="*/ 54 w 5270"/>
                <a:gd name="T81" fmla="*/ 3048 h 5074"/>
                <a:gd name="T82" fmla="*/ 139 w 5270"/>
                <a:gd name="T83" fmla="*/ 3350 h 5074"/>
                <a:gd name="T84" fmla="*/ 260 w 5270"/>
                <a:gd name="T85" fmla="*/ 3636 h 5074"/>
                <a:gd name="T86" fmla="*/ 416 w 5270"/>
                <a:gd name="T87" fmla="*/ 3903 h 5074"/>
                <a:gd name="T88" fmla="*/ 602 w 5270"/>
                <a:gd name="T89" fmla="*/ 4149 h 5074"/>
                <a:gd name="T90" fmla="*/ 818 w 5270"/>
                <a:gd name="T91" fmla="*/ 4373 h 5074"/>
                <a:gd name="T92" fmla="*/ 1059 w 5270"/>
                <a:gd name="T93" fmla="*/ 4569 h 5074"/>
                <a:gd name="T94" fmla="*/ 1325 w 5270"/>
                <a:gd name="T95" fmla="*/ 4737 h 5074"/>
                <a:gd name="T96" fmla="*/ 1611 w 5270"/>
                <a:gd name="T97" fmla="*/ 4874 h 5074"/>
                <a:gd name="T98" fmla="*/ 1915 w 5270"/>
                <a:gd name="T99" fmla="*/ 4978 h 5074"/>
                <a:gd name="T100" fmla="*/ 2234 w 5270"/>
                <a:gd name="T101" fmla="*/ 5045 h 5074"/>
                <a:gd name="T102" fmla="*/ 2566 w 5270"/>
                <a:gd name="T103" fmla="*/ 5073 h 5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70" h="5074">
                  <a:moveTo>
                    <a:pt x="2635" y="5074"/>
                  </a:moveTo>
                  <a:lnTo>
                    <a:pt x="2635" y="5074"/>
                  </a:lnTo>
                  <a:lnTo>
                    <a:pt x="2703" y="5073"/>
                  </a:lnTo>
                  <a:lnTo>
                    <a:pt x="2771" y="5070"/>
                  </a:lnTo>
                  <a:lnTo>
                    <a:pt x="2837" y="5066"/>
                  </a:lnTo>
                  <a:lnTo>
                    <a:pt x="2904" y="5061"/>
                  </a:lnTo>
                  <a:lnTo>
                    <a:pt x="2970" y="5053"/>
                  </a:lnTo>
                  <a:lnTo>
                    <a:pt x="3035" y="5045"/>
                  </a:lnTo>
                  <a:lnTo>
                    <a:pt x="3100" y="5034"/>
                  </a:lnTo>
                  <a:lnTo>
                    <a:pt x="3165" y="5022"/>
                  </a:lnTo>
                  <a:lnTo>
                    <a:pt x="3229" y="5009"/>
                  </a:lnTo>
                  <a:lnTo>
                    <a:pt x="3292" y="4994"/>
                  </a:lnTo>
                  <a:lnTo>
                    <a:pt x="3355" y="4978"/>
                  </a:lnTo>
                  <a:lnTo>
                    <a:pt x="3418" y="4959"/>
                  </a:lnTo>
                  <a:lnTo>
                    <a:pt x="3480" y="4940"/>
                  </a:lnTo>
                  <a:lnTo>
                    <a:pt x="3540" y="4919"/>
                  </a:lnTo>
                  <a:lnTo>
                    <a:pt x="3601" y="4898"/>
                  </a:lnTo>
                  <a:lnTo>
                    <a:pt x="3660" y="4874"/>
                  </a:lnTo>
                  <a:lnTo>
                    <a:pt x="3719" y="4849"/>
                  </a:lnTo>
                  <a:lnTo>
                    <a:pt x="3777" y="4823"/>
                  </a:lnTo>
                  <a:lnTo>
                    <a:pt x="3834" y="4796"/>
                  </a:lnTo>
                  <a:lnTo>
                    <a:pt x="3890" y="4767"/>
                  </a:lnTo>
                  <a:lnTo>
                    <a:pt x="3945" y="4737"/>
                  </a:lnTo>
                  <a:lnTo>
                    <a:pt x="4000" y="4707"/>
                  </a:lnTo>
                  <a:lnTo>
                    <a:pt x="4054" y="4673"/>
                  </a:lnTo>
                  <a:lnTo>
                    <a:pt x="4107" y="4640"/>
                  </a:lnTo>
                  <a:lnTo>
                    <a:pt x="4159" y="4605"/>
                  </a:lnTo>
                  <a:lnTo>
                    <a:pt x="4211" y="4569"/>
                  </a:lnTo>
                  <a:lnTo>
                    <a:pt x="4260" y="4532"/>
                  </a:lnTo>
                  <a:lnTo>
                    <a:pt x="4310" y="4494"/>
                  </a:lnTo>
                  <a:lnTo>
                    <a:pt x="4358" y="4455"/>
                  </a:lnTo>
                  <a:lnTo>
                    <a:pt x="4406" y="4414"/>
                  </a:lnTo>
                  <a:lnTo>
                    <a:pt x="4452" y="4373"/>
                  </a:lnTo>
                  <a:lnTo>
                    <a:pt x="4497" y="4330"/>
                  </a:lnTo>
                  <a:lnTo>
                    <a:pt x="4542" y="4286"/>
                  </a:lnTo>
                  <a:lnTo>
                    <a:pt x="4585" y="4242"/>
                  </a:lnTo>
                  <a:lnTo>
                    <a:pt x="4627" y="4196"/>
                  </a:lnTo>
                  <a:lnTo>
                    <a:pt x="4668" y="4149"/>
                  </a:lnTo>
                  <a:lnTo>
                    <a:pt x="4707" y="4102"/>
                  </a:lnTo>
                  <a:lnTo>
                    <a:pt x="4746" y="4054"/>
                  </a:lnTo>
                  <a:lnTo>
                    <a:pt x="4783" y="4005"/>
                  </a:lnTo>
                  <a:lnTo>
                    <a:pt x="4819" y="3954"/>
                  </a:lnTo>
                  <a:lnTo>
                    <a:pt x="4854" y="3903"/>
                  </a:lnTo>
                  <a:lnTo>
                    <a:pt x="4889" y="3851"/>
                  </a:lnTo>
                  <a:lnTo>
                    <a:pt x="4920" y="3798"/>
                  </a:lnTo>
                  <a:lnTo>
                    <a:pt x="4951" y="3745"/>
                  </a:lnTo>
                  <a:lnTo>
                    <a:pt x="4982" y="3691"/>
                  </a:lnTo>
                  <a:lnTo>
                    <a:pt x="5010" y="3636"/>
                  </a:lnTo>
                  <a:lnTo>
                    <a:pt x="5037" y="3580"/>
                  </a:lnTo>
                  <a:lnTo>
                    <a:pt x="5062" y="3524"/>
                  </a:lnTo>
                  <a:lnTo>
                    <a:pt x="5087" y="3467"/>
                  </a:lnTo>
                  <a:lnTo>
                    <a:pt x="5110" y="3409"/>
                  </a:lnTo>
                  <a:lnTo>
                    <a:pt x="5131" y="3350"/>
                  </a:lnTo>
                  <a:lnTo>
                    <a:pt x="5151" y="3291"/>
                  </a:lnTo>
                  <a:lnTo>
                    <a:pt x="5170" y="3230"/>
                  </a:lnTo>
                  <a:lnTo>
                    <a:pt x="5187" y="3170"/>
                  </a:lnTo>
                  <a:lnTo>
                    <a:pt x="5203" y="3109"/>
                  </a:lnTo>
                  <a:lnTo>
                    <a:pt x="5216" y="3048"/>
                  </a:lnTo>
                  <a:lnTo>
                    <a:pt x="5228" y="2985"/>
                  </a:lnTo>
                  <a:lnTo>
                    <a:pt x="5240" y="2923"/>
                  </a:lnTo>
                  <a:lnTo>
                    <a:pt x="5249" y="2860"/>
                  </a:lnTo>
                  <a:lnTo>
                    <a:pt x="5257" y="2796"/>
                  </a:lnTo>
                  <a:lnTo>
                    <a:pt x="5262" y="2733"/>
                  </a:lnTo>
                  <a:lnTo>
                    <a:pt x="5267" y="2668"/>
                  </a:lnTo>
                  <a:lnTo>
                    <a:pt x="5269" y="2603"/>
                  </a:lnTo>
                  <a:lnTo>
                    <a:pt x="5270" y="2537"/>
                  </a:lnTo>
                  <a:lnTo>
                    <a:pt x="5270" y="2537"/>
                  </a:lnTo>
                  <a:lnTo>
                    <a:pt x="5269" y="2471"/>
                  </a:lnTo>
                  <a:lnTo>
                    <a:pt x="5267" y="2406"/>
                  </a:lnTo>
                  <a:lnTo>
                    <a:pt x="5262" y="2343"/>
                  </a:lnTo>
                  <a:lnTo>
                    <a:pt x="5257" y="2278"/>
                  </a:lnTo>
                  <a:lnTo>
                    <a:pt x="5249" y="2214"/>
                  </a:lnTo>
                  <a:lnTo>
                    <a:pt x="5240" y="2152"/>
                  </a:lnTo>
                  <a:lnTo>
                    <a:pt x="5228" y="2089"/>
                  </a:lnTo>
                  <a:lnTo>
                    <a:pt x="5216" y="2026"/>
                  </a:lnTo>
                  <a:lnTo>
                    <a:pt x="5203" y="1965"/>
                  </a:lnTo>
                  <a:lnTo>
                    <a:pt x="5187" y="1904"/>
                  </a:lnTo>
                  <a:lnTo>
                    <a:pt x="5170" y="1844"/>
                  </a:lnTo>
                  <a:lnTo>
                    <a:pt x="5151" y="1783"/>
                  </a:lnTo>
                  <a:lnTo>
                    <a:pt x="5131" y="1724"/>
                  </a:lnTo>
                  <a:lnTo>
                    <a:pt x="5110" y="1666"/>
                  </a:lnTo>
                  <a:lnTo>
                    <a:pt x="5087" y="1608"/>
                  </a:lnTo>
                  <a:lnTo>
                    <a:pt x="5062" y="1551"/>
                  </a:lnTo>
                  <a:lnTo>
                    <a:pt x="5037" y="1494"/>
                  </a:lnTo>
                  <a:lnTo>
                    <a:pt x="5010" y="1439"/>
                  </a:lnTo>
                  <a:lnTo>
                    <a:pt x="4982" y="1384"/>
                  </a:lnTo>
                  <a:lnTo>
                    <a:pt x="4951" y="1329"/>
                  </a:lnTo>
                  <a:lnTo>
                    <a:pt x="4920" y="1276"/>
                  </a:lnTo>
                  <a:lnTo>
                    <a:pt x="4889" y="1223"/>
                  </a:lnTo>
                  <a:lnTo>
                    <a:pt x="4854" y="1171"/>
                  </a:lnTo>
                  <a:lnTo>
                    <a:pt x="4819" y="1120"/>
                  </a:lnTo>
                  <a:lnTo>
                    <a:pt x="4783" y="1070"/>
                  </a:lnTo>
                  <a:lnTo>
                    <a:pt x="4746" y="1020"/>
                  </a:lnTo>
                  <a:lnTo>
                    <a:pt x="4707" y="972"/>
                  </a:lnTo>
                  <a:lnTo>
                    <a:pt x="4668" y="925"/>
                  </a:lnTo>
                  <a:lnTo>
                    <a:pt x="4627" y="878"/>
                  </a:lnTo>
                  <a:lnTo>
                    <a:pt x="4585" y="832"/>
                  </a:lnTo>
                  <a:lnTo>
                    <a:pt x="4542" y="788"/>
                  </a:lnTo>
                  <a:lnTo>
                    <a:pt x="4497" y="744"/>
                  </a:lnTo>
                  <a:lnTo>
                    <a:pt x="4452" y="701"/>
                  </a:lnTo>
                  <a:lnTo>
                    <a:pt x="4406" y="660"/>
                  </a:lnTo>
                  <a:lnTo>
                    <a:pt x="4358" y="620"/>
                  </a:lnTo>
                  <a:lnTo>
                    <a:pt x="4310" y="580"/>
                  </a:lnTo>
                  <a:lnTo>
                    <a:pt x="4260" y="543"/>
                  </a:lnTo>
                  <a:lnTo>
                    <a:pt x="4211" y="505"/>
                  </a:lnTo>
                  <a:lnTo>
                    <a:pt x="4159" y="469"/>
                  </a:lnTo>
                  <a:lnTo>
                    <a:pt x="4107" y="435"/>
                  </a:lnTo>
                  <a:lnTo>
                    <a:pt x="4054" y="401"/>
                  </a:lnTo>
                  <a:lnTo>
                    <a:pt x="4000" y="369"/>
                  </a:lnTo>
                  <a:lnTo>
                    <a:pt x="3945" y="337"/>
                  </a:lnTo>
                  <a:lnTo>
                    <a:pt x="3890" y="307"/>
                  </a:lnTo>
                  <a:lnTo>
                    <a:pt x="3834" y="278"/>
                  </a:lnTo>
                  <a:lnTo>
                    <a:pt x="3777" y="251"/>
                  </a:lnTo>
                  <a:lnTo>
                    <a:pt x="3719" y="225"/>
                  </a:lnTo>
                  <a:lnTo>
                    <a:pt x="3660" y="200"/>
                  </a:lnTo>
                  <a:lnTo>
                    <a:pt x="3601" y="176"/>
                  </a:lnTo>
                  <a:lnTo>
                    <a:pt x="3540" y="155"/>
                  </a:lnTo>
                  <a:lnTo>
                    <a:pt x="3480" y="134"/>
                  </a:lnTo>
                  <a:lnTo>
                    <a:pt x="3418" y="115"/>
                  </a:lnTo>
                  <a:lnTo>
                    <a:pt x="3355" y="97"/>
                  </a:lnTo>
                  <a:lnTo>
                    <a:pt x="3292" y="80"/>
                  </a:lnTo>
                  <a:lnTo>
                    <a:pt x="3229" y="65"/>
                  </a:lnTo>
                  <a:lnTo>
                    <a:pt x="3165" y="52"/>
                  </a:lnTo>
                  <a:lnTo>
                    <a:pt x="3100" y="40"/>
                  </a:lnTo>
                  <a:lnTo>
                    <a:pt x="3035" y="30"/>
                  </a:lnTo>
                  <a:lnTo>
                    <a:pt x="2970" y="21"/>
                  </a:lnTo>
                  <a:lnTo>
                    <a:pt x="2904" y="13"/>
                  </a:lnTo>
                  <a:lnTo>
                    <a:pt x="2837" y="8"/>
                  </a:lnTo>
                  <a:lnTo>
                    <a:pt x="2771" y="4"/>
                  </a:lnTo>
                  <a:lnTo>
                    <a:pt x="2703" y="1"/>
                  </a:lnTo>
                  <a:lnTo>
                    <a:pt x="2635" y="0"/>
                  </a:lnTo>
                  <a:lnTo>
                    <a:pt x="2635" y="0"/>
                  </a:lnTo>
                  <a:lnTo>
                    <a:pt x="2566" y="1"/>
                  </a:lnTo>
                  <a:lnTo>
                    <a:pt x="2499" y="4"/>
                  </a:lnTo>
                  <a:lnTo>
                    <a:pt x="2433" y="8"/>
                  </a:lnTo>
                  <a:lnTo>
                    <a:pt x="2366" y="13"/>
                  </a:lnTo>
                  <a:lnTo>
                    <a:pt x="2299" y="21"/>
                  </a:lnTo>
                  <a:lnTo>
                    <a:pt x="2234" y="30"/>
                  </a:lnTo>
                  <a:lnTo>
                    <a:pt x="2169" y="40"/>
                  </a:lnTo>
                  <a:lnTo>
                    <a:pt x="2104" y="52"/>
                  </a:lnTo>
                  <a:lnTo>
                    <a:pt x="2040" y="65"/>
                  </a:lnTo>
                  <a:lnTo>
                    <a:pt x="1978" y="80"/>
                  </a:lnTo>
                  <a:lnTo>
                    <a:pt x="1915" y="97"/>
                  </a:lnTo>
                  <a:lnTo>
                    <a:pt x="1852" y="115"/>
                  </a:lnTo>
                  <a:lnTo>
                    <a:pt x="1790" y="134"/>
                  </a:lnTo>
                  <a:lnTo>
                    <a:pt x="1730" y="155"/>
                  </a:lnTo>
                  <a:lnTo>
                    <a:pt x="1670" y="176"/>
                  </a:lnTo>
                  <a:lnTo>
                    <a:pt x="1611" y="200"/>
                  </a:lnTo>
                  <a:lnTo>
                    <a:pt x="1551" y="225"/>
                  </a:lnTo>
                  <a:lnTo>
                    <a:pt x="1494" y="251"/>
                  </a:lnTo>
                  <a:lnTo>
                    <a:pt x="1437" y="278"/>
                  </a:lnTo>
                  <a:lnTo>
                    <a:pt x="1380" y="307"/>
                  </a:lnTo>
                  <a:lnTo>
                    <a:pt x="1325" y="337"/>
                  </a:lnTo>
                  <a:lnTo>
                    <a:pt x="1270" y="369"/>
                  </a:lnTo>
                  <a:lnTo>
                    <a:pt x="1216" y="401"/>
                  </a:lnTo>
                  <a:lnTo>
                    <a:pt x="1163" y="435"/>
                  </a:lnTo>
                  <a:lnTo>
                    <a:pt x="1110" y="469"/>
                  </a:lnTo>
                  <a:lnTo>
                    <a:pt x="1059" y="505"/>
                  </a:lnTo>
                  <a:lnTo>
                    <a:pt x="1009" y="543"/>
                  </a:lnTo>
                  <a:lnTo>
                    <a:pt x="960" y="580"/>
                  </a:lnTo>
                  <a:lnTo>
                    <a:pt x="912" y="620"/>
                  </a:lnTo>
                  <a:lnTo>
                    <a:pt x="864" y="660"/>
                  </a:lnTo>
                  <a:lnTo>
                    <a:pt x="818" y="701"/>
                  </a:lnTo>
                  <a:lnTo>
                    <a:pt x="773" y="744"/>
                  </a:lnTo>
                  <a:lnTo>
                    <a:pt x="728" y="788"/>
                  </a:lnTo>
                  <a:lnTo>
                    <a:pt x="685" y="832"/>
                  </a:lnTo>
                  <a:lnTo>
                    <a:pt x="644" y="878"/>
                  </a:lnTo>
                  <a:lnTo>
                    <a:pt x="602" y="925"/>
                  </a:lnTo>
                  <a:lnTo>
                    <a:pt x="563" y="972"/>
                  </a:lnTo>
                  <a:lnTo>
                    <a:pt x="524" y="1020"/>
                  </a:lnTo>
                  <a:lnTo>
                    <a:pt x="487" y="1070"/>
                  </a:lnTo>
                  <a:lnTo>
                    <a:pt x="451" y="1120"/>
                  </a:lnTo>
                  <a:lnTo>
                    <a:pt x="416" y="1171"/>
                  </a:lnTo>
                  <a:lnTo>
                    <a:pt x="382" y="1223"/>
                  </a:lnTo>
                  <a:lnTo>
                    <a:pt x="350" y="1276"/>
                  </a:lnTo>
                  <a:lnTo>
                    <a:pt x="318" y="1329"/>
                  </a:lnTo>
                  <a:lnTo>
                    <a:pt x="288" y="1384"/>
                  </a:lnTo>
                  <a:lnTo>
                    <a:pt x="260" y="1439"/>
                  </a:lnTo>
                  <a:lnTo>
                    <a:pt x="233" y="1494"/>
                  </a:lnTo>
                  <a:lnTo>
                    <a:pt x="207" y="1551"/>
                  </a:lnTo>
                  <a:lnTo>
                    <a:pt x="183" y="1608"/>
                  </a:lnTo>
                  <a:lnTo>
                    <a:pt x="160" y="1666"/>
                  </a:lnTo>
                  <a:lnTo>
                    <a:pt x="139" y="1724"/>
                  </a:lnTo>
                  <a:lnTo>
                    <a:pt x="119" y="1783"/>
                  </a:lnTo>
                  <a:lnTo>
                    <a:pt x="100" y="1844"/>
                  </a:lnTo>
                  <a:lnTo>
                    <a:pt x="83" y="1904"/>
                  </a:lnTo>
                  <a:lnTo>
                    <a:pt x="67" y="1965"/>
                  </a:lnTo>
                  <a:lnTo>
                    <a:pt x="54" y="2026"/>
                  </a:lnTo>
                  <a:lnTo>
                    <a:pt x="41" y="2089"/>
                  </a:lnTo>
                  <a:lnTo>
                    <a:pt x="30" y="2152"/>
                  </a:lnTo>
                  <a:lnTo>
                    <a:pt x="21" y="2214"/>
                  </a:lnTo>
                  <a:lnTo>
                    <a:pt x="13" y="2278"/>
                  </a:lnTo>
                  <a:lnTo>
                    <a:pt x="8" y="2343"/>
                  </a:lnTo>
                  <a:lnTo>
                    <a:pt x="3" y="2406"/>
                  </a:lnTo>
                  <a:lnTo>
                    <a:pt x="1" y="2471"/>
                  </a:lnTo>
                  <a:lnTo>
                    <a:pt x="0" y="2537"/>
                  </a:lnTo>
                  <a:lnTo>
                    <a:pt x="0" y="2537"/>
                  </a:lnTo>
                  <a:lnTo>
                    <a:pt x="1" y="2603"/>
                  </a:lnTo>
                  <a:lnTo>
                    <a:pt x="3" y="2668"/>
                  </a:lnTo>
                  <a:lnTo>
                    <a:pt x="8" y="2733"/>
                  </a:lnTo>
                  <a:lnTo>
                    <a:pt x="13" y="2796"/>
                  </a:lnTo>
                  <a:lnTo>
                    <a:pt x="21" y="2860"/>
                  </a:lnTo>
                  <a:lnTo>
                    <a:pt x="30" y="2923"/>
                  </a:lnTo>
                  <a:lnTo>
                    <a:pt x="41" y="2985"/>
                  </a:lnTo>
                  <a:lnTo>
                    <a:pt x="54" y="3048"/>
                  </a:lnTo>
                  <a:lnTo>
                    <a:pt x="67" y="3109"/>
                  </a:lnTo>
                  <a:lnTo>
                    <a:pt x="83" y="3170"/>
                  </a:lnTo>
                  <a:lnTo>
                    <a:pt x="100" y="3230"/>
                  </a:lnTo>
                  <a:lnTo>
                    <a:pt x="119" y="3291"/>
                  </a:lnTo>
                  <a:lnTo>
                    <a:pt x="139" y="3350"/>
                  </a:lnTo>
                  <a:lnTo>
                    <a:pt x="160" y="3409"/>
                  </a:lnTo>
                  <a:lnTo>
                    <a:pt x="183" y="3467"/>
                  </a:lnTo>
                  <a:lnTo>
                    <a:pt x="207" y="3524"/>
                  </a:lnTo>
                  <a:lnTo>
                    <a:pt x="233" y="3580"/>
                  </a:lnTo>
                  <a:lnTo>
                    <a:pt x="260" y="3636"/>
                  </a:lnTo>
                  <a:lnTo>
                    <a:pt x="288" y="3691"/>
                  </a:lnTo>
                  <a:lnTo>
                    <a:pt x="318" y="3745"/>
                  </a:lnTo>
                  <a:lnTo>
                    <a:pt x="350" y="3798"/>
                  </a:lnTo>
                  <a:lnTo>
                    <a:pt x="382" y="3851"/>
                  </a:lnTo>
                  <a:lnTo>
                    <a:pt x="416" y="3903"/>
                  </a:lnTo>
                  <a:lnTo>
                    <a:pt x="451" y="3954"/>
                  </a:lnTo>
                  <a:lnTo>
                    <a:pt x="487" y="4005"/>
                  </a:lnTo>
                  <a:lnTo>
                    <a:pt x="524" y="4054"/>
                  </a:lnTo>
                  <a:lnTo>
                    <a:pt x="563" y="4102"/>
                  </a:lnTo>
                  <a:lnTo>
                    <a:pt x="602" y="4149"/>
                  </a:lnTo>
                  <a:lnTo>
                    <a:pt x="644" y="4196"/>
                  </a:lnTo>
                  <a:lnTo>
                    <a:pt x="685" y="4242"/>
                  </a:lnTo>
                  <a:lnTo>
                    <a:pt x="728" y="4286"/>
                  </a:lnTo>
                  <a:lnTo>
                    <a:pt x="773" y="4330"/>
                  </a:lnTo>
                  <a:lnTo>
                    <a:pt x="818" y="4373"/>
                  </a:lnTo>
                  <a:lnTo>
                    <a:pt x="864" y="4414"/>
                  </a:lnTo>
                  <a:lnTo>
                    <a:pt x="912" y="4455"/>
                  </a:lnTo>
                  <a:lnTo>
                    <a:pt x="960" y="4494"/>
                  </a:lnTo>
                  <a:lnTo>
                    <a:pt x="1009" y="4532"/>
                  </a:lnTo>
                  <a:lnTo>
                    <a:pt x="1059" y="4569"/>
                  </a:lnTo>
                  <a:lnTo>
                    <a:pt x="1110" y="4605"/>
                  </a:lnTo>
                  <a:lnTo>
                    <a:pt x="1163" y="4640"/>
                  </a:lnTo>
                  <a:lnTo>
                    <a:pt x="1216" y="4673"/>
                  </a:lnTo>
                  <a:lnTo>
                    <a:pt x="1270" y="4707"/>
                  </a:lnTo>
                  <a:lnTo>
                    <a:pt x="1325" y="4737"/>
                  </a:lnTo>
                  <a:lnTo>
                    <a:pt x="1380" y="4767"/>
                  </a:lnTo>
                  <a:lnTo>
                    <a:pt x="1437" y="4796"/>
                  </a:lnTo>
                  <a:lnTo>
                    <a:pt x="1494" y="4823"/>
                  </a:lnTo>
                  <a:lnTo>
                    <a:pt x="1551" y="4849"/>
                  </a:lnTo>
                  <a:lnTo>
                    <a:pt x="1611" y="4874"/>
                  </a:lnTo>
                  <a:lnTo>
                    <a:pt x="1670" y="4898"/>
                  </a:lnTo>
                  <a:lnTo>
                    <a:pt x="1730" y="4919"/>
                  </a:lnTo>
                  <a:lnTo>
                    <a:pt x="1790" y="4940"/>
                  </a:lnTo>
                  <a:lnTo>
                    <a:pt x="1852" y="4959"/>
                  </a:lnTo>
                  <a:lnTo>
                    <a:pt x="1915" y="4978"/>
                  </a:lnTo>
                  <a:lnTo>
                    <a:pt x="1978" y="4994"/>
                  </a:lnTo>
                  <a:lnTo>
                    <a:pt x="2040" y="5009"/>
                  </a:lnTo>
                  <a:lnTo>
                    <a:pt x="2104" y="5022"/>
                  </a:lnTo>
                  <a:lnTo>
                    <a:pt x="2169" y="5034"/>
                  </a:lnTo>
                  <a:lnTo>
                    <a:pt x="2234" y="5045"/>
                  </a:lnTo>
                  <a:lnTo>
                    <a:pt x="2299" y="5053"/>
                  </a:lnTo>
                  <a:lnTo>
                    <a:pt x="2366" y="5061"/>
                  </a:lnTo>
                  <a:lnTo>
                    <a:pt x="2433" y="5066"/>
                  </a:lnTo>
                  <a:lnTo>
                    <a:pt x="2499" y="5070"/>
                  </a:lnTo>
                  <a:lnTo>
                    <a:pt x="2566" y="5073"/>
                  </a:lnTo>
                  <a:lnTo>
                    <a:pt x="2635" y="5074"/>
                  </a:lnTo>
                  <a:close/>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89"/>
            <p:cNvSpPr>
              <a:spLocks/>
            </p:cNvSpPr>
            <p:nvPr/>
          </p:nvSpPr>
          <p:spPr bwMode="auto">
            <a:xfrm flipH="1">
              <a:off x="6888816" y="979354"/>
              <a:ext cx="4614915" cy="4625416"/>
            </a:xfrm>
            <a:custGeom>
              <a:avLst/>
              <a:gdLst>
                <a:gd name="T0" fmla="*/ 2837 w 5270"/>
                <a:gd name="T1" fmla="*/ 5066 h 5074"/>
                <a:gd name="T2" fmla="*/ 3165 w 5270"/>
                <a:gd name="T3" fmla="*/ 5022 h 5074"/>
                <a:gd name="T4" fmla="*/ 3480 w 5270"/>
                <a:gd name="T5" fmla="*/ 4940 h 5074"/>
                <a:gd name="T6" fmla="*/ 3777 w 5270"/>
                <a:gd name="T7" fmla="*/ 4823 h 5074"/>
                <a:gd name="T8" fmla="*/ 4054 w 5270"/>
                <a:gd name="T9" fmla="*/ 4673 h 5074"/>
                <a:gd name="T10" fmla="*/ 4310 w 5270"/>
                <a:gd name="T11" fmla="*/ 4494 h 5074"/>
                <a:gd name="T12" fmla="*/ 4542 w 5270"/>
                <a:gd name="T13" fmla="*/ 4286 h 5074"/>
                <a:gd name="T14" fmla="*/ 4746 w 5270"/>
                <a:gd name="T15" fmla="*/ 4054 h 5074"/>
                <a:gd name="T16" fmla="*/ 4920 w 5270"/>
                <a:gd name="T17" fmla="*/ 3798 h 5074"/>
                <a:gd name="T18" fmla="*/ 5062 w 5270"/>
                <a:gd name="T19" fmla="*/ 3524 h 5074"/>
                <a:gd name="T20" fmla="*/ 5170 w 5270"/>
                <a:gd name="T21" fmla="*/ 3230 h 5074"/>
                <a:gd name="T22" fmla="*/ 5240 w 5270"/>
                <a:gd name="T23" fmla="*/ 2923 h 5074"/>
                <a:gd name="T24" fmla="*/ 5269 w 5270"/>
                <a:gd name="T25" fmla="*/ 2603 h 5074"/>
                <a:gd name="T26" fmla="*/ 5262 w 5270"/>
                <a:gd name="T27" fmla="*/ 2343 h 5074"/>
                <a:gd name="T28" fmla="*/ 5216 w 5270"/>
                <a:gd name="T29" fmla="*/ 2026 h 5074"/>
                <a:gd name="T30" fmla="*/ 5131 w 5270"/>
                <a:gd name="T31" fmla="*/ 1724 h 5074"/>
                <a:gd name="T32" fmla="*/ 5010 w 5270"/>
                <a:gd name="T33" fmla="*/ 1439 h 5074"/>
                <a:gd name="T34" fmla="*/ 4854 w 5270"/>
                <a:gd name="T35" fmla="*/ 1171 h 5074"/>
                <a:gd name="T36" fmla="*/ 4668 w 5270"/>
                <a:gd name="T37" fmla="*/ 925 h 5074"/>
                <a:gd name="T38" fmla="*/ 4452 w 5270"/>
                <a:gd name="T39" fmla="*/ 701 h 5074"/>
                <a:gd name="T40" fmla="*/ 4211 w 5270"/>
                <a:gd name="T41" fmla="*/ 505 h 5074"/>
                <a:gd name="T42" fmla="*/ 3945 w 5270"/>
                <a:gd name="T43" fmla="*/ 337 h 5074"/>
                <a:gd name="T44" fmla="*/ 3660 w 5270"/>
                <a:gd name="T45" fmla="*/ 200 h 5074"/>
                <a:gd name="T46" fmla="*/ 3355 w 5270"/>
                <a:gd name="T47" fmla="*/ 97 h 5074"/>
                <a:gd name="T48" fmla="*/ 3035 w 5270"/>
                <a:gd name="T49" fmla="*/ 30 h 5074"/>
                <a:gd name="T50" fmla="*/ 2703 w 5270"/>
                <a:gd name="T51" fmla="*/ 1 h 5074"/>
                <a:gd name="T52" fmla="*/ 2433 w 5270"/>
                <a:gd name="T53" fmla="*/ 8 h 5074"/>
                <a:gd name="T54" fmla="*/ 2104 w 5270"/>
                <a:gd name="T55" fmla="*/ 52 h 5074"/>
                <a:gd name="T56" fmla="*/ 1790 w 5270"/>
                <a:gd name="T57" fmla="*/ 134 h 5074"/>
                <a:gd name="T58" fmla="*/ 1494 w 5270"/>
                <a:gd name="T59" fmla="*/ 251 h 5074"/>
                <a:gd name="T60" fmla="*/ 1216 w 5270"/>
                <a:gd name="T61" fmla="*/ 401 h 5074"/>
                <a:gd name="T62" fmla="*/ 960 w 5270"/>
                <a:gd name="T63" fmla="*/ 580 h 5074"/>
                <a:gd name="T64" fmla="*/ 728 w 5270"/>
                <a:gd name="T65" fmla="*/ 788 h 5074"/>
                <a:gd name="T66" fmla="*/ 524 w 5270"/>
                <a:gd name="T67" fmla="*/ 1020 h 5074"/>
                <a:gd name="T68" fmla="*/ 350 w 5270"/>
                <a:gd name="T69" fmla="*/ 1276 h 5074"/>
                <a:gd name="T70" fmla="*/ 207 w 5270"/>
                <a:gd name="T71" fmla="*/ 1551 h 5074"/>
                <a:gd name="T72" fmla="*/ 100 w 5270"/>
                <a:gd name="T73" fmla="*/ 1844 h 5074"/>
                <a:gd name="T74" fmla="*/ 30 w 5270"/>
                <a:gd name="T75" fmla="*/ 2152 h 5074"/>
                <a:gd name="T76" fmla="*/ 1 w 5270"/>
                <a:gd name="T77" fmla="*/ 2471 h 5074"/>
                <a:gd name="T78" fmla="*/ 8 w 5270"/>
                <a:gd name="T79" fmla="*/ 2733 h 5074"/>
                <a:gd name="T80" fmla="*/ 54 w 5270"/>
                <a:gd name="T81" fmla="*/ 3048 h 5074"/>
                <a:gd name="T82" fmla="*/ 139 w 5270"/>
                <a:gd name="T83" fmla="*/ 3350 h 5074"/>
                <a:gd name="T84" fmla="*/ 260 w 5270"/>
                <a:gd name="T85" fmla="*/ 3636 h 5074"/>
                <a:gd name="T86" fmla="*/ 416 w 5270"/>
                <a:gd name="T87" fmla="*/ 3903 h 5074"/>
                <a:gd name="T88" fmla="*/ 602 w 5270"/>
                <a:gd name="T89" fmla="*/ 4149 h 5074"/>
                <a:gd name="T90" fmla="*/ 818 w 5270"/>
                <a:gd name="T91" fmla="*/ 4373 h 5074"/>
                <a:gd name="T92" fmla="*/ 1059 w 5270"/>
                <a:gd name="T93" fmla="*/ 4569 h 5074"/>
                <a:gd name="T94" fmla="*/ 1325 w 5270"/>
                <a:gd name="T95" fmla="*/ 4737 h 5074"/>
                <a:gd name="T96" fmla="*/ 1611 w 5270"/>
                <a:gd name="T97" fmla="*/ 4874 h 5074"/>
                <a:gd name="T98" fmla="*/ 1915 w 5270"/>
                <a:gd name="T99" fmla="*/ 4978 h 5074"/>
                <a:gd name="T100" fmla="*/ 2234 w 5270"/>
                <a:gd name="T101" fmla="*/ 5045 h 5074"/>
                <a:gd name="T102" fmla="*/ 2566 w 5270"/>
                <a:gd name="T103" fmla="*/ 5073 h 5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70" h="5074">
                  <a:moveTo>
                    <a:pt x="2635" y="5074"/>
                  </a:moveTo>
                  <a:lnTo>
                    <a:pt x="2635" y="5074"/>
                  </a:lnTo>
                  <a:lnTo>
                    <a:pt x="2703" y="5073"/>
                  </a:lnTo>
                  <a:lnTo>
                    <a:pt x="2771" y="5070"/>
                  </a:lnTo>
                  <a:lnTo>
                    <a:pt x="2837" y="5066"/>
                  </a:lnTo>
                  <a:lnTo>
                    <a:pt x="2904" y="5061"/>
                  </a:lnTo>
                  <a:lnTo>
                    <a:pt x="2970" y="5053"/>
                  </a:lnTo>
                  <a:lnTo>
                    <a:pt x="3035" y="5045"/>
                  </a:lnTo>
                  <a:lnTo>
                    <a:pt x="3100" y="5034"/>
                  </a:lnTo>
                  <a:lnTo>
                    <a:pt x="3165" y="5022"/>
                  </a:lnTo>
                  <a:lnTo>
                    <a:pt x="3229" y="5009"/>
                  </a:lnTo>
                  <a:lnTo>
                    <a:pt x="3292" y="4994"/>
                  </a:lnTo>
                  <a:lnTo>
                    <a:pt x="3355" y="4978"/>
                  </a:lnTo>
                  <a:lnTo>
                    <a:pt x="3418" y="4959"/>
                  </a:lnTo>
                  <a:lnTo>
                    <a:pt x="3480" y="4940"/>
                  </a:lnTo>
                  <a:lnTo>
                    <a:pt x="3540" y="4919"/>
                  </a:lnTo>
                  <a:lnTo>
                    <a:pt x="3601" y="4898"/>
                  </a:lnTo>
                  <a:lnTo>
                    <a:pt x="3660" y="4874"/>
                  </a:lnTo>
                  <a:lnTo>
                    <a:pt x="3719" y="4849"/>
                  </a:lnTo>
                  <a:lnTo>
                    <a:pt x="3777" y="4823"/>
                  </a:lnTo>
                  <a:lnTo>
                    <a:pt x="3834" y="4796"/>
                  </a:lnTo>
                  <a:lnTo>
                    <a:pt x="3890" y="4767"/>
                  </a:lnTo>
                  <a:lnTo>
                    <a:pt x="3945" y="4737"/>
                  </a:lnTo>
                  <a:lnTo>
                    <a:pt x="4000" y="4707"/>
                  </a:lnTo>
                  <a:lnTo>
                    <a:pt x="4054" y="4673"/>
                  </a:lnTo>
                  <a:lnTo>
                    <a:pt x="4107" y="4640"/>
                  </a:lnTo>
                  <a:lnTo>
                    <a:pt x="4159" y="4605"/>
                  </a:lnTo>
                  <a:lnTo>
                    <a:pt x="4211" y="4569"/>
                  </a:lnTo>
                  <a:lnTo>
                    <a:pt x="4260" y="4532"/>
                  </a:lnTo>
                  <a:lnTo>
                    <a:pt x="4310" y="4494"/>
                  </a:lnTo>
                  <a:lnTo>
                    <a:pt x="4358" y="4455"/>
                  </a:lnTo>
                  <a:lnTo>
                    <a:pt x="4406" y="4414"/>
                  </a:lnTo>
                  <a:lnTo>
                    <a:pt x="4452" y="4373"/>
                  </a:lnTo>
                  <a:lnTo>
                    <a:pt x="4497" y="4330"/>
                  </a:lnTo>
                  <a:lnTo>
                    <a:pt x="4542" y="4286"/>
                  </a:lnTo>
                  <a:lnTo>
                    <a:pt x="4585" y="4242"/>
                  </a:lnTo>
                  <a:lnTo>
                    <a:pt x="4627" y="4196"/>
                  </a:lnTo>
                  <a:lnTo>
                    <a:pt x="4668" y="4149"/>
                  </a:lnTo>
                  <a:lnTo>
                    <a:pt x="4707" y="4102"/>
                  </a:lnTo>
                  <a:lnTo>
                    <a:pt x="4746" y="4054"/>
                  </a:lnTo>
                  <a:lnTo>
                    <a:pt x="4783" y="4005"/>
                  </a:lnTo>
                  <a:lnTo>
                    <a:pt x="4819" y="3954"/>
                  </a:lnTo>
                  <a:lnTo>
                    <a:pt x="4854" y="3903"/>
                  </a:lnTo>
                  <a:lnTo>
                    <a:pt x="4889" y="3851"/>
                  </a:lnTo>
                  <a:lnTo>
                    <a:pt x="4920" y="3798"/>
                  </a:lnTo>
                  <a:lnTo>
                    <a:pt x="4951" y="3745"/>
                  </a:lnTo>
                  <a:lnTo>
                    <a:pt x="4982" y="3691"/>
                  </a:lnTo>
                  <a:lnTo>
                    <a:pt x="5010" y="3636"/>
                  </a:lnTo>
                  <a:lnTo>
                    <a:pt x="5037" y="3580"/>
                  </a:lnTo>
                  <a:lnTo>
                    <a:pt x="5062" y="3524"/>
                  </a:lnTo>
                  <a:lnTo>
                    <a:pt x="5087" y="3467"/>
                  </a:lnTo>
                  <a:lnTo>
                    <a:pt x="5110" y="3409"/>
                  </a:lnTo>
                  <a:lnTo>
                    <a:pt x="5131" y="3350"/>
                  </a:lnTo>
                  <a:lnTo>
                    <a:pt x="5151" y="3291"/>
                  </a:lnTo>
                  <a:lnTo>
                    <a:pt x="5170" y="3230"/>
                  </a:lnTo>
                  <a:lnTo>
                    <a:pt x="5187" y="3170"/>
                  </a:lnTo>
                  <a:lnTo>
                    <a:pt x="5203" y="3109"/>
                  </a:lnTo>
                  <a:lnTo>
                    <a:pt x="5216" y="3048"/>
                  </a:lnTo>
                  <a:lnTo>
                    <a:pt x="5228" y="2985"/>
                  </a:lnTo>
                  <a:lnTo>
                    <a:pt x="5240" y="2923"/>
                  </a:lnTo>
                  <a:lnTo>
                    <a:pt x="5249" y="2860"/>
                  </a:lnTo>
                  <a:lnTo>
                    <a:pt x="5257" y="2796"/>
                  </a:lnTo>
                  <a:lnTo>
                    <a:pt x="5262" y="2733"/>
                  </a:lnTo>
                  <a:lnTo>
                    <a:pt x="5267" y="2668"/>
                  </a:lnTo>
                  <a:lnTo>
                    <a:pt x="5269" y="2603"/>
                  </a:lnTo>
                  <a:lnTo>
                    <a:pt x="5270" y="2537"/>
                  </a:lnTo>
                  <a:lnTo>
                    <a:pt x="5270" y="2537"/>
                  </a:lnTo>
                  <a:lnTo>
                    <a:pt x="5269" y="2471"/>
                  </a:lnTo>
                  <a:lnTo>
                    <a:pt x="5267" y="2406"/>
                  </a:lnTo>
                  <a:lnTo>
                    <a:pt x="5262" y="2343"/>
                  </a:lnTo>
                  <a:lnTo>
                    <a:pt x="5257" y="2278"/>
                  </a:lnTo>
                  <a:lnTo>
                    <a:pt x="5249" y="2214"/>
                  </a:lnTo>
                  <a:lnTo>
                    <a:pt x="5240" y="2152"/>
                  </a:lnTo>
                  <a:lnTo>
                    <a:pt x="5228" y="2089"/>
                  </a:lnTo>
                  <a:lnTo>
                    <a:pt x="5216" y="2026"/>
                  </a:lnTo>
                  <a:lnTo>
                    <a:pt x="5203" y="1965"/>
                  </a:lnTo>
                  <a:lnTo>
                    <a:pt x="5187" y="1904"/>
                  </a:lnTo>
                  <a:lnTo>
                    <a:pt x="5170" y="1844"/>
                  </a:lnTo>
                  <a:lnTo>
                    <a:pt x="5151" y="1783"/>
                  </a:lnTo>
                  <a:lnTo>
                    <a:pt x="5131" y="1724"/>
                  </a:lnTo>
                  <a:lnTo>
                    <a:pt x="5110" y="1666"/>
                  </a:lnTo>
                  <a:lnTo>
                    <a:pt x="5087" y="1608"/>
                  </a:lnTo>
                  <a:lnTo>
                    <a:pt x="5062" y="1551"/>
                  </a:lnTo>
                  <a:lnTo>
                    <a:pt x="5037" y="1494"/>
                  </a:lnTo>
                  <a:lnTo>
                    <a:pt x="5010" y="1439"/>
                  </a:lnTo>
                  <a:lnTo>
                    <a:pt x="4982" y="1384"/>
                  </a:lnTo>
                  <a:lnTo>
                    <a:pt x="4951" y="1329"/>
                  </a:lnTo>
                  <a:lnTo>
                    <a:pt x="4920" y="1276"/>
                  </a:lnTo>
                  <a:lnTo>
                    <a:pt x="4889" y="1223"/>
                  </a:lnTo>
                  <a:lnTo>
                    <a:pt x="4854" y="1171"/>
                  </a:lnTo>
                  <a:lnTo>
                    <a:pt x="4819" y="1120"/>
                  </a:lnTo>
                  <a:lnTo>
                    <a:pt x="4783" y="1070"/>
                  </a:lnTo>
                  <a:lnTo>
                    <a:pt x="4746" y="1020"/>
                  </a:lnTo>
                  <a:lnTo>
                    <a:pt x="4707" y="972"/>
                  </a:lnTo>
                  <a:lnTo>
                    <a:pt x="4668" y="925"/>
                  </a:lnTo>
                  <a:lnTo>
                    <a:pt x="4627" y="878"/>
                  </a:lnTo>
                  <a:lnTo>
                    <a:pt x="4585" y="832"/>
                  </a:lnTo>
                  <a:lnTo>
                    <a:pt x="4542" y="788"/>
                  </a:lnTo>
                  <a:lnTo>
                    <a:pt x="4497" y="744"/>
                  </a:lnTo>
                  <a:lnTo>
                    <a:pt x="4452" y="701"/>
                  </a:lnTo>
                  <a:lnTo>
                    <a:pt x="4406" y="660"/>
                  </a:lnTo>
                  <a:lnTo>
                    <a:pt x="4358" y="620"/>
                  </a:lnTo>
                  <a:lnTo>
                    <a:pt x="4310" y="580"/>
                  </a:lnTo>
                  <a:lnTo>
                    <a:pt x="4260" y="543"/>
                  </a:lnTo>
                  <a:lnTo>
                    <a:pt x="4211" y="505"/>
                  </a:lnTo>
                  <a:lnTo>
                    <a:pt x="4159" y="469"/>
                  </a:lnTo>
                  <a:lnTo>
                    <a:pt x="4107" y="435"/>
                  </a:lnTo>
                  <a:lnTo>
                    <a:pt x="4054" y="401"/>
                  </a:lnTo>
                  <a:lnTo>
                    <a:pt x="4000" y="369"/>
                  </a:lnTo>
                  <a:lnTo>
                    <a:pt x="3945" y="337"/>
                  </a:lnTo>
                  <a:lnTo>
                    <a:pt x="3890" y="307"/>
                  </a:lnTo>
                  <a:lnTo>
                    <a:pt x="3834" y="278"/>
                  </a:lnTo>
                  <a:lnTo>
                    <a:pt x="3777" y="251"/>
                  </a:lnTo>
                  <a:lnTo>
                    <a:pt x="3719" y="225"/>
                  </a:lnTo>
                  <a:lnTo>
                    <a:pt x="3660" y="200"/>
                  </a:lnTo>
                  <a:lnTo>
                    <a:pt x="3601" y="176"/>
                  </a:lnTo>
                  <a:lnTo>
                    <a:pt x="3540" y="155"/>
                  </a:lnTo>
                  <a:lnTo>
                    <a:pt x="3480" y="134"/>
                  </a:lnTo>
                  <a:lnTo>
                    <a:pt x="3418" y="115"/>
                  </a:lnTo>
                  <a:lnTo>
                    <a:pt x="3355" y="97"/>
                  </a:lnTo>
                  <a:lnTo>
                    <a:pt x="3292" y="80"/>
                  </a:lnTo>
                  <a:lnTo>
                    <a:pt x="3229" y="65"/>
                  </a:lnTo>
                  <a:lnTo>
                    <a:pt x="3165" y="52"/>
                  </a:lnTo>
                  <a:lnTo>
                    <a:pt x="3100" y="40"/>
                  </a:lnTo>
                  <a:lnTo>
                    <a:pt x="3035" y="30"/>
                  </a:lnTo>
                  <a:lnTo>
                    <a:pt x="2970" y="21"/>
                  </a:lnTo>
                  <a:lnTo>
                    <a:pt x="2904" y="13"/>
                  </a:lnTo>
                  <a:lnTo>
                    <a:pt x="2837" y="8"/>
                  </a:lnTo>
                  <a:lnTo>
                    <a:pt x="2771" y="4"/>
                  </a:lnTo>
                  <a:lnTo>
                    <a:pt x="2703" y="1"/>
                  </a:lnTo>
                  <a:lnTo>
                    <a:pt x="2635" y="0"/>
                  </a:lnTo>
                  <a:lnTo>
                    <a:pt x="2635" y="0"/>
                  </a:lnTo>
                  <a:lnTo>
                    <a:pt x="2566" y="1"/>
                  </a:lnTo>
                  <a:lnTo>
                    <a:pt x="2499" y="4"/>
                  </a:lnTo>
                  <a:lnTo>
                    <a:pt x="2433" y="8"/>
                  </a:lnTo>
                  <a:lnTo>
                    <a:pt x="2366" y="13"/>
                  </a:lnTo>
                  <a:lnTo>
                    <a:pt x="2299" y="21"/>
                  </a:lnTo>
                  <a:lnTo>
                    <a:pt x="2234" y="30"/>
                  </a:lnTo>
                  <a:lnTo>
                    <a:pt x="2169" y="40"/>
                  </a:lnTo>
                  <a:lnTo>
                    <a:pt x="2104" y="52"/>
                  </a:lnTo>
                  <a:lnTo>
                    <a:pt x="2040" y="65"/>
                  </a:lnTo>
                  <a:lnTo>
                    <a:pt x="1978" y="80"/>
                  </a:lnTo>
                  <a:lnTo>
                    <a:pt x="1915" y="97"/>
                  </a:lnTo>
                  <a:lnTo>
                    <a:pt x="1852" y="115"/>
                  </a:lnTo>
                  <a:lnTo>
                    <a:pt x="1790" y="134"/>
                  </a:lnTo>
                  <a:lnTo>
                    <a:pt x="1730" y="155"/>
                  </a:lnTo>
                  <a:lnTo>
                    <a:pt x="1670" y="176"/>
                  </a:lnTo>
                  <a:lnTo>
                    <a:pt x="1611" y="200"/>
                  </a:lnTo>
                  <a:lnTo>
                    <a:pt x="1551" y="225"/>
                  </a:lnTo>
                  <a:lnTo>
                    <a:pt x="1494" y="251"/>
                  </a:lnTo>
                  <a:lnTo>
                    <a:pt x="1437" y="278"/>
                  </a:lnTo>
                  <a:lnTo>
                    <a:pt x="1380" y="307"/>
                  </a:lnTo>
                  <a:lnTo>
                    <a:pt x="1325" y="337"/>
                  </a:lnTo>
                  <a:lnTo>
                    <a:pt x="1270" y="369"/>
                  </a:lnTo>
                  <a:lnTo>
                    <a:pt x="1216" y="401"/>
                  </a:lnTo>
                  <a:lnTo>
                    <a:pt x="1163" y="435"/>
                  </a:lnTo>
                  <a:lnTo>
                    <a:pt x="1110" y="469"/>
                  </a:lnTo>
                  <a:lnTo>
                    <a:pt x="1059" y="505"/>
                  </a:lnTo>
                  <a:lnTo>
                    <a:pt x="1009" y="543"/>
                  </a:lnTo>
                  <a:lnTo>
                    <a:pt x="960" y="580"/>
                  </a:lnTo>
                  <a:lnTo>
                    <a:pt x="912" y="620"/>
                  </a:lnTo>
                  <a:lnTo>
                    <a:pt x="864" y="660"/>
                  </a:lnTo>
                  <a:lnTo>
                    <a:pt x="818" y="701"/>
                  </a:lnTo>
                  <a:lnTo>
                    <a:pt x="773" y="744"/>
                  </a:lnTo>
                  <a:lnTo>
                    <a:pt x="728" y="788"/>
                  </a:lnTo>
                  <a:lnTo>
                    <a:pt x="685" y="832"/>
                  </a:lnTo>
                  <a:lnTo>
                    <a:pt x="644" y="878"/>
                  </a:lnTo>
                  <a:lnTo>
                    <a:pt x="602" y="925"/>
                  </a:lnTo>
                  <a:lnTo>
                    <a:pt x="563" y="972"/>
                  </a:lnTo>
                  <a:lnTo>
                    <a:pt x="524" y="1020"/>
                  </a:lnTo>
                  <a:lnTo>
                    <a:pt x="487" y="1070"/>
                  </a:lnTo>
                  <a:lnTo>
                    <a:pt x="451" y="1120"/>
                  </a:lnTo>
                  <a:lnTo>
                    <a:pt x="416" y="1171"/>
                  </a:lnTo>
                  <a:lnTo>
                    <a:pt x="382" y="1223"/>
                  </a:lnTo>
                  <a:lnTo>
                    <a:pt x="350" y="1276"/>
                  </a:lnTo>
                  <a:lnTo>
                    <a:pt x="318" y="1329"/>
                  </a:lnTo>
                  <a:lnTo>
                    <a:pt x="288" y="1384"/>
                  </a:lnTo>
                  <a:lnTo>
                    <a:pt x="260" y="1439"/>
                  </a:lnTo>
                  <a:lnTo>
                    <a:pt x="233" y="1494"/>
                  </a:lnTo>
                  <a:lnTo>
                    <a:pt x="207" y="1551"/>
                  </a:lnTo>
                  <a:lnTo>
                    <a:pt x="183" y="1608"/>
                  </a:lnTo>
                  <a:lnTo>
                    <a:pt x="160" y="1666"/>
                  </a:lnTo>
                  <a:lnTo>
                    <a:pt x="139" y="1724"/>
                  </a:lnTo>
                  <a:lnTo>
                    <a:pt x="119" y="1783"/>
                  </a:lnTo>
                  <a:lnTo>
                    <a:pt x="100" y="1844"/>
                  </a:lnTo>
                  <a:lnTo>
                    <a:pt x="83" y="1904"/>
                  </a:lnTo>
                  <a:lnTo>
                    <a:pt x="67" y="1965"/>
                  </a:lnTo>
                  <a:lnTo>
                    <a:pt x="54" y="2026"/>
                  </a:lnTo>
                  <a:lnTo>
                    <a:pt x="41" y="2089"/>
                  </a:lnTo>
                  <a:lnTo>
                    <a:pt x="30" y="2152"/>
                  </a:lnTo>
                  <a:lnTo>
                    <a:pt x="21" y="2214"/>
                  </a:lnTo>
                  <a:lnTo>
                    <a:pt x="13" y="2278"/>
                  </a:lnTo>
                  <a:lnTo>
                    <a:pt x="8" y="2343"/>
                  </a:lnTo>
                  <a:lnTo>
                    <a:pt x="3" y="2406"/>
                  </a:lnTo>
                  <a:lnTo>
                    <a:pt x="1" y="2471"/>
                  </a:lnTo>
                  <a:lnTo>
                    <a:pt x="0" y="2537"/>
                  </a:lnTo>
                  <a:lnTo>
                    <a:pt x="0" y="2537"/>
                  </a:lnTo>
                  <a:lnTo>
                    <a:pt x="1" y="2603"/>
                  </a:lnTo>
                  <a:lnTo>
                    <a:pt x="3" y="2668"/>
                  </a:lnTo>
                  <a:lnTo>
                    <a:pt x="8" y="2733"/>
                  </a:lnTo>
                  <a:lnTo>
                    <a:pt x="13" y="2796"/>
                  </a:lnTo>
                  <a:lnTo>
                    <a:pt x="21" y="2860"/>
                  </a:lnTo>
                  <a:lnTo>
                    <a:pt x="30" y="2923"/>
                  </a:lnTo>
                  <a:lnTo>
                    <a:pt x="41" y="2985"/>
                  </a:lnTo>
                  <a:lnTo>
                    <a:pt x="54" y="3048"/>
                  </a:lnTo>
                  <a:lnTo>
                    <a:pt x="67" y="3109"/>
                  </a:lnTo>
                  <a:lnTo>
                    <a:pt x="83" y="3170"/>
                  </a:lnTo>
                  <a:lnTo>
                    <a:pt x="100" y="3230"/>
                  </a:lnTo>
                  <a:lnTo>
                    <a:pt x="119" y="3291"/>
                  </a:lnTo>
                  <a:lnTo>
                    <a:pt x="139" y="3350"/>
                  </a:lnTo>
                  <a:lnTo>
                    <a:pt x="160" y="3409"/>
                  </a:lnTo>
                  <a:lnTo>
                    <a:pt x="183" y="3467"/>
                  </a:lnTo>
                  <a:lnTo>
                    <a:pt x="207" y="3524"/>
                  </a:lnTo>
                  <a:lnTo>
                    <a:pt x="233" y="3580"/>
                  </a:lnTo>
                  <a:lnTo>
                    <a:pt x="260" y="3636"/>
                  </a:lnTo>
                  <a:lnTo>
                    <a:pt x="288" y="3691"/>
                  </a:lnTo>
                  <a:lnTo>
                    <a:pt x="318" y="3745"/>
                  </a:lnTo>
                  <a:lnTo>
                    <a:pt x="350" y="3798"/>
                  </a:lnTo>
                  <a:lnTo>
                    <a:pt x="382" y="3851"/>
                  </a:lnTo>
                  <a:lnTo>
                    <a:pt x="416" y="3903"/>
                  </a:lnTo>
                  <a:lnTo>
                    <a:pt x="451" y="3954"/>
                  </a:lnTo>
                  <a:lnTo>
                    <a:pt x="487" y="4005"/>
                  </a:lnTo>
                  <a:lnTo>
                    <a:pt x="524" y="4054"/>
                  </a:lnTo>
                  <a:lnTo>
                    <a:pt x="563" y="4102"/>
                  </a:lnTo>
                  <a:lnTo>
                    <a:pt x="602" y="4149"/>
                  </a:lnTo>
                  <a:lnTo>
                    <a:pt x="644" y="4196"/>
                  </a:lnTo>
                  <a:lnTo>
                    <a:pt x="685" y="4242"/>
                  </a:lnTo>
                  <a:lnTo>
                    <a:pt x="728" y="4286"/>
                  </a:lnTo>
                  <a:lnTo>
                    <a:pt x="773" y="4330"/>
                  </a:lnTo>
                  <a:lnTo>
                    <a:pt x="818" y="4373"/>
                  </a:lnTo>
                  <a:lnTo>
                    <a:pt x="864" y="4414"/>
                  </a:lnTo>
                  <a:lnTo>
                    <a:pt x="912" y="4455"/>
                  </a:lnTo>
                  <a:lnTo>
                    <a:pt x="960" y="4494"/>
                  </a:lnTo>
                  <a:lnTo>
                    <a:pt x="1009" y="4532"/>
                  </a:lnTo>
                  <a:lnTo>
                    <a:pt x="1059" y="4569"/>
                  </a:lnTo>
                  <a:lnTo>
                    <a:pt x="1110" y="4605"/>
                  </a:lnTo>
                  <a:lnTo>
                    <a:pt x="1163" y="4640"/>
                  </a:lnTo>
                  <a:lnTo>
                    <a:pt x="1216" y="4673"/>
                  </a:lnTo>
                  <a:lnTo>
                    <a:pt x="1270" y="4707"/>
                  </a:lnTo>
                  <a:lnTo>
                    <a:pt x="1325" y="4737"/>
                  </a:lnTo>
                  <a:lnTo>
                    <a:pt x="1380" y="4767"/>
                  </a:lnTo>
                  <a:lnTo>
                    <a:pt x="1437" y="4796"/>
                  </a:lnTo>
                  <a:lnTo>
                    <a:pt x="1494" y="4823"/>
                  </a:lnTo>
                  <a:lnTo>
                    <a:pt x="1551" y="4849"/>
                  </a:lnTo>
                  <a:lnTo>
                    <a:pt x="1611" y="4874"/>
                  </a:lnTo>
                  <a:lnTo>
                    <a:pt x="1670" y="4898"/>
                  </a:lnTo>
                  <a:lnTo>
                    <a:pt x="1730" y="4919"/>
                  </a:lnTo>
                  <a:lnTo>
                    <a:pt x="1790" y="4940"/>
                  </a:lnTo>
                  <a:lnTo>
                    <a:pt x="1852" y="4959"/>
                  </a:lnTo>
                  <a:lnTo>
                    <a:pt x="1915" y="4978"/>
                  </a:lnTo>
                  <a:lnTo>
                    <a:pt x="1978" y="4994"/>
                  </a:lnTo>
                  <a:lnTo>
                    <a:pt x="2040" y="5009"/>
                  </a:lnTo>
                  <a:lnTo>
                    <a:pt x="2104" y="5022"/>
                  </a:lnTo>
                  <a:lnTo>
                    <a:pt x="2169" y="5034"/>
                  </a:lnTo>
                  <a:lnTo>
                    <a:pt x="2234" y="5045"/>
                  </a:lnTo>
                  <a:lnTo>
                    <a:pt x="2299" y="5053"/>
                  </a:lnTo>
                  <a:lnTo>
                    <a:pt x="2366" y="5061"/>
                  </a:lnTo>
                  <a:lnTo>
                    <a:pt x="2433" y="5066"/>
                  </a:lnTo>
                  <a:lnTo>
                    <a:pt x="2499" y="5070"/>
                  </a:lnTo>
                  <a:lnTo>
                    <a:pt x="2566" y="5073"/>
                  </a:lnTo>
                  <a:lnTo>
                    <a:pt x="2635" y="5074"/>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91"/>
            <p:cNvSpPr>
              <a:spLocks/>
            </p:cNvSpPr>
            <p:nvPr/>
          </p:nvSpPr>
          <p:spPr bwMode="auto">
            <a:xfrm flipH="1">
              <a:off x="6899317" y="979354"/>
              <a:ext cx="4599165" cy="2181920"/>
            </a:xfrm>
            <a:custGeom>
              <a:avLst/>
              <a:gdLst>
                <a:gd name="T0" fmla="*/ 2638 w 5255"/>
                <a:gd name="T1" fmla="*/ 0 h 2390"/>
                <a:gd name="T2" fmla="*/ 2642 w 5255"/>
                <a:gd name="T3" fmla="*/ 0 h 2390"/>
                <a:gd name="T4" fmla="*/ 2649 w 5255"/>
                <a:gd name="T5" fmla="*/ 0 h 2390"/>
                <a:gd name="T6" fmla="*/ 2653 w 5255"/>
                <a:gd name="T7" fmla="*/ 0 h 2390"/>
                <a:gd name="T8" fmla="*/ 2660 w 5255"/>
                <a:gd name="T9" fmla="*/ 0 h 2390"/>
                <a:gd name="T10" fmla="*/ 2667 w 5255"/>
                <a:gd name="T11" fmla="*/ 0 h 2390"/>
                <a:gd name="T12" fmla="*/ 2675 w 5255"/>
                <a:gd name="T13" fmla="*/ 0 h 2390"/>
                <a:gd name="T14" fmla="*/ 2679 w 5255"/>
                <a:gd name="T15" fmla="*/ 0 h 2390"/>
                <a:gd name="T16" fmla="*/ 2686 w 5255"/>
                <a:gd name="T17" fmla="*/ 0 h 2390"/>
                <a:gd name="T18" fmla="*/ 2690 w 5255"/>
                <a:gd name="T19" fmla="*/ 1 h 2390"/>
                <a:gd name="T20" fmla="*/ 2697 w 5255"/>
                <a:gd name="T21" fmla="*/ 1 h 2390"/>
                <a:gd name="T22" fmla="*/ 2705 w 5255"/>
                <a:gd name="T23" fmla="*/ 1 h 2390"/>
                <a:gd name="T24" fmla="*/ 2712 w 5255"/>
                <a:gd name="T25" fmla="*/ 1 h 2390"/>
                <a:gd name="T26" fmla="*/ 2716 w 5255"/>
                <a:gd name="T27" fmla="*/ 1 h 2390"/>
                <a:gd name="T28" fmla="*/ 2723 w 5255"/>
                <a:gd name="T29" fmla="*/ 1 h 2390"/>
                <a:gd name="T30" fmla="*/ 2727 w 5255"/>
                <a:gd name="T31" fmla="*/ 3 h 2390"/>
                <a:gd name="T32" fmla="*/ 2733 w 5255"/>
                <a:gd name="T33" fmla="*/ 3 h 2390"/>
                <a:gd name="T34" fmla="*/ 2751 w 5255"/>
                <a:gd name="T35" fmla="*/ 3 h 2390"/>
                <a:gd name="T36" fmla="*/ 2757 w 5255"/>
                <a:gd name="T37" fmla="*/ 4 h 2390"/>
                <a:gd name="T38" fmla="*/ 3182 w 5255"/>
                <a:gd name="T39" fmla="*/ 57 h 2390"/>
                <a:gd name="T40" fmla="*/ 3793 w 5255"/>
                <a:gd name="T41" fmla="*/ 261 h 2390"/>
                <a:gd name="T42" fmla="*/ 4327 w 5255"/>
                <a:gd name="T43" fmla="*/ 597 h 2390"/>
                <a:gd name="T44" fmla="*/ 4760 w 5255"/>
                <a:gd name="T45" fmla="*/ 1044 h 2390"/>
                <a:gd name="T46" fmla="*/ 5072 w 5255"/>
                <a:gd name="T47" fmla="*/ 1581 h 2390"/>
                <a:gd name="T48" fmla="*/ 5241 w 5255"/>
                <a:gd name="T49" fmla="*/ 2188 h 2390"/>
                <a:gd name="T50" fmla="*/ 4984 w 5255"/>
                <a:gd name="T51" fmla="*/ 2044 h 2390"/>
                <a:gd name="T52" fmla="*/ 4187 w 5255"/>
                <a:gd name="T53" fmla="*/ 1590 h 2390"/>
                <a:gd name="T54" fmla="*/ 3173 w 5255"/>
                <a:gd name="T55" fmla="*/ 1345 h 2390"/>
                <a:gd name="T56" fmla="*/ 2127 w 5255"/>
                <a:gd name="T57" fmla="*/ 1348 h 2390"/>
                <a:gd name="T58" fmla="*/ 1074 w 5255"/>
                <a:gd name="T59" fmla="*/ 1615 h 2390"/>
                <a:gd name="T60" fmla="*/ 456 w 5255"/>
                <a:gd name="T61" fmla="*/ 1954 h 2390"/>
                <a:gd name="T62" fmla="*/ 123 w 5255"/>
                <a:gd name="T63" fmla="*/ 2244 h 2390"/>
                <a:gd name="T64" fmla="*/ 36 w 5255"/>
                <a:gd name="T65" fmla="*/ 2094 h 2390"/>
                <a:gd name="T66" fmla="*/ 232 w 5255"/>
                <a:gd name="T67" fmla="*/ 1486 h 2390"/>
                <a:gd name="T68" fmla="*/ 572 w 5255"/>
                <a:gd name="T69" fmla="*/ 955 h 2390"/>
                <a:gd name="T70" fmla="*/ 1033 w 5255"/>
                <a:gd name="T71" fmla="*/ 521 h 2390"/>
                <a:gd name="T72" fmla="*/ 1594 w 5255"/>
                <a:gd name="T73" fmla="*/ 205 h 2390"/>
                <a:gd name="T74" fmla="*/ 2232 w 5255"/>
                <a:gd name="T75" fmla="*/ 30 h 2390"/>
                <a:gd name="T76" fmla="*/ 2482 w 5255"/>
                <a:gd name="T77" fmla="*/ 5 h 2390"/>
                <a:gd name="T78" fmla="*/ 2491 w 5255"/>
                <a:gd name="T79" fmla="*/ 4 h 2390"/>
                <a:gd name="T80" fmla="*/ 2496 w 5255"/>
                <a:gd name="T81" fmla="*/ 4 h 2390"/>
                <a:gd name="T82" fmla="*/ 2504 w 5255"/>
                <a:gd name="T83" fmla="*/ 4 h 2390"/>
                <a:gd name="T84" fmla="*/ 2527 w 5255"/>
                <a:gd name="T85" fmla="*/ 3 h 2390"/>
                <a:gd name="T86" fmla="*/ 2532 w 5255"/>
                <a:gd name="T87" fmla="*/ 3 h 2390"/>
                <a:gd name="T88" fmla="*/ 2537 w 5255"/>
                <a:gd name="T89" fmla="*/ 1 h 2390"/>
                <a:gd name="T90" fmla="*/ 2543 w 5255"/>
                <a:gd name="T91" fmla="*/ 1 h 2390"/>
                <a:gd name="T92" fmla="*/ 2549 w 5255"/>
                <a:gd name="T93" fmla="*/ 1 h 2390"/>
                <a:gd name="T94" fmla="*/ 2555 w 5255"/>
                <a:gd name="T95" fmla="*/ 1 h 2390"/>
                <a:gd name="T96" fmla="*/ 2560 w 5255"/>
                <a:gd name="T97" fmla="*/ 1 h 2390"/>
                <a:gd name="T98" fmla="*/ 2566 w 5255"/>
                <a:gd name="T99" fmla="*/ 1 h 2390"/>
                <a:gd name="T100" fmla="*/ 2571 w 5255"/>
                <a:gd name="T101" fmla="*/ 1 h 2390"/>
                <a:gd name="T102" fmla="*/ 2578 w 5255"/>
                <a:gd name="T103" fmla="*/ 0 h 2390"/>
                <a:gd name="T104" fmla="*/ 2584 w 5255"/>
                <a:gd name="T105" fmla="*/ 0 h 2390"/>
                <a:gd name="T106" fmla="*/ 2590 w 5255"/>
                <a:gd name="T107" fmla="*/ 0 h 2390"/>
                <a:gd name="T108" fmla="*/ 2595 w 5255"/>
                <a:gd name="T109" fmla="*/ 0 h 2390"/>
                <a:gd name="T110" fmla="*/ 2602 w 5255"/>
                <a:gd name="T111" fmla="*/ 0 h 2390"/>
                <a:gd name="T112" fmla="*/ 2607 w 5255"/>
                <a:gd name="T113" fmla="*/ 0 h 2390"/>
                <a:gd name="T114" fmla="*/ 2613 w 5255"/>
                <a:gd name="T115" fmla="*/ 0 h 2390"/>
                <a:gd name="T116" fmla="*/ 2619 w 5255"/>
                <a:gd name="T117" fmla="*/ 0 h 2390"/>
                <a:gd name="T118" fmla="*/ 2624 w 5255"/>
                <a:gd name="T119" fmla="*/ 0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55" h="2390">
                  <a:moveTo>
                    <a:pt x="2631" y="0"/>
                  </a:moveTo>
                  <a:lnTo>
                    <a:pt x="2631" y="0"/>
                  </a:lnTo>
                  <a:lnTo>
                    <a:pt x="2633" y="0"/>
                  </a:lnTo>
                  <a:lnTo>
                    <a:pt x="2633" y="0"/>
                  </a:lnTo>
                  <a:lnTo>
                    <a:pt x="2633" y="0"/>
                  </a:lnTo>
                  <a:lnTo>
                    <a:pt x="2633" y="0"/>
                  </a:lnTo>
                  <a:lnTo>
                    <a:pt x="2635" y="0"/>
                  </a:lnTo>
                  <a:lnTo>
                    <a:pt x="2635" y="0"/>
                  </a:lnTo>
                  <a:lnTo>
                    <a:pt x="2635" y="0"/>
                  </a:lnTo>
                  <a:lnTo>
                    <a:pt x="2635" y="0"/>
                  </a:lnTo>
                  <a:lnTo>
                    <a:pt x="2638" y="0"/>
                  </a:lnTo>
                  <a:lnTo>
                    <a:pt x="2638" y="0"/>
                  </a:lnTo>
                  <a:lnTo>
                    <a:pt x="2638" y="0"/>
                  </a:lnTo>
                  <a:lnTo>
                    <a:pt x="2638" y="0"/>
                  </a:lnTo>
                  <a:lnTo>
                    <a:pt x="2639" y="0"/>
                  </a:lnTo>
                  <a:lnTo>
                    <a:pt x="2639" y="0"/>
                  </a:lnTo>
                  <a:lnTo>
                    <a:pt x="2640" y="0"/>
                  </a:lnTo>
                  <a:lnTo>
                    <a:pt x="2640" y="0"/>
                  </a:lnTo>
                  <a:lnTo>
                    <a:pt x="2641" y="0"/>
                  </a:lnTo>
                  <a:lnTo>
                    <a:pt x="2641" y="0"/>
                  </a:lnTo>
                  <a:lnTo>
                    <a:pt x="2642" y="0"/>
                  </a:lnTo>
                  <a:lnTo>
                    <a:pt x="2642" y="0"/>
                  </a:lnTo>
                  <a:lnTo>
                    <a:pt x="2643" y="0"/>
                  </a:lnTo>
                  <a:lnTo>
                    <a:pt x="2643" y="0"/>
                  </a:lnTo>
                  <a:lnTo>
                    <a:pt x="2644" y="0"/>
                  </a:lnTo>
                  <a:lnTo>
                    <a:pt x="2644" y="0"/>
                  </a:lnTo>
                  <a:lnTo>
                    <a:pt x="2645" y="0"/>
                  </a:lnTo>
                  <a:lnTo>
                    <a:pt x="2645" y="0"/>
                  </a:lnTo>
                  <a:lnTo>
                    <a:pt x="2647" y="0"/>
                  </a:lnTo>
                  <a:lnTo>
                    <a:pt x="2647" y="0"/>
                  </a:lnTo>
                  <a:lnTo>
                    <a:pt x="2648" y="0"/>
                  </a:lnTo>
                  <a:lnTo>
                    <a:pt x="2648" y="0"/>
                  </a:lnTo>
                  <a:lnTo>
                    <a:pt x="2649" y="0"/>
                  </a:lnTo>
                  <a:lnTo>
                    <a:pt x="2649" y="0"/>
                  </a:lnTo>
                  <a:lnTo>
                    <a:pt x="2650" y="0"/>
                  </a:lnTo>
                  <a:lnTo>
                    <a:pt x="2650" y="0"/>
                  </a:lnTo>
                  <a:lnTo>
                    <a:pt x="2651" y="0"/>
                  </a:lnTo>
                  <a:lnTo>
                    <a:pt x="2651" y="0"/>
                  </a:lnTo>
                  <a:lnTo>
                    <a:pt x="2651" y="0"/>
                  </a:lnTo>
                  <a:lnTo>
                    <a:pt x="2651" y="0"/>
                  </a:lnTo>
                  <a:lnTo>
                    <a:pt x="2652" y="0"/>
                  </a:lnTo>
                  <a:lnTo>
                    <a:pt x="2652" y="0"/>
                  </a:lnTo>
                  <a:lnTo>
                    <a:pt x="2653" y="0"/>
                  </a:lnTo>
                  <a:lnTo>
                    <a:pt x="2653" y="0"/>
                  </a:lnTo>
                  <a:lnTo>
                    <a:pt x="2654" y="0"/>
                  </a:lnTo>
                  <a:lnTo>
                    <a:pt x="2654" y="0"/>
                  </a:lnTo>
                  <a:lnTo>
                    <a:pt x="2656" y="0"/>
                  </a:lnTo>
                  <a:lnTo>
                    <a:pt x="2656" y="0"/>
                  </a:lnTo>
                  <a:lnTo>
                    <a:pt x="2657" y="0"/>
                  </a:lnTo>
                  <a:lnTo>
                    <a:pt x="2657" y="0"/>
                  </a:lnTo>
                  <a:lnTo>
                    <a:pt x="2658" y="0"/>
                  </a:lnTo>
                  <a:lnTo>
                    <a:pt x="2658" y="0"/>
                  </a:lnTo>
                  <a:lnTo>
                    <a:pt x="2659" y="0"/>
                  </a:lnTo>
                  <a:lnTo>
                    <a:pt x="2659" y="0"/>
                  </a:lnTo>
                  <a:lnTo>
                    <a:pt x="2660" y="0"/>
                  </a:lnTo>
                  <a:lnTo>
                    <a:pt x="2660" y="0"/>
                  </a:lnTo>
                  <a:lnTo>
                    <a:pt x="2661" y="0"/>
                  </a:lnTo>
                  <a:lnTo>
                    <a:pt x="2661" y="0"/>
                  </a:lnTo>
                  <a:lnTo>
                    <a:pt x="2662" y="0"/>
                  </a:lnTo>
                  <a:lnTo>
                    <a:pt x="2662" y="0"/>
                  </a:lnTo>
                  <a:lnTo>
                    <a:pt x="2663" y="0"/>
                  </a:lnTo>
                  <a:lnTo>
                    <a:pt x="2663" y="0"/>
                  </a:lnTo>
                  <a:lnTo>
                    <a:pt x="2667" y="0"/>
                  </a:lnTo>
                  <a:lnTo>
                    <a:pt x="2667" y="0"/>
                  </a:lnTo>
                  <a:lnTo>
                    <a:pt x="2667" y="0"/>
                  </a:lnTo>
                  <a:lnTo>
                    <a:pt x="2667" y="0"/>
                  </a:lnTo>
                  <a:lnTo>
                    <a:pt x="2669" y="0"/>
                  </a:lnTo>
                  <a:lnTo>
                    <a:pt x="2669" y="0"/>
                  </a:lnTo>
                  <a:lnTo>
                    <a:pt x="2670" y="0"/>
                  </a:lnTo>
                  <a:lnTo>
                    <a:pt x="2670" y="0"/>
                  </a:lnTo>
                  <a:lnTo>
                    <a:pt x="2671" y="0"/>
                  </a:lnTo>
                  <a:lnTo>
                    <a:pt x="2671" y="0"/>
                  </a:lnTo>
                  <a:lnTo>
                    <a:pt x="2672" y="0"/>
                  </a:lnTo>
                  <a:lnTo>
                    <a:pt x="2672" y="0"/>
                  </a:lnTo>
                  <a:lnTo>
                    <a:pt x="2674" y="0"/>
                  </a:lnTo>
                  <a:lnTo>
                    <a:pt x="2674" y="0"/>
                  </a:lnTo>
                  <a:lnTo>
                    <a:pt x="2675" y="0"/>
                  </a:lnTo>
                  <a:lnTo>
                    <a:pt x="2675" y="0"/>
                  </a:lnTo>
                  <a:lnTo>
                    <a:pt x="2676" y="0"/>
                  </a:lnTo>
                  <a:lnTo>
                    <a:pt x="2676" y="0"/>
                  </a:lnTo>
                  <a:lnTo>
                    <a:pt x="2677" y="0"/>
                  </a:lnTo>
                  <a:lnTo>
                    <a:pt x="2677" y="0"/>
                  </a:lnTo>
                  <a:lnTo>
                    <a:pt x="2677" y="0"/>
                  </a:lnTo>
                  <a:lnTo>
                    <a:pt x="2677" y="0"/>
                  </a:lnTo>
                  <a:lnTo>
                    <a:pt x="2678" y="0"/>
                  </a:lnTo>
                  <a:lnTo>
                    <a:pt x="2678" y="0"/>
                  </a:lnTo>
                  <a:lnTo>
                    <a:pt x="2679" y="0"/>
                  </a:lnTo>
                  <a:lnTo>
                    <a:pt x="2679" y="0"/>
                  </a:lnTo>
                  <a:lnTo>
                    <a:pt x="2680" y="0"/>
                  </a:lnTo>
                  <a:lnTo>
                    <a:pt x="2680" y="0"/>
                  </a:lnTo>
                  <a:lnTo>
                    <a:pt x="2681" y="0"/>
                  </a:lnTo>
                  <a:lnTo>
                    <a:pt x="2681" y="0"/>
                  </a:lnTo>
                  <a:lnTo>
                    <a:pt x="2682" y="0"/>
                  </a:lnTo>
                  <a:lnTo>
                    <a:pt x="2682" y="0"/>
                  </a:lnTo>
                  <a:lnTo>
                    <a:pt x="2684" y="0"/>
                  </a:lnTo>
                  <a:lnTo>
                    <a:pt x="2684" y="0"/>
                  </a:lnTo>
                  <a:lnTo>
                    <a:pt x="2685" y="0"/>
                  </a:lnTo>
                  <a:lnTo>
                    <a:pt x="2685" y="0"/>
                  </a:lnTo>
                  <a:lnTo>
                    <a:pt x="2686" y="0"/>
                  </a:lnTo>
                  <a:lnTo>
                    <a:pt x="2686" y="0"/>
                  </a:lnTo>
                  <a:lnTo>
                    <a:pt x="2687" y="1"/>
                  </a:lnTo>
                  <a:lnTo>
                    <a:pt x="2687" y="1"/>
                  </a:lnTo>
                  <a:lnTo>
                    <a:pt x="2687" y="1"/>
                  </a:lnTo>
                  <a:lnTo>
                    <a:pt x="2687" y="1"/>
                  </a:lnTo>
                  <a:lnTo>
                    <a:pt x="2689" y="1"/>
                  </a:lnTo>
                  <a:lnTo>
                    <a:pt x="2689" y="1"/>
                  </a:lnTo>
                  <a:lnTo>
                    <a:pt x="2689" y="1"/>
                  </a:lnTo>
                  <a:lnTo>
                    <a:pt x="2689" y="1"/>
                  </a:lnTo>
                  <a:lnTo>
                    <a:pt x="2690" y="1"/>
                  </a:lnTo>
                  <a:lnTo>
                    <a:pt x="2690" y="1"/>
                  </a:lnTo>
                  <a:lnTo>
                    <a:pt x="2691" y="1"/>
                  </a:lnTo>
                  <a:lnTo>
                    <a:pt x="2691" y="1"/>
                  </a:lnTo>
                  <a:lnTo>
                    <a:pt x="2693" y="1"/>
                  </a:lnTo>
                  <a:lnTo>
                    <a:pt x="2693" y="1"/>
                  </a:lnTo>
                  <a:lnTo>
                    <a:pt x="2694" y="1"/>
                  </a:lnTo>
                  <a:lnTo>
                    <a:pt x="2694" y="1"/>
                  </a:lnTo>
                  <a:lnTo>
                    <a:pt x="2695" y="1"/>
                  </a:lnTo>
                  <a:lnTo>
                    <a:pt x="2695" y="1"/>
                  </a:lnTo>
                  <a:lnTo>
                    <a:pt x="2696" y="1"/>
                  </a:lnTo>
                  <a:lnTo>
                    <a:pt x="2696" y="1"/>
                  </a:lnTo>
                  <a:lnTo>
                    <a:pt x="2697" y="1"/>
                  </a:lnTo>
                  <a:lnTo>
                    <a:pt x="2697" y="1"/>
                  </a:lnTo>
                  <a:lnTo>
                    <a:pt x="2698" y="1"/>
                  </a:lnTo>
                  <a:lnTo>
                    <a:pt x="2698" y="1"/>
                  </a:lnTo>
                  <a:lnTo>
                    <a:pt x="2699" y="1"/>
                  </a:lnTo>
                  <a:lnTo>
                    <a:pt x="2699" y="1"/>
                  </a:lnTo>
                  <a:lnTo>
                    <a:pt x="2699" y="1"/>
                  </a:lnTo>
                  <a:lnTo>
                    <a:pt x="2699" y="1"/>
                  </a:lnTo>
                  <a:lnTo>
                    <a:pt x="2705" y="1"/>
                  </a:lnTo>
                  <a:lnTo>
                    <a:pt x="2705" y="1"/>
                  </a:lnTo>
                  <a:lnTo>
                    <a:pt x="2705" y="1"/>
                  </a:lnTo>
                  <a:lnTo>
                    <a:pt x="2705" y="1"/>
                  </a:lnTo>
                  <a:lnTo>
                    <a:pt x="2706" y="1"/>
                  </a:lnTo>
                  <a:lnTo>
                    <a:pt x="2706" y="1"/>
                  </a:lnTo>
                  <a:lnTo>
                    <a:pt x="2707" y="1"/>
                  </a:lnTo>
                  <a:lnTo>
                    <a:pt x="2707" y="1"/>
                  </a:lnTo>
                  <a:lnTo>
                    <a:pt x="2708" y="1"/>
                  </a:lnTo>
                  <a:lnTo>
                    <a:pt x="2708" y="1"/>
                  </a:lnTo>
                  <a:lnTo>
                    <a:pt x="2709" y="1"/>
                  </a:lnTo>
                  <a:lnTo>
                    <a:pt x="2709" y="1"/>
                  </a:lnTo>
                  <a:lnTo>
                    <a:pt x="2711" y="1"/>
                  </a:lnTo>
                  <a:lnTo>
                    <a:pt x="2711" y="1"/>
                  </a:lnTo>
                  <a:lnTo>
                    <a:pt x="2712" y="1"/>
                  </a:lnTo>
                  <a:lnTo>
                    <a:pt x="2712" y="1"/>
                  </a:lnTo>
                  <a:lnTo>
                    <a:pt x="2713" y="1"/>
                  </a:lnTo>
                  <a:lnTo>
                    <a:pt x="2713" y="1"/>
                  </a:lnTo>
                  <a:lnTo>
                    <a:pt x="2713" y="1"/>
                  </a:lnTo>
                  <a:lnTo>
                    <a:pt x="2713" y="1"/>
                  </a:lnTo>
                  <a:lnTo>
                    <a:pt x="2715" y="1"/>
                  </a:lnTo>
                  <a:lnTo>
                    <a:pt x="2715" y="1"/>
                  </a:lnTo>
                  <a:lnTo>
                    <a:pt x="2715" y="1"/>
                  </a:lnTo>
                  <a:lnTo>
                    <a:pt x="2715" y="1"/>
                  </a:lnTo>
                  <a:lnTo>
                    <a:pt x="2716" y="1"/>
                  </a:lnTo>
                  <a:lnTo>
                    <a:pt x="2716" y="1"/>
                  </a:lnTo>
                  <a:lnTo>
                    <a:pt x="2717" y="1"/>
                  </a:lnTo>
                  <a:lnTo>
                    <a:pt x="2717" y="1"/>
                  </a:lnTo>
                  <a:lnTo>
                    <a:pt x="2718" y="1"/>
                  </a:lnTo>
                  <a:lnTo>
                    <a:pt x="2718" y="1"/>
                  </a:lnTo>
                  <a:lnTo>
                    <a:pt x="2719" y="1"/>
                  </a:lnTo>
                  <a:lnTo>
                    <a:pt x="2719" y="1"/>
                  </a:lnTo>
                  <a:lnTo>
                    <a:pt x="2721" y="1"/>
                  </a:lnTo>
                  <a:lnTo>
                    <a:pt x="2721" y="1"/>
                  </a:lnTo>
                  <a:lnTo>
                    <a:pt x="2722" y="1"/>
                  </a:lnTo>
                  <a:lnTo>
                    <a:pt x="2722" y="1"/>
                  </a:lnTo>
                  <a:lnTo>
                    <a:pt x="2723" y="1"/>
                  </a:lnTo>
                  <a:lnTo>
                    <a:pt x="2723" y="1"/>
                  </a:lnTo>
                  <a:lnTo>
                    <a:pt x="2723" y="1"/>
                  </a:lnTo>
                  <a:lnTo>
                    <a:pt x="2723" y="1"/>
                  </a:lnTo>
                  <a:lnTo>
                    <a:pt x="2725" y="1"/>
                  </a:lnTo>
                  <a:lnTo>
                    <a:pt x="2725" y="1"/>
                  </a:lnTo>
                  <a:lnTo>
                    <a:pt x="2725" y="1"/>
                  </a:lnTo>
                  <a:lnTo>
                    <a:pt x="2725" y="1"/>
                  </a:lnTo>
                  <a:lnTo>
                    <a:pt x="2727" y="3"/>
                  </a:lnTo>
                  <a:lnTo>
                    <a:pt x="2727" y="3"/>
                  </a:lnTo>
                  <a:lnTo>
                    <a:pt x="2727" y="3"/>
                  </a:lnTo>
                  <a:lnTo>
                    <a:pt x="2727" y="3"/>
                  </a:lnTo>
                  <a:lnTo>
                    <a:pt x="2728" y="3"/>
                  </a:lnTo>
                  <a:lnTo>
                    <a:pt x="2728" y="3"/>
                  </a:lnTo>
                  <a:lnTo>
                    <a:pt x="2730" y="3"/>
                  </a:lnTo>
                  <a:lnTo>
                    <a:pt x="2730" y="3"/>
                  </a:lnTo>
                  <a:lnTo>
                    <a:pt x="2731" y="3"/>
                  </a:lnTo>
                  <a:lnTo>
                    <a:pt x="2731" y="3"/>
                  </a:lnTo>
                  <a:lnTo>
                    <a:pt x="2732" y="3"/>
                  </a:lnTo>
                  <a:lnTo>
                    <a:pt x="2732" y="3"/>
                  </a:lnTo>
                  <a:lnTo>
                    <a:pt x="2733" y="3"/>
                  </a:lnTo>
                  <a:lnTo>
                    <a:pt x="2733" y="3"/>
                  </a:lnTo>
                  <a:lnTo>
                    <a:pt x="2733" y="3"/>
                  </a:lnTo>
                  <a:lnTo>
                    <a:pt x="2733" y="3"/>
                  </a:lnTo>
                  <a:lnTo>
                    <a:pt x="2746" y="3"/>
                  </a:lnTo>
                  <a:lnTo>
                    <a:pt x="2746" y="3"/>
                  </a:lnTo>
                  <a:lnTo>
                    <a:pt x="2746" y="3"/>
                  </a:lnTo>
                  <a:lnTo>
                    <a:pt x="2749" y="3"/>
                  </a:lnTo>
                  <a:lnTo>
                    <a:pt x="2749" y="3"/>
                  </a:lnTo>
                  <a:lnTo>
                    <a:pt x="2749" y="3"/>
                  </a:lnTo>
                  <a:lnTo>
                    <a:pt x="2749" y="3"/>
                  </a:lnTo>
                  <a:lnTo>
                    <a:pt x="2751" y="3"/>
                  </a:lnTo>
                  <a:lnTo>
                    <a:pt x="2751" y="3"/>
                  </a:lnTo>
                  <a:lnTo>
                    <a:pt x="2751" y="3"/>
                  </a:lnTo>
                  <a:lnTo>
                    <a:pt x="2753" y="3"/>
                  </a:lnTo>
                  <a:lnTo>
                    <a:pt x="2753" y="3"/>
                  </a:lnTo>
                  <a:lnTo>
                    <a:pt x="2753" y="3"/>
                  </a:lnTo>
                  <a:lnTo>
                    <a:pt x="2753" y="3"/>
                  </a:lnTo>
                  <a:lnTo>
                    <a:pt x="2754" y="4"/>
                  </a:lnTo>
                  <a:lnTo>
                    <a:pt x="2754" y="4"/>
                  </a:lnTo>
                  <a:lnTo>
                    <a:pt x="2755" y="4"/>
                  </a:lnTo>
                  <a:lnTo>
                    <a:pt x="2755" y="4"/>
                  </a:lnTo>
                  <a:lnTo>
                    <a:pt x="2757" y="4"/>
                  </a:lnTo>
                  <a:lnTo>
                    <a:pt x="2757" y="4"/>
                  </a:lnTo>
                  <a:lnTo>
                    <a:pt x="2757" y="4"/>
                  </a:lnTo>
                  <a:lnTo>
                    <a:pt x="2757" y="4"/>
                  </a:lnTo>
                  <a:lnTo>
                    <a:pt x="2761" y="4"/>
                  </a:lnTo>
                  <a:lnTo>
                    <a:pt x="2761" y="4"/>
                  </a:lnTo>
                  <a:lnTo>
                    <a:pt x="2761" y="4"/>
                  </a:lnTo>
                  <a:lnTo>
                    <a:pt x="2822" y="7"/>
                  </a:lnTo>
                  <a:lnTo>
                    <a:pt x="2883" y="12"/>
                  </a:lnTo>
                  <a:lnTo>
                    <a:pt x="2944" y="18"/>
                  </a:lnTo>
                  <a:lnTo>
                    <a:pt x="3003" y="25"/>
                  </a:lnTo>
                  <a:lnTo>
                    <a:pt x="3064" y="35"/>
                  </a:lnTo>
                  <a:lnTo>
                    <a:pt x="3122" y="45"/>
                  </a:lnTo>
                  <a:lnTo>
                    <a:pt x="3182" y="57"/>
                  </a:lnTo>
                  <a:lnTo>
                    <a:pt x="3240" y="68"/>
                  </a:lnTo>
                  <a:lnTo>
                    <a:pt x="3297" y="82"/>
                  </a:lnTo>
                  <a:lnTo>
                    <a:pt x="3356" y="98"/>
                  </a:lnTo>
                  <a:lnTo>
                    <a:pt x="3412" y="114"/>
                  </a:lnTo>
                  <a:lnTo>
                    <a:pt x="3468" y="132"/>
                  </a:lnTo>
                  <a:lnTo>
                    <a:pt x="3524" y="151"/>
                  </a:lnTo>
                  <a:lnTo>
                    <a:pt x="3579" y="170"/>
                  </a:lnTo>
                  <a:lnTo>
                    <a:pt x="3634" y="192"/>
                  </a:lnTo>
                  <a:lnTo>
                    <a:pt x="3688" y="213"/>
                  </a:lnTo>
                  <a:lnTo>
                    <a:pt x="3740" y="237"/>
                  </a:lnTo>
                  <a:lnTo>
                    <a:pt x="3793" y="261"/>
                  </a:lnTo>
                  <a:lnTo>
                    <a:pt x="3846" y="287"/>
                  </a:lnTo>
                  <a:lnTo>
                    <a:pt x="3897" y="313"/>
                  </a:lnTo>
                  <a:lnTo>
                    <a:pt x="3948" y="341"/>
                  </a:lnTo>
                  <a:lnTo>
                    <a:pt x="3997" y="369"/>
                  </a:lnTo>
                  <a:lnTo>
                    <a:pt x="4047" y="399"/>
                  </a:lnTo>
                  <a:lnTo>
                    <a:pt x="4096" y="429"/>
                  </a:lnTo>
                  <a:lnTo>
                    <a:pt x="4143" y="460"/>
                  </a:lnTo>
                  <a:lnTo>
                    <a:pt x="4190" y="494"/>
                  </a:lnTo>
                  <a:lnTo>
                    <a:pt x="4236" y="527"/>
                  </a:lnTo>
                  <a:lnTo>
                    <a:pt x="4282" y="562"/>
                  </a:lnTo>
                  <a:lnTo>
                    <a:pt x="4327" y="597"/>
                  </a:lnTo>
                  <a:lnTo>
                    <a:pt x="4371" y="633"/>
                  </a:lnTo>
                  <a:lnTo>
                    <a:pt x="4413" y="671"/>
                  </a:lnTo>
                  <a:lnTo>
                    <a:pt x="4456" y="709"/>
                  </a:lnTo>
                  <a:lnTo>
                    <a:pt x="4496" y="748"/>
                  </a:lnTo>
                  <a:lnTo>
                    <a:pt x="4537" y="788"/>
                  </a:lnTo>
                  <a:lnTo>
                    <a:pt x="4576" y="829"/>
                  </a:lnTo>
                  <a:lnTo>
                    <a:pt x="4615" y="870"/>
                  </a:lnTo>
                  <a:lnTo>
                    <a:pt x="4652" y="912"/>
                  </a:lnTo>
                  <a:lnTo>
                    <a:pt x="4689" y="955"/>
                  </a:lnTo>
                  <a:lnTo>
                    <a:pt x="4725" y="999"/>
                  </a:lnTo>
                  <a:lnTo>
                    <a:pt x="4760" y="1044"/>
                  </a:lnTo>
                  <a:lnTo>
                    <a:pt x="4794" y="1089"/>
                  </a:lnTo>
                  <a:lnTo>
                    <a:pt x="4826" y="1135"/>
                  </a:lnTo>
                  <a:lnTo>
                    <a:pt x="4858" y="1182"/>
                  </a:lnTo>
                  <a:lnTo>
                    <a:pt x="4888" y="1229"/>
                  </a:lnTo>
                  <a:lnTo>
                    <a:pt x="4918" y="1278"/>
                  </a:lnTo>
                  <a:lnTo>
                    <a:pt x="4946" y="1327"/>
                  </a:lnTo>
                  <a:lnTo>
                    <a:pt x="4973" y="1376"/>
                  </a:lnTo>
                  <a:lnTo>
                    <a:pt x="5000" y="1427"/>
                  </a:lnTo>
                  <a:lnTo>
                    <a:pt x="5025" y="1478"/>
                  </a:lnTo>
                  <a:lnTo>
                    <a:pt x="5048" y="1530"/>
                  </a:lnTo>
                  <a:lnTo>
                    <a:pt x="5072" y="1581"/>
                  </a:lnTo>
                  <a:lnTo>
                    <a:pt x="5093" y="1633"/>
                  </a:lnTo>
                  <a:lnTo>
                    <a:pt x="5113" y="1687"/>
                  </a:lnTo>
                  <a:lnTo>
                    <a:pt x="5132" y="1740"/>
                  </a:lnTo>
                  <a:lnTo>
                    <a:pt x="5150" y="1795"/>
                  </a:lnTo>
                  <a:lnTo>
                    <a:pt x="5167" y="1849"/>
                  </a:lnTo>
                  <a:lnTo>
                    <a:pt x="5183" y="1905"/>
                  </a:lnTo>
                  <a:lnTo>
                    <a:pt x="5198" y="1960"/>
                  </a:lnTo>
                  <a:lnTo>
                    <a:pt x="5210" y="2017"/>
                  </a:lnTo>
                  <a:lnTo>
                    <a:pt x="5222" y="2074"/>
                  </a:lnTo>
                  <a:lnTo>
                    <a:pt x="5232" y="2131"/>
                  </a:lnTo>
                  <a:lnTo>
                    <a:pt x="5241" y="2188"/>
                  </a:lnTo>
                  <a:lnTo>
                    <a:pt x="5249" y="2247"/>
                  </a:lnTo>
                  <a:lnTo>
                    <a:pt x="5255" y="2305"/>
                  </a:lnTo>
                  <a:lnTo>
                    <a:pt x="5255" y="2305"/>
                  </a:lnTo>
                  <a:lnTo>
                    <a:pt x="5231" y="2277"/>
                  </a:lnTo>
                  <a:lnTo>
                    <a:pt x="5207" y="2250"/>
                  </a:lnTo>
                  <a:lnTo>
                    <a:pt x="5181" y="2223"/>
                  </a:lnTo>
                  <a:lnTo>
                    <a:pt x="5155" y="2197"/>
                  </a:lnTo>
                  <a:lnTo>
                    <a:pt x="5128" y="2170"/>
                  </a:lnTo>
                  <a:lnTo>
                    <a:pt x="5101" y="2144"/>
                  </a:lnTo>
                  <a:lnTo>
                    <a:pt x="5044" y="2093"/>
                  </a:lnTo>
                  <a:lnTo>
                    <a:pt x="4984" y="2044"/>
                  </a:lnTo>
                  <a:lnTo>
                    <a:pt x="4924" y="1995"/>
                  </a:lnTo>
                  <a:lnTo>
                    <a:pt x="4860" y="1947"/>
                  </a:lnTo>
                  <a:lnTo>
                    <a:pt x="4794" y="1902"/>
                  </a:lnTo>
                  <a:lnTo>
                    <a:pt x="4725" y="1858"/>
                  </a:lnTo>
                  <a:lnTo>
                    <a:pt x="4655" y="1815"/>
                  </a:lnTo>
                  <a:lnTo>
                    <a:pt x="4582" y="1774"/>
                  </a:lnTo>
                  <a:lnTo>
                    <a:pt x="4507" y="1734"/>
                  </a:lnTo>
                  <a:lnTo>
                    <a:pt x="4429" y="1695"/>
                  </a:lnTo>
                  <a:lnTo>
                    <a:pt x="4351" y="1658"/>
                  </a:lnTo>
                  <a:lnTo>
                    <a:pt x="4270" y="1623"/>
                  </a:lnTo>
                  <a:lnTo>
                    <a:pt x="4187" y="1590"/>
                  </a:lnTo>
                  <a:lnTo>
                    <a:pt x="4103" y="1559"/>
                  </a:lnTo>
                  <a:lnTo>
                    <a:pt x="4016" y="1528"/>
                  </a:lnTo>
                  <a:lnTo>
                    <a:pt x="3929" y="1500"/>
                  </a:lnTo>
                  <a:lnTo>
                    <a:pt x="3839" y="1474"/>
                  </a:lnTo>
                  <a:lnTo>
                    <a:pt x="3748" y="1450"/>
                  </a:lnTo>
                  <a:lnTo>
                    <a:pt x="3655" y="1427"/>
                  </a:lnTo>
                  <a:lnTo>
                    <a:pt x="3562" y="1406"/>
                  </a:lnTo>
                  <a:lnTo>
                    <a:pt x="3467" y="1388"/>
                  </a:lnTo>
                  <a:lnTo>
                    <a:pt x="3370" y="1372"/>
                  </a:lnTo>
                  <a:lnTo>
                    <a:pt x="3271" y="1358"/>
                  </a:lnTo>
                  <a:lnTo>
                    <a:pt x="3173" y="1345"/>
                  </a:lnTo>
                  <a:lnTo>
                    <a:pt x="3073" y="1335"/>
                  </a:lnTo>
                  <a:lnTo>
                    <a:pt x="2972" y="1328"/>
                  </a:lnTo>
                  <a:lnTo>
                    <a:pt x="2870" y="1321"/>
                  </a:lnTo>
                  <a:lnTo>
                    <a:pt x="2767" y="1318"/>
                  </a:lnTo>
                  <a:lnTo>
                    <a:pt x="2662" y="1317"/>
                  </a:lnTo>
                  <a:lnTo>
                    <a:pt x="2662" y="1317"/>
                  </a:lnTo>
                  <a:lnTo>
                    <a:pt x="2553" y="1318"/>
                  </a:lnTo>
                  <a:lnTo>
                    <a:pt x="2445" y="1322"/>
                  </a:lnTo>
                  <a:lnTo>
                    <a:pt x="2338" y="1329"/>
                  </a:lnTo>
                  <a:lnTo>
                    <a:pt x="2233" y="1337"/>
                  </a:lnTo>
                  <a:lnTo>
                    <a:pt x="2127" y="1348"/>
                  </a:lnTo>
                  <a:lnTo>
                    <a:pt x="2024" y="1361"/>
                  </a:lnTo>
                  <a:lnTo>
                    <a:pt x="1922" y="1377"/>
                  </a:lnTo>
                  <a:lnTo>
                    <a:pt x="1821" y="1396"/>
                  </a:lnTo>
                  <a:lnTo>
                    <a:pt x="1722" y="1415"/>
                  </a:lnTo>
                  <a:lnTo>
                    <a:pt x="1625" y="1438"/>
                  </a:lnTo>
                  <a:lnTo>
                    <a:pt x="1528" y="1463"/>
                  </a:lnTo>
                  <a:lnTo>
                    <a:pt x="1434" y="1489"/>
                  </a:lnTo>
                  <a:lnTo>
                    <a:pt x="1341" y="1518"/>
                  </a:lnTo>
                  <a:lnTo>
                    <a:pt x="1250" y="1548"/>
                  </a:lnTo>
                  <a:lnTo>
                    <a:pt x="1161" y="1580"/>
                  </a:lnTo>
                  <a:lnTo>
                    <a:pt x="1074" y="1615"/>
                  </a:lnTo>
                  <a:lnTo>
                    <a:pt x="989" y="1652"/>
                  </a:lnTo>
                  <a:lnTo>
                    <a:pt x="906" y="1689"/>
                  </a:lnTo>
                  <a:lnTo>
                    <a:pt x="825" y="1729"/>
                  </a:lnTo>
                  <a:lnTo>
                    <a:pt x="746" y="1771"/>
                  </a:lnTo>
                  <a:lnTo>
                    <a:pt x="670" y="1815"/>
                  </a:lnTo>
                  <a:lnTo>
                    <a:pt x="633" y="1837"/>
                  </a:lnTo>
                  <a:lnTo>
                    <a:pt x="596" y="1860"/>
                  </a:lnTo>
                  <a:lnTo>
                    <a:pt x="560" y="1883"/>
                  </a:lnTo>
                  <a:lnTo>
                    <a:pt x="524" y="1906"/>
                  </a:lnTo>
                  <a:lnTo>
                    <a:pt x="489" y="1930"/>
                  </a:lnTo>
                  <a:lnTo>
                    <a:pt x="456" y="1954"/>
                  </a:lnTo>
                  <a:lnTo>
                    <a:pt x="422" y="1979"/>
                  </a:lnTo>
                  <a:lnTo>
                    <a:pt x="388" y="2004"/>
                  </a:lnTo>
                  <a:lnTo>
                    <a:pt x="357" y="2030"/>
                  </a:lnTo>
                  <a:lnTo>
                    <a:pt x="324" y="2055"/>
                  </a:lnTo>
                  <a:lnTo>
                    <a:pt x="294" y="2081"/>
                  </a:lnTo>
                  <a:lnTo>
                    <a:pt x="264" y="2107"/>
                  </a:lnTo>
                  <a:lnTo>
                    <a:pt x="234" y="2134"/>
                  </a:lnTo>
                  <a:lnTo>
                    <a:pt x="206" y="2161"/>
                  </a:lnTo>
                  <a:lnTo>
                    <a:pt x="178" y="2189"/>
                  </a:lnTo>
                  <a:lnTo>
                    <a:pt x="149" y="2216"/>
                  </a:lnTo>
                  <a:lnTo>
                    <a:pt x="123" y="2244"/>
                  </a:lnTo>
                  <a:lnTo>
                    <a:pt x="97" y="2274"/>
                  </a:lnTo>
                  <a:lnTo>
                    <a:pt x="72" y="2302"/>
                  </a:lnTo>
                  <a:lnTo>
                    <a:pt x="47" y="2331"/>
                  </a:lnTo>
                  <a:lnTo>
                    <a:pt x="24" y="2360"/>
                  </a:lnTo>
                  <a:lnTo>
                    <a:pt x="0" y="2390"/>
                  </a:lnTo>
                  <a:lnTo>
                    <a:pt x="0" y="2390"/>
                  </a:lnTo>
                  <a:lnTo>
                    <a:pt x="5" y="2330"/>
                  </a:lnTo>
                  <a:lnTo>
                    <a:pt x="10" y="2270"/>
                  </a:lnTo>
                  <a:lnTo>
                    <a:pt x="17" y="2211"/>
                  </a:lnTo>
                  <a:lnTo>
                    <a:pt x="26" y="2153"/>
                  </a:lnTo>
                  <a:lnTo>
                    <a:pt x="36" y="2094"/>
                  </a:lnTo>
                  <a:lnTo>
                    <a:pt x="47" y="2037"/>
                  </a:lnTo>
                  <a:lnTo>
                    <a:pt x="60" y="1979"/>
                  </a:lnTo>
                  <a:lnTo>
                    <a:pt x="74" y="1923"/>
                  </a:lnTo>
                  <a:lnTo>
                    <a:pt x="90" y="1866"/>
                  </a:lnTo>
                  <a:lnTo>
                    <a:pt x="106" y="1810"/>
                  </a:lnTo>
                  <a:lnTo>
                    <a:pt x="124" y="1755"/>
                  </a:lnTo>
                  <a:lnTo>
                    <a:pt x="144" y="1700"/>
                  </a:lnTo>
                  <a:lnTo>
                    <a:pt x="164" y="1646"/>
                  </a:lnTo>
                  <a:lnTo>
                    <a:pt x="185" y="1592"/>
                  </a:lnTo>
                  <a:lnTo>
                    <a:pt x="209" y="1539"/>
                  </a:lnTo>
                  <a:lnTo>
                    <a:pt x="232" y="1486"/>
                  </a:lnTo>
                  <a:lnTo>
                    <a:pt x="258" y="1435"/>
                  </a:lnTo>
                  <a:lnTo>
                    <a:pt x="284" y="1384"/>
                  </a:lnTo>
                  <a:lnTo>
                    <a:pt x="312" y="1333"/>
                  </a:lnTo>
                  <a:lnTo>
                    <a:pt x="340" y="1283"/>
                  </a:lnTo>
                  <a:lnTo>
                    <a:pt x="370" y="1235"/>
                  </a:lnTo>
                  <a:lnTo>
                    <a:pt x="402" y="1186"/>
                  </a:lnTo>
                  <a:lnTo>
                    <a:pt x="433" y="1139"/>
                  </a:lnTo>
                  <a:lnTo>
                    <a:pt x="467" y="1091"/>
                  </a:lnTo>
                  <a:lnTo>
                    <a:pt x="501" y="1045"/>
                  </a:lnTo>
                  <a:lnTo>
                    <a:pt x="536" y="999"/>
                  </a:lnTo>
                  <a:lnTo>
                    <a:pt x="572" y="955"/>
                  </a:lnTo>
                  <a:lnTo>
                    <a:pt x="609" y="911"/>
                  </a:lnTo>
                  <a:lnTo>
                    <a:pt x="648" y="869"/>
                  </a:lnTo>
                  <a:lnTo>
                    <a:pt x="687" y="827"/>
                  </a:lnTo>
                  <a:lnTo>
                    <a:pt x="727" y="784"/>
                  </a:lnTo>
                  <a:lnTo>
                    <a:pt x="769" y="744"/>
                  </a:lnTo>
                  <a:lnTo>
                    <a:pt x="810" y="705"/>
                  </a:lnTo>
                  <a:lnTo>
                    <a:pt x="854" y="666"/>
                  </a:lnTo>
                  <a:lnTo>
                    <a:pt x="898" y="628"/>
                  </a:lnTo>
                  <a:lnTo>
                    <a:pt x="941" y="591"/>
                  </a:lnTo>
                  <a:lnTo>
                    <a:pt x="987" y="555"/>
                  </a:lnTo>
                  <a:lnTo>
                    <a:pt x="1033" y="521"/>
                  </a:lnTo>
                  <a:lnTo>
                    <a:pt x="1081" y="486"/>
                  </a:lnTo>
                  <a:lnTo>
                    <a:pt x="1129" y="454"/>
                  </a:lnTo>
                  <a:lnTo>
                    <a:pt x="1178" y="422"/>
                  </a:lnTo>
                  <a:lnTo>
                    <a:pt x="1228" y="391"/>
                  </a:lnTo>
                  <a:lnTo>
                    <a:pt x="1278" y="361"/>
                  </a:lnTo>
                  <a:lnTo>
                    <a:pt x="1328" y="332"/>
                  </a:lnTo>
                  <a:lnTo>
                    <a:pt x="1380" y="305"/>
                  </a:lnTo>
                  <a:lnTo>
                    <a:pt x="1433" y="278"/>
                  </a:lnTo>
                  <a:lnTo>
                    <a:pt x="1486" y="252"/>
                  </a:lnTo>
                  <a:lnTo>
                    <a:pt x="1539" y="228"/>
                  </a:lnTo>
                  <a:lnTo>
                    <a:pt x="1594" y="205"/>
                  </a:lnTo>
                  <a:lnTo>
                    <a:pt x="1649" y="183"/>
                  </a:lnTo>
                  <a:lnTo>
                    <a:pt x="1705" y="162"/>
                  </a:lnTo>
                  <a:lnTo>
                    <a:pt x="1761" y="142"/>
                  </a:lnTo>
                  <a:lnTo>
                    <a:pt x="1819" y="124"/>
                  </a:lnTo>
                  <a:lnTo>
                    <a:pt x="1876" y="106"/>
                  </a:lnTo>
                  <a:lnTo>
                    <a:pt x="1934" y="90"/>
                  </a:lnTo>
                  <a:lnTo>
                    <a:pt x="1993" y="76"/>
                  </a:lnTo>
                  <a:lnTo>
                    <a:pt x="2051" y="62"/>
                  </a:lnTo>
                  <a:lnTo>
                    <a:pt x="2111" y="50"/>
                  </a:lnTo>
                  <a:lnTo>
                    <a:pt x="2171" y="39"/>
                  </a:lnTo>
                  <a:lnTo>
                    <a:pt x="2232" y="30"/>
                  </a:lnTo>
                  <a:lnTo>
                    <a:pt x="2292" y="21"/>
                  </a:lnTo>
                  <a:lnTo>
                    <a:pt x="2354" y="14"/>
                  </a:lnTo>
                  <a:lnTo>
                    <a:pt x="2415" y="9"/>
                  </a:lnTo>
                  <a:lnTo>
                    <a:pt x="2478" y="5"/>
                  </a:lnTo>
                  <a:lnTo>
                    <a:pt x="2478" y="5"/>
                  </a:lnTo>
                  <a:lnTo>
                    <a:pt x="2478" y="5"/>
                  </a:lnTo>
                  <a:lnTo>
                    <a:pt x="2479" y="5"/>
                  </a:lnTo>
                  <a:lnTo>
                    <a:pt x="2481" y="5"/>
                  </a:lnTo>
                  <a:lnTo>
                    <a:pt x="2481" y="5"/>
                  </a:lnTo>
                  <a:lnTo>
                    <a:pt x="2482" y="5"/>
                  </a:lnTo>
                  <a:lnTo>
                    <a:pt x="2482" y="5"/>
                  </a:lnTo>
                  <a:lnTo>
                    <a:pt x="2482" y="5"/>
                  </a:lnTo>
                  <a:lnTo>
                    <a:pt x="2486" y="4"/>
                  </a:lnTo>
                  <a:lnTo>
                    <a:pt x="2486" y="4"/>
                  </a:lnTo>
                  <a:lnTo>
                    <a:pt x="2486" y="4"/>
                  </a:lnTo>
                  <a:lnTo>
                    <a:pt x="2488" y="4"/>
                  </a:lnTo>
                  <a:lnTo>
                    <a:pt x="2488" y="4"/>
                  </a:lnTo>
                  <a:lnTo>
                    <a:pt x="2488" y="4"/>
                  </a:lnTo>
                  <a:lnTo>
                    <a:pt x="2488" y="4"/>
                  </a:lnTo>
                  <a:lnTo>
                    <a:pt x="2490" y="4"/>
                  </a:lnTo>
                  <a:lnTo>
                    <a:pt x="2490" y="4"/>
                  </a:lnTo>
                  <a:lnTo>
                    <a:pt x="2491" y="4"/>
                  </a:lnTo>
                  <a:lnTo>
                    <a:pt x="2491" y="4"/>
                  </a:lnTo>
                  <a:lnTo>
                    <a:pt x="2492" y="4"/>
                  </a:lnTo>
                  <a:lnTo>
                    <a:pt x="2492" y="4"/>
                  </a:lnTo>
                  <a:lnTo>
                    <a:pt x="2492" y="4"/>
                  </a:lnTo>
                  <a:lnTo>
                    <a:pt x="2492" y="4"/>
                  </a:lnTo>
                  <a:lnTo>
                    <a:pt x="2494" y="4"/>
                  </a:lnTo>
                  <a:lnTo>
                    <a:pt x="2494" y="4"/>
                  </a:lnTo>
                  <a:lnTo>
                    <a:pt x="2494" y="4"/>
                  </a:lnTo>
                  <a:lnTo>
                    <a:pt x="2494" y="4"/>
                  </a:lnTo>
                  <a:lnTo>
                    <a:pt x="2496" y="4"/>
                  </a:lnTo>
                  <a:lnTo>
                    <a:pt x="2496" y="4"/>
                  </a:lnTo>
                  <a:lnTo>
                    <a:pt x="2496" y="4"/>
                  </a:lnTo>
                  <a:lnTo>
                    <a:pt x="2496" y="4"/>
                  </a:lnTo>
                  <a:lnTo>
                    <a:pt x="2499" y="4"/>
                  </a:lnTo>
                  <a:lnTo>
                    <a:pt x="2499" y="4"/>
                  </a:lnTo>
                  <a:lnTo>
                    <a:pt x="2499" y="4"/>
                  </a:lnTo>
                  <a:lnTo>
                    <a:pt x="2499" y="4"/>
                  </a:lnTo>
                  <a:lnTo>
                    <a:pt x="2502" y="4"/>
                  </a:lnTo>
                  <a:lnTo>
                    <a:pt x="2503" y="4"/>
                  </a:lnTo>
                  <a:lnTo>
                    <a:pt x="2503" y="4"/>
                  </a:lnTo>
                  <a:lnTo>
                    <a:pt x="2504" y="4"/>
                  </a:lnTo>
                  <a:lnTo>
                    <a:pt x="2504" y="4"/>
                  </a:lnTo>
                  <a:lnTo>
                    <a:pt x="2504" y="4"/>
                  </a:lnTo>
                  <a:lnTo>
                    <a:pt x="2504" y="4"/>
                  </a:lnTo>
                  <a:lnTo>
                    <a:pt x="2506" y="4"/>
                  </a:lnTo>
                  <a:lnTo>
                    <a:pt x="2506" y="4"/>
                  </a:lnTo>
                  <a:lnTo>
                    <a:pt x="2506" y="4"/>
                  </a:lnTo>
                  <a:lnTo>
                    <a:pt x="2506" y="4"/>
                  </a:lnTo>
                  <a:lnTo>
                    <a:pt x="2524" y="3"/>
                  </a:lnTo>
                  <a:lnTo>
                    <a:pt x="2524" y="3"/>
                  </a:lnTo>
                  <a:lnTo>
                    <a:pt x="2524" y="3"/>
                  </a:lnTo>
                  <a:lnTo>
                    <a:pt x="2527" y="3"/>
                  </a:lnTo>
                  <a:lnTo>
                    <a:pt x="2527" y="3"/>
                  </a:lnTo>
                  <a:lnTo>
                    <a:pt x="2527" y="3"/>
                  </a:lnTo>
                  <a:lnTo>
                    <a:pt x="2527" y="3"/>
                  </a:lnTo>
                  <a:lnTo>
                    <a:pt x="2529" y="3"/>
                  </a:lnTo>
                  <a:lnTo>
                    <a:pt x="2529" y="3"/>
                  </a:lnTo>
                  <a:lnTo>
                    <a:pt x="2529" y="3"/>
                  </a:lnTo>
                  <a:lnTo>
                    <a:pt x="2529" y="3"/>
                  </a:lnTo>
                  <a:lnTo>
                    <a:pt x="2530" y="3"/>
                  </a:lnTo>
                  <a:lnTo>
                    <a:pt x="2530" y="3"/>
                  </a:lnTo>
                  <a:lnTo>
                    <a:pt x="2531" y="3"/>
                  </a:lnTo>
                  <a:lnTo>
                    <a:pt x="2531" y="3"/>
                  </a:lnTo>
                  <a:lnTo>
                    <a:pt x="2532" y="3"/>
                  </a:lnTo>
                  <a:lnTo>
                    <a:pt x="2532" y="3"/>
                  </a:lnTo>
                  <a:lnTo>
                    <a:pt x="2533" y="3"/>
                  </a:lnTo>
                  <a:lnTo>
                    <a:pt x="2533" y="3"/>
                  </a:lnTo>
                  <a:lnTo>
                    <a:pt x="2534" y="3"/>
                  </a:lnTo>
                  <a:lnTo>
                    <a:pt x="2534" y="3"/>
                  </a:lnTo>
                  <a:lnTo>
                    <a:pt x="2536" y="3"/>
                  </a:lnTo>
                  <a:lnTo>
                    <a:pt x="2536" y="3"/>
                  </a:lnTo>
                  <a:lnTo>
                    <a:pt x="2537" y="1"/>
                  </a:lnTo>
                  <a:lnTo>
                    <a:pt x="2537" y="1"/>
                  </a:lnTo>
                  <a:lnTo>
                    <a:pt x="2537" y="1"/>
                  </a:lnTo>
                  <a:lnTo>
                    <a:pt x="2537" y="1"/>
                  </a:lnTo>
                  <a:lnTo>
                    <a:pt x="2539" y="1"/>
                  </a:lnTo>
                  <a:lnTo>
                    <a:pt x="2539" y="1"/>
                  </a:lnTo>
                  <a:lnTo>
                    <a:pt x="2539" y="1"/>
                  </a:lnTo>
                  <a:lnTo>
                    <a:pt x="2539" y="1"/>
                  </a:lnTo>
                  <a:lnTo>
                    <a:pt x="2540" y="1"/>
                  </a:lnTo>
                  <a:lnTo>
                    <a:pt x="2540" y="1"/>
                  </a:lnTo>
                  <a:lnTo>
                    <a:pt x="2541" y="1"/>
                  </a:lnTo>
                  <a:lnTo>
                    <a:pt x="2541" y="1"/>
                  </a:lnTo>
                  <a:lnTo>
                    <a:pt x="2542" y="1"/>
                  </a:lnTo>
                  <a:lnTo>
                    <a:pt x="2542" y="1"/>
                  </a:lnTo>
                  <a:lnTo>
                    <a:pt x="2543" y="1"/>
                  </a:lnTo>
                  <a:lnTo>
                    <a:pt x="2543" y="1"/>
                  </a:lnTo>
                  <a:lnTo>
                    <a:pt x="2544" y="1"/>
                  </a:lnTo>
                  <a:lnTo>
                    <a:pt x="2544" y="1"/>
                  </a:lnTo>
                  <a:lnTo>
                    <a:pt x="2546" y="1"/>
                  </a:lnTo>
                  <a:lnTo>
                    <a:pt x="2546" y="1"/>
                  </a:lnTo>
                  <a:lnTo>
                    <a:pt x="2547" y="1"/>
                  </a:lnTo>
                  <a:lnTo>
                    <a:pt x="2547" y="1"/>
                  </a:lnTo>
                  <a:lnTo>
                    <a:pt x="2548" y="1"/>
                  </a:lnTo>
                  <a:lnTo>
                    <a:pt x="2548" y="1"/>
                  </a:lnTo>
                  <a:lnTo>
                    <a:pt x="2549" y="1"/>
                  </a:lnTo>
                  <a:lnTo>
                    <a:pt x="2549" y="1"/>
                  </a:lnTo>
                  <a:lnTo>
                    <a:pt x="2549" y="1"/>
                  </a:lnTo>
                  <a:lnTo>
                    <a:pt x="2549" y="1"/>
                  </a:lnTo>
                  <a:lnTo>
                    <a:pt x="2551" y="1"/>
                  </a:lnTo>
                  <a:lnTo>
                    <a:pt x="2551" y="1"/>
                  </a:lnTo>
                  <a:lnTo>
                    <a:pt x="2551" y="1"/>
                  </a:lnTo>
                  <a:lnTo>
                    <a:pt x="2551" y="1"/>
                  </a:lnTo>
                  <a:lnTo>
                    <a:pt x="2552" y="1"/>
                  </a:lnTo>
                  <a:lnTo>
                    <a:pt x="2552" y="1"/>
                  </a:lnTo>
                  <a:lnTo>
                    <a:pt x="2553" y="1"/>
                  </a:lnTo>
                  <a:lnTo>
                    <a:pt x="2553" y="1"/>
                  </a:lnTo>
                  <a:lnTo>
                    <a:pt x="2555" y="1"/>
                  </a:lnTo>
                  <a:lnTo>
                    <a:pt x="2555" y="1"/>
                  </a:lnTo>
                  <a:lnTo>
                    <a:pt x="2556" y="1"/>
                  </a:lnTo>
                  <a:lnTo>
                    <a:pt x="2556" y="1"/>
                  </a:lnTo>
                  <a:lnTo>
                    <a:pt x="2557" y="1"/>
                  </a:lnTo>
                  <a:lnTo>
                    <a:pt x="2557" y="1"/>
                  </a:lnTo>
                  <a:lnTo>
                    <a:pt x="2558" y="1"/>
                  </a:lnTo>
                  <a:lnTo>
                    <a:pt x="2558" y="1"/>
                  </a:lnTo>
                  <a:lnTo>
                    <a:pt x="2559" y="1"/>
                  </a:lnTo>
                  <a:lnTo>
                    <a:pt x="2559" y="1"/>
                  </a:lnTo>
                  <a:lnTo>
                    <a:pt x="2560" y="1"/>
                  </a:lnTo>
                  <a:lnTo>
                    <a:pt x="2560" y="1"/>
                  </a:lnTo>
                  <a:lnTo>
                    <a:pt x="2561" y="1"/>
                  </a:lnTo>
                  <a:lnTo>
                    <a:pt x="2561" y="1"/>
                  </a:lnTo>
                  <a:lnTo>
                    <a:pt x="2562" y="1"/>
                  </a:lnTo>
                  <a:lnTo>
                    <a:pt x="2562" y="1"/>
                  </a:lnTo>
                  <a:lnTo>
                    <a:pt x="2564" y="1"/>
                  </a:lnTo>
                  <a:lnTo>
                    <a:pt x="2564" y="1"/>
                  </a:lnTo>
                  <a:lnTo>
                    <a:pt x="2565" y="1"/>
                  </a:lnTo>
                  <a:lnTo>
                    <a:pt x="2565" y="1"/>
                  </a:lnTo>
                  <a:lnTo>
                    <a:pt x="2566" y="1"/>
                  </a:lnTo>
                  <a:lnTo>
                    <a:pt x="2566" y="1"/>
                  </a:lnTo>
                  <a:lnTo>
                    <a:pt x="2566" y="1"/>
                  </a:lnTo>
                  <a:lnTo>
                    <a:pt x="2566" y="1"/>
                  </a:lnTo>
                  <a:lnTo>
                    <a:pt x="2567" y="1"/>
                  </a:lnTo>
                  <a:lnTo>
                    <a:pt x="2567" y="1"/>
                  </a:lnTo>
                  <a:lnTo>
                    <a:pt x="2568" y="1"/>
                  </a:lnTo>
                  <a:lnTo>
                    <a:pt x="2568" y="1"/>
                  </a:lnTo>
                  <a:lnTo>
                    <a:pt x="2569" y="1"/>
                  </a:lnTo>
                  <a:lnTo>
                    <a:pt x="2569" y="1"/>
                  </a:lnTo>
                  <a:lnTo>
                    <a:pt x="2571" y="1"/>
                  </a:lnTo>
                  <a:lnTo>
                    <a:pt x="2571" y="1"/>
                  </a:lnTo>
                  <a:lnTo>
                    <a:pt x="2571" y="1"/>
                  </a:lnTo>
                  <a:lnTo>
                    <a:pt x="2571" y="1"/>
                  </a:lnTo>
                  <a:lnTo>
                    <a:pt x="2573" y="1"/>
                  </a:lnTo>
                  <a:lnTo>
                    <a:pt x="2573" y="1"/>
                  </a:lnTo>
                  <a:lnTo>
                    <a:pt x="2575" y="1"/>
                  </a:lnTo>
                  <a:lnTo>
                    <a:pt x="2575" y="1"/>
                  </a:lnTo>
                  <a:lnTo>
                    <a:pt x="2576" y="1"/>
                  </a:lnTo>
                  <a:lnTo>
                    <a:pt x="2576" y="1"/>
                  </a:lnTo>
                  <a:lnTo>
                    <a:pt x="2577" y="0"/>
                  </a:lnTo>
                  <a:lnTo>
                    <a:pt x="2577" y="0"/>
                  </a:lnTo>
                  <a:lnTo>
                    <a:pt x="2578" y="0"/>
                  </a:lnTo>
                  <a:lnTo>
                    <a:pt x="2578" y="0"/>
                  </a:lnTo>
                  <a:lnTo>
                    <a:pt x="2578" y="0"/>
                  </a:lnTo>
                  <a:lnTo>
                    <a:pt x="2578" y="0"/>
                  </a:lnTo>
                  <a:lnTo>
                    <a:pt x="2579" y="0"/>
                  </a:lnTo>
                  <a:lnTo>
                    <a:pt x="2579" y="0"/>
                  </a:lnTo>
                  <a:lnTo>
                    <a:pt x="2580" y="0"/>
                  </a:lnTo>
                  <a:lnTo>
                    <a:pt x="2580" y="0"/>
                  </a:lnTo>
                  <a:lnTo>
                    <a:pt x="2582" y="0"/>
                  </a:lnTo>
                  <a:lnTo>
                    <a:pt x="2582" y="0"/>
                  </a:lnTo>
                  <a:lnTo>
                    <a:pt x="2583" y="0"/>
                  </a:lnTo>
                  <a:lnTo>
                    <a:pt x="2583" y="0"/>
                  </a:lnTo>
                  <a:lnTo>
                    <a:pt x="2584" y="0"/>
                  </a:lnTo>
                  <a:lnTo>
                    <a:pt x="2584" y="0"/>
                  </a:lnTo>
                  <a:lnTo>
                    <a:pt x="2585" y="0"/>
                  </a:lnTo>
                  <a:lnTo>
                    <a:pt x="2585" y="0"/>
                  </a:lnTo>
                  <a:lnTo>
                    <a:pt x="2586" y="0"/>
                  </a:lnTo>
                  <a:lnTo>
                    <a:pt x="2586" y="0"/>
                  </a:lnTo>
                  <a:lnTo>
                    <a:pt x="2587" y="0"/>
                  </a:lnTo>
                  <a:lnTo>
                    <a:pt x="2587" y="0"/>
                  </a:lnTo>
                  <a:lnTo>
                    <a:pt x="2588" y="0"/>
                  </a:lnTo>
                  <a:lnTo>
                    <a:pt x="2588" y="0"/>
                  </a:lnTo>
                  <a:lnTo>
                    <a:pt x="2589" y="0"/>
                  </a:lnTo>
                  <a:lnTo>
                    <a:pt x="2589" y="0"/>
                  </a:lnTo>
                  <a:lnTo>
                    <a:pt x="2590" y="0"/>
                  </a:lnTo>
                  <a:lnTo>
                    <a:pt x="2590" y="0"/>
                  </a:lnTo>
                  <a:lnTo>
                    <a:pt x="2592" y="0"/>
                  </a:lnTo>
                  <a:lnTo>
                    <a:pt x="2592" y="0"/>
                  </a:lnTo>
                  <a:lnTo>
                    <a:pt x="2593" y="0"/>
                  </a:lnTo>
                  <a:lnTo>
                    <a:pt x="2593" y="0"/>
                  </a:lnTo>
                  <a:lnTo>
                    <a:pt x="2594" y="0"/>
                  </a:lnTo>
                  <a:lnTo>
                    <a:pt x="2594" y="0"/>
                  </a:lnTo>
                  <a:lnTo>
                    <a:pt x="2594" y="0"/>
                  </a:lnTo>
                  <a:lnTo>
                    <a:pt x="2594" y="0"/>
                  </a:lnTo>
                  <a:lnTo>
                    <a:pt x="2595" y="0"/>
                  </a:lnTo>
                  <a:lnTo>
                    <a:pt x="2595" y="0"/>
                  </a:lnTo>
                  <a:lnTo>
                    <a:pt x="2596" y="0"/>
                  </a:lnTo>
                  <a:lnTo>
                    <a:pt x="2596" y="0"/>
                  </a:lnTo>
                  <a:lnTo>
                    <a:pt x="2597" y="0"/>
                  </a:lnTo>
                  <a:lnTo>
                    <a:pt x="2597" y="0"/>
                  </a:lnTo>
                  <a:lnTo>
                    <a:pt x="2598" y="0"/>
                  </a:lnTo>
                  <a:lnTo>
                    <a:pt x="2598" y="0"/>
                  </a:lnTo>
                  <a:lnTo>
                    <a:pt x="2599" y="0"/>
                  </a:lnTo>
                  <a:lnTo>
                    <a:pt x="2599" y="0"/>
                  </a:lnTo>
                  <a:lnTo>
                    <a:pt x="2601" y="0"/>
                  </a:lnTo>
                  <a:lnTo>
                    <a:pt x="2601" y="0"/>
                  </a:lnTo>
                  <a:lnTo>
                    <a:pt x="2602" y="0"/>
                  </a:lnTo>
                  <a:lnTo>
                    <a:pt x="2602" y="0"/>
                  </a:lnTo>
                  <a:lnTo>
                    <a:pt x="2603" y="0"/>
                  </a:lnTo>
                  <a:lnTo>
                    <a:pt x="2603" y="0"/>
                  </a:lnTo>
                  <a:lnTo>
                    <a:pt x="2604" y="0"/>
                  </a:lnTo>
                  <a:lnTo>
                    <a:pt x="2604" y="0"/>
                  </a:lnTo>
                  <a:lnTo>
                    <a:pt x="2605" y="0"/>
                  </a:lnTo>
                  <a:lnTo>
                    <a:pt x="2605" y="0"/>
                  </a:lnTo>
                  <a:lnTo>
                    <a:pt x="2606" y="0"/>
                  </a:lnTo>
                  <a:lnTo>
                    <a:pt x="2606" y="0"/>
                  </a:lnTo>
                  <a:lnTo>
                    <a:pt x="2607" y="0"/>
                  </a:lnTo>
                  <a:lnTo>
                    <a:pt x="2607" y="0"/>
                  </a:lnTo>
                  <a:lnTo>
                    <a:pt x="2608" y="0"/>
                  </a:lnTo>
                  <a:lnTo>
                    <a:pt x="2608" y="0"/>
                  </a:lnTo>
                  <a:lnTo>
                    <a:pt x="2608" y="0"/>
                  </a:lnTo>
                  <a:lnTo>
                    <a:pt x="2608" y="0"/>
                  </a:lnTo>
                  <a:lnTo>
                    <a:pt x="2610" y="0"/>
                  </a:lnTo>
                  <a:lnTo>
                    <a:pt x="2610" y="0"/>
                  </a:lnTo>
                  <a:lnTo>
                    <a:pt x="2611" y="0"/>
                  </a:lnTo>
                  <a:lnTo>
                    <a:pt x="2611" y="0"/>
                  </a:lnTo>
                  <a:lnTo>
                    <a:pt x="2612" y="0"/>
                  </a:lnTo>
                  <a:lnTo>
                    <a:pt x="2612" y="0"/>
                  </a:lnTo>
                  <a:lnTo>
                    <a:pt x="2613" y="0"/>
                  </a:lnTo>
                  <a:lnTo>
                    <a:pt x="2613" y="0"/>
                  </a:lnTo>
                  <a:lnTo>
                    <a:pt x="2614" y="0"/>
                  </a:lnTo>
                  <a:lnTo>
                    <a:pt x="2614" y="0"/>
                  </a:lnTo>
                  <a:lnTo>
                    <a:pt x="2615" y="0"/>
                  </a:lnTo>
                  <a:lnTo>
                    <a:pt x="2615" y="0"/>
                  </a:lnTo>
                  <a:lnTo>
                    <a:pt x="2616" y="0"/>
                  </a:lnTo>
                  <a:lnTo>
                    <a:pt x="2616" y="0"/>
                  </a:lnTo>
                  <a:lnTo>
                    <a:pt x="2617" y="0"/>
                  </a:lnTo>
                  <a:lnTo>
                    <a:pt x="2617" y="0"/>
                  </a:lnTo>
                  <a:lnTo>
                    <a:pt x="2619" y="0"/>
                  </a:lnTo>
                  <a:lnTo>
                    <a:pt x="2619" y="0"/>
                  </a:lnTo>
                  <a:lnTo>
                    <a:pt x="2620" y="0"/>
                  </a:lnTo>
                  <a:lnTo>
                    <a:pt x="2620" y="0"/>
                  </a:lnTo>
                  <a:lnTo>
                    <a:pt x="2621" y="0"/>
                  </a:lnTo>
                  <a:lnTo>
                    <a:pt x="2621" y="0"/>
                  </a:lnTo>
                  <a:lnTo>
                    <a:pt x="2622" y="0"/>
                  </a:lnTo>
                  <a:lnTo>
                    <a:pt x="2622" y="0"/>
                  </a:lnTo>
                  <a:lnTo>
                    <a:pt x="2623" y="0"/>
                  </a:lnTo>
                  <a:lnTo>
                    <a:pt x="2623" y="0"/>
                  </a:lnTo>
                  <a:lnTo>
                    <a:pt x="2624" y="0"/>
                  </a:lnTo>
                  <a:lnTo>
                    <a:pt x="2624" y="0"/>
                  </a:lnTo>
                  <a:lnTo>
                    <a:pt x="2624" y="0"/>
                  </a:lnTo>
                  <a:lnTo>
                    <a:pt x="2624" y="0"/>
                  </a:lnTo>
                  <a:lnTo>
                    <a:pt x="2626" y="0"/>
                  </a:lnTo>
                  <a:lnTo>
                    <a:pt x="2626" y="0"/>
                  </a:lnTo>
                  <a:lnTo>
                    <a:pt x="2626" y="0"/>
                  </a:lnTo>
                  <a:lnTo>
                    <a:pt x="2626" y="0"/>
                  </a:lnTo>
                  <a:lnTo>
                    <a:pt x="2629" y="0"/>
                  </a:lnTo>
                  <a:lnTo>
                    <a:pt x="2629" y="0"/>
                  </a:lnTo>
                  <a:lnTo>
                    <a:pt x="2629" y="0"/>
                  </a:lnTo>
                  <a:lnTo>
                    <a:pt x="2629" y="0"/>
                  </a:lnTo>
                  <a:lnTo>
                    <a:pt x="2631"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92"/>
            <p:cNvSpPr>
              <a:spLocks/>
            </p:cNvSpPr>
            <p:nvPr/>
          </p:nvSpPr>
          <p:spPr bwMode="auto">
            <a:xfrm flipH="1">
              <a:off x="6899317" y="979354"/>
              <a:ext cx="4599165" cy="2181920"/>
            </a:xfrm>
            <a:custGeom>
              <a:avLst/>
              <a:gdLst>
                <a:gd name="T0" fmla="*/ 2638 w 5255"/>
                <a:gd name="T1" fmla="*/ 0 h 2390"/>
                <a:gd name="T2" fmla="*/ 2642 w 5255"/>
                <a:gd name="T3" fmla="*/ 0 h 2390"/>
                <a:gd name="T4" fmla="*/ 2649 w 5255"/>
                <a:gd name="T5" fmla="*/ 0 h 2390"/>
                <a:gd name="T6" fmla="*/ 2653 w 5255"/>
                <a:gd name="T7" fmla="*/ 0 h 2390"/>
                <a:gd name="T8" fmla="*/ 2660 w 5255"/>
                <a:gd name="T9" fmla="*/ 0 h 2390"/>
                <a:gd name="T10" fmla="*/ 2667 w 5255"/>
                <a:gd name="T11" fmla="*/ 0 h 2390"/>
                <a:gd name="T12" fmla="*/ 2675 w 5255"/>
                <a:gd name="T13" fmla="*/ 0 h 2390"/>
                <a:gd name="T14" fmla="*/ 2679 w 5255"/>
                <a:gd name="T15" fmla="*/ 0 h 2390"/>
                <a:gd name="T16" fmla="*/ 2686 w 5255"/>
                <a:gd name="T17" fmla="*/ 0 h 2390"/>
                <a:gd name="T18" fmla="*/ 2690 w 5255"/>
                <a:gd name="T19" fmla="*/ 1 h 2390"/>
                <a:gd name="T20" fmla="*/ 2697 w 5255"/>
                <a:gd name="T21" fmla="*/ 1 h 2390"/>
                <a:gd name="T22" fmla="*/ 2705 w 5255"/>
                <a:gd name="T23" fmla="*/ 1 h 2390"/>
                <a:gd name="T24" fmla="*/ 2712 w 5255"/>
                <a:gd name="T25" fmla="*/ 1 h 2390"/>
                <a:gd name="T26" fmla="*/ 2716 w 5255"/>
                <a:gd name="T27" fmla="*/ 1 h 2390"/>
                <a:gd name="T28" fmla="*/ 2723 w 5255"/>
                <a:gd name="T29" fmla="*/ 1 h 2390"/>
                <a:gd name="T30" fmla="*/ 2727 w 5255"/>
                <a:gd name="T31" fmla="*/ 3 h 2390"/>
                <a:gd name="T32" fmla="*/ 2733 w 5255"/>
                <a:gd name="T33" fmla="*/ 3 h 2390"/>
                <a:gd name="T34" fmla="*/ 2751 w 5255"/>
                <a:gd name="T35" fmla="*/ 3 h 2390"/>
                <a:gd name="T36" fmla="*/ 2757 w 5255"/>
                <a:gd name="T37" fmla="*/ 4 h 2390"/>
                <a:gd name="T38" fmla="*/ 3182 w 5255"/>
                <a:gd name="T39" fmla="*/ 57 h 2390"/>
                <a:gd name="T40" fmla="*/ 3793 w 5255"/>
                <a:gd name="T41" fmla="*/ 261 h 2390"/>
                <a:gd name="T42" fmla="*/ 4327 w 5255"/>
                <a:gd name="T43" fmla="*/ 597 h 2390"/>
                <a:gd name="T44" fmla="*/ 4760 w 5255"/>
                <a:gd name="T45" fmla="*/ 1044 h 2390"/>
                <a:gd name="T46" fmla="*/ 5072 w 5255"/>
                <a:gd name="T47" fmla="*/ 1581 h 2390"/>
                <a:gd name="T48" fmla="*/ 5241 w 5255"/>
                <a:gd name="T49" fmla="*/ 2188 h 2390"/>
                <a:gd name="T50" fmla="*/ 4984 w 5255"/>
                <a:gd name="T51" fmla="*/ 2044 h 2390"/>
                <a:gd name="T52" fmla="*/ 4187 w 5255"/>
                <a:gd name="T53" fmla="*/ 1590 h 2390"/>
                <a:gd name="T54" fmla="*/ 3173 w 5255"/>
                <a:gd name="T55" fmla="*/ 1345 h 2390"/>
                <a:gd name="T56" fmla="*/ 2127 w 5255"/>
                <a:gd name="T57" fmla="*/ 1348 h 2390"/>
                <a:gd name="T58" fmla="*/ 1074 w 5255"/>
                <a:gd name="T59" fmla="*/ 1615 h 2390"/>
                <a:gd name="T60" fmla="*/ 456 w 5255"/>
                <a:gd name="T61" fmla="*/ 1954 h 2390"/>
                <a:gd name="T62" fmla="*/ 123 w 5255"/>
                <a:gd name="T63" fmla="*/ 2244 h 2390"/>
                <a:gd name="T64" fmla="*/ 36 w 5255"/>
                <a:gd name="T65" fmla="*/ 2094 h 2390"/>
                <a:gd name="T66" fmla="*/ 232 w 5255"/>
                <a:gd name="T67" fmla="*/ 1486 h 2390"/>
                <a:gd name="T68" fmla="*/ 572 w 5255"/>
                <a:gd name="T69" fmla="*/ 955 h 2390"/>
                <a:gd name="T70" fmla="*/ 1033 w 5255"/>
                <a:gd name="T71" fmla="*/ 521 h 2390"/>
                <a:gd name="T72" fmla="*/ 1594 w 5255"/>
                <a:gd name="T73" fmla="*/ 205 h 2390"/>
                <a:gd name="T74" fmla="*/ 2232 w 5255"/>
                <a:gd name="T75" fmla="*/ 30 h 2390"/>
                <a:gd name="T76" fmla="*/ 2482 w 5255"/>
                <a:gd name="T77" fmla="*/ 5 h 2390"/>
                <a:gd name="T78" fmla="*/ 2491 w 5255"/>
                <a:gd name="T79" fmla="*/ 4 h 2390"/>
                <a:gd name="T80" fmla="*/ 2496 w 5255"/>
                <a:gd name="T81" fmla="*/ 4 h 2390"/>
                <a:gd name="T82" fmla="*/ 2504 w 5255"/>
                <a:gd name="T83" fmla="*/ 4 h 2390"/>
                <a:gd name="T84" fmla="*/ 2527 w 5255"/>
                <a:gd name="T85" fmla="*/ 3 h 2390"/>
                <a:gd name="T86" fmla="*/ 2532 w 5255"/>
                <a:gd name="T87" fmla="*/ 3 h 2390"/>
                <a:gd name="T88" fmla="*/ 2537 w 5255"/>
                <a:gd name="T89" fmla="*/ 1 h 2390"/>
                <a:gd name="T90" fmla="*/ 2543 w 5255"/>
                <a:gd name="T91" fmla="*/ 1 h 2390"/>
                <a:gd name="T92" fmla="*/ 2549 w 5255"/>
                <a:gd name="T93" fmla="*/ 1 h 2390"/>
                <a:gd name="T94" fmla="*/ 2555 w 5255"/>
                <a:gd name="T95" fmla="*/ 1 h 2390"/>
                <a:gd name="T96" fmla="*/ 2560 w 5255"/>
                <a:gd name="T97" fmla="*/ 1 h 2390"/>
                <a:gd name="T98" fmla="*/ 2566 w 5255"/>
                <a:gd name="T99" fmla="*/ 1 h 2390"/>
                <a:gd name="T100" fmla="*/ 2571 w 5255"/>
                <a:gd name="T101" fmla="*/ 1 h 2390"/>
                <a:gd name="T102" fmla="*/ 2578 w 5255"/>
                <a:gd name="T103" fmla="*/ 0 h 2390"/>
                <a:gd name="T104" fmla="*/ 2584 w 5255"/>
                <a:gd name="T105" fmla="*/ 0 h 2390"/>
                <a:gd name="T106" fmla="*/ 2590 w 5255"/>
                <a:gd name="T107" fmla="*/ 0 h 2390"/>
                <a:gd name="T108" fmla="*/ 2595 w 5255"/>
                <a:gd name="T109" fmla="*/ 0 h 2390"/>
                <a:gd name="T110" fmla="*/ 2602 w 5255"/>
                <a:gd name="T111" fmla="*/ 0 h 2390"/>
                <a:gd name="T112" fmla="*/ 2607 w 5255"/>
                <a:gd name="T113" fmla="*/ 0 h 2390"/>
                <a:gd name="T114" fmla="*/ 2613 w 5255"/>
                <a:gd name="T115" fmla="*/ 0 h 2390"/>
                <a:gd name="T116" fmla="*/ 2619 w 5255"/>
                <a:gd name="T117" fmla="*/ 0 h 2390"/>
                <a:gd name="T118" fmla="*/ 2624 w 5255"/>
                <a:gd name="T119" fmla="*/ 0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55" h="2390">
                  <a:moveTo>
                    <a:pt x="2631" y="0"/>
                  </a:moveTo>
                  <a:lnTo>
                    <a:pt x="2631" y="0"/>
                  </a:lnTo>
                  <a:lnTo>
                    <a:pt x="2633" y="0"/>
                  </a:lnTo>
                  <a:lnTo>
                    <a:pt x="2633" y="0"/>
                  </a:lnTo>
                  <a:lnTo>
                    <a:pt x="2633" y="0"/>
                  </a:lnTo>
                  <a:lnTo>
                    <a:pt x="2633" y="0"/>
                  </a:lnTo>
                  <a:lnTo>
                    <a:pt x="2635" y="0"/>
                  </a:lnTo>
                  <a:lnTo>
                    <a:pt x="2635" y="0"/>
                  </a:lnTo>
                  <a:lnTo>
                    <a:pt x="2635" y="0"/>
                  </a:lnTo>
                  <a:lnTo>
                    <a:pt x="2635" y="0"/>
                  </a:lnTo>
                  <a:lnTo>
                    <a:pt x="2638" y="0"/>
                  </a:lnTo>
                  <a:lnTo>
                    <a:pt x="2638" y="0"/>
                  </a:lnTo>
                  <a:lnTo>
                    <a:pt x="2638" y="0"/>
                  </a:lnTo>
                  <a:lnTo>
                    <a:pt x="2638" y="0"/>
                  </a:lnTo>
                  <a:lnTo>
                    <a:pt x="2639" y="0"/>
                  </a:lnTo>
                  <a:lnTo>
                    <a:pt x="2639" y="0"/>
                  </a:lnTo>
                  <a:lnTo>
                    <a:pt x="2640" y="0"/>
                  </a:lnTo>
                  <a:lnTo>
                    <a:pt x="2640" y="0"/>
                  </a:lnTo>
                  <a:lnTo>
                    <a:pt x="2641" y="0"/>
                  </a:lnTo>
                  <a:lnTo>
                    <a:pt x="2641" y="0"/>
                  </a:lnTo>
                  <a:lnTo>
                    <a:pt x="2642" y="0"/>
                  </a:lnTo>
                  <a:lnTo>
                    <a:pt x="2642" y="0"/>
                  </a:lnTo>
                  <a:lnTo>
                    <a:pt x="2643" y="0"/>
                  </a:lnTo>
                  <a:lnTo>
                    <a:pt x="2643" y="0"/>
                  </a:lnTo>
                  <a:lnTo>
                    <a:pt x="2644" y="0"/>
                  </a:lnTo>
                  <a:lnTo>
                    <a:pt x="2644" y="0"/>
                  </a:lnTo>
                  <a:lnTo>
                    <a:pt x="2645" y="0"/>
                  </a:lnTo>
                  <a:lnTo>
                    <a:pt x="2645" y="0"/>
                  </a:lnTo>
                  <a:lnTo>
                    <a:pt x="2647" y="0"/>
                  </a:lnTo>
                  <a:lnTo>
                    <a:pt x="2647" y="0"/>
                  </a:lnTo>
                  <a:lnTo>
                    <a:pt x="2648" y="0"/>
                  </a:lnTo>
                  <a:lnTo>
                    <a:pt x="2648" y="0"/>
                  </a:lnTo>
                  <a:lnTo>
                    <a:pt x="2649" y="0"/>
                  </a:lnTo>
                  <a:lnTo>
                    <a:pt x="2649" y="0"/>
                  </a:lnTo>
                  <a:lnTo>
                    <a:pt x="2650" y="0"/>
                  </a:lnTo>
                  <a:lnTo>
                    <a:pt x="2650" y="0"/>
                  </a:lnTo>
                  <a:lnTo>
                    <a:pt x="2651" y="0"/>
                  </a:lnTo>
                  <a:lnTo>
                    <a:pt x="2651" y="0"/>
                  </a:lnTo>
                  <a:lnTo>
                    <a:pt x="2651" y="0"/>
                  </a:lnTo>
                  <a:lnTo>
                    <a:pt x="2651" y="0"/>
                  </a:lnTo>
                  <a:lnTo>
                    <a:pt x="2652" y="0"/>
                  </a:lnTo>
                  <a:lnTo>
                    <a:pt x="2652" y="0"/>
                  </a:lnTo>
                  <a:lnTo>
                    <a:pt x="2653" y="0"/>
                  </a:lnTo>
                  <a:lnTo>
                    <a:pt x="2653" y="0"/>
                  </a:lnTo>
                  <a:lnTo>
                    <a:pt x="2654" y="0"/>
                  </a:lnTo>
                  <a:lnTo>
                    <a:pt x="2654" y="0"/>
                  </a:lnTo>
                  <a:lnTo>
                    <a:pt x="2656" y="0"/>
                  </a:lnTo>
                  <a:lnTo>
                    <a:pt x="2656" y="0"/>
                  </a:lnTo>
                  <a:lnTo>
                    <a:pt x="2657" y="0"/>
                  </a:lnTo>
                  <a:lnTo>
                    <a:pt x="2657" y="0"/>
                  </a:lnTo>
                  <a:lnTo>
                    <a:pt x="2658" y="0"/>
                  </a:lnTo>
                  <a:lnTo>
                    <a:pt x="2658" y="0"/>
                  </a:lnTo>
                  <a:lnTo>
                    <a:pt x="2659" y="0"/>
                  </a:lnTo>
                  <a:lnTo>
                    <a:pt x="2659" y="0"/>
                  </a:lnTo>
                  <a:lnTo>
                    <a:pt x="2660" y="0"/>
                  </a:lnTo>
                  <a:lnTo>
                    <a:pt x="2660" y="0"/>
                  </a:lnTo>
                  <a:lnTo>
                    <a:pt x="2661" y="0"/>
                  </a:lnTo>
                  <a:lnTo>
                    <a:pt x="2661" y="0"/>
                  </a:lnTo>
                  <a:lnTo>
                    <a:pt x="2662" y="0"/>
                  </a:lnTo>
                  <a:lnTo>
                    <a:pt x="2662" y="0"/>
                  </a:lnTo>
                  <a:lnTo>
                    <a:pt x="2663" y="0"/>
                  </a:lnTo>
                  <a:lnTo>
                    <a:pt x="2663" y="0"/>
                  </a:lnTo>
                  <a:lnTo>
                    <a:pt x="2667" y="0"/>
                  </a:lnTo>
                  <a:lnTo>
                    <a:pt x="2667" y="0"/>
                  </a:lnTo>
                  <a:lnTo>
                    <a:pt x="2667" y="0"/>
                  </a:lnTo>
                  <a:lnTo>
                    <a:pt x="2667" y="0"/>
                  </a:lnTo>
                  <a:lnTo>
                    <a:pt x="2669" y="0"/>
                  </a:lnTo>
                  <a:lnTo>
                    <a:pt x="2669" y="0"/>
                  </a:lnTo>
                  <a:lnTo>
                    <a:pt x="2670" y="0"/>
                  </a:lnTo>
                  <a:lnTo>
                    <a:pt x="2670" y="0"/>
                  </a:lnTo>
                  <a:lnTo>
                    <a:pt x="2671" y="0"/>
                  </a:lnTo>
                  <a:lnTo>
                    <a:pt x="2671" y="0"/>
                  </a:lnTo>
                  <a:lnTo>
                    <a:pt x="2672" y="0"/>
                  </a:lnTo>
                  <a:lnTo>
                    <a:pt x="2672" y="0"/>
                  </a:lnTo>
                  <a:lnTo>
                    <a:pt x="2674" y="0"/>
                  </a:lnTo>
                  <a:lnTo>
                    <a:pt x="2674" y="0"/>
                  </a:lnTo>
                  <a:lnTo>
                    <a:pt x="2675" y="0"/>
                  </a:lnTo>
                  <a:lnTo>
                    <a:pt x="2675" y="0"/>
                  </a:lnTo>
                  <a:lnTo>
                    <a:pt x="2676" y="0"/>
                  </a:lnTo>
                  <a:lnTo>
                    <a:pt x="2676" y="0"/>
                  </a:lnTo>
                  <a:lnTo>
                    <a:pt x="2677" y="0"/>
                  </a:lnTo>
                  <a:lnTo>
                    <a:pt x="2677" y="0"/>
                  </a:lnTo>
                  <a:lnTo>
                    <a:pt x="2677" y="0"/>
                  </a:lnTo>
                  <a:lnTo>
                    <a:pt x="2677" y="0"/>
                  </a:lnTo>
                  <a:lnTo>
                    <a:pt x="2678" y="0"/>
                  </a:lnTo>
                  <a:lnTo>
                    <a:pt x="2678" y="0"/>
                  </a:lnTo>
                  <a:lnTo>
                    <a:pt x="2679" y="0"/>
                  </a:lnTo>
                  <a:lnTo>
                    <a:pt x="2679" y="0"/>
                  </a:lnTo>
                  <a:lnTo>
                    <a:pt x="2680" y="0"/>
                  </a:lnTo>
                  <a:lnTo>
                    <a:pt x="2680" y="0"/>
                  </a:lnTo>
                  <a:lnTo>
                    <a:pt x="2681" y="0"/>
                  </a:lnTo>
                  <a:lnTo>
                    <a:pt x="2681" y="0"/>
                  </a:lnTo>
                  <a:lnTo>
                    <a:pt x="2682" y="0"/>
                  </a:lnTo>
                  <a:lnTo>
                    <a:pt x="2682" y="0"/>
                  </a:lnTo>
                  <a:lnTo>
                    <a:pt x="2684" y="0"/>
                  </a:lnTo>
                  <a:lnTo>
                    <a:pt x="2684" y="0"/>
                  </a:lnTo>
                  <a:lnTo>
                    <a:pt x="2685" y="0"/>
                  </a:lnTo>
                  <a:lnTo>
                    <a:pt x="2685" y="0"/>
                  </a:lnTo>
                  <a:lnTo>
                    <a:pt x="2686" y="0"/>
                  </a:lnTo>
                  <a:lnTo>
                    <a:pt x="2686" y="0"/>
                  </a:lnTo>
                  <a:lnTo>
                    <a:pt x="2687" y="1"/>
                  </a:lnTo>
                  <a:lnTo>
                    <a:pt x="2687" y="1"/>
                  </a:lnTo>
                  <a:lnTo>
                    <a:pt x="2687" y="1"/>
                  </a:lnTo>
                  <a:lnTo>
                    <a:pt x="2687" y="1"/>
                  </a:lnTo>
                  <a:lnTo>
                    <a:pt x="2689" y="1"/>
                  </a:lnTo>
                  <a:lnTo>
                    <a:pt x="2689" y="1"/>
                  </a:lnTo>
                  <a:lnTo>
                    <a:pt x="2689" y="1"/>
                  </a:lnTo>
                  <a:lnTo>
                    <a:pt x="2689" y="1"/>
                  </a:lnTo>
                  <a:lnTo>
                    <a:pt x="2690" y="1"/>
                  </a:lnTo>
                  <a:lnTo>
                    <a:pt x="2690" y="1"/>
                  </a:lnTo>
                  <a:lnTo>
                    <a:pt x="2691" y="1"/>
                  </a:lnTo>
                  <a:lnTo>
                    <a:pt x="2691" y="1"/>
                  </a:lnTo>
                  <a:lnTo>
                    <a:pt x="2693" y="1"/>
                  </a:lnTo>
                  <a:lnTo>
                    <a:pt x="2693" y="1"/>
                  </a:lnTo>
                  <a:lnTo>
                    <a:pt x="2694" y="1"/>
                  </a:lnTo>
                  <a:lnTo>
                    <a:pt x="2694" y="1"/>
                  </a:lnTo>
                  <a:lnTo>
                    <a:pt x="2695" y="1"/>
                  </a:lnTo>
                  <a:lnTo>
                    <a:pt x="2695" y="1"/>
                  </a:lnTo>
                  <a:lnTo>
                    <a:pt x="2696" y="1"/>
                  </a:lnTo>
                  <a:lnTo>
                    <a:pt x="2696" y="1"/>
                  </a:lnTo>
                  <a:lnTo>
                    <a:pt x="2697" y="1"/>
                  </a:lnTo>
                  <a:lnTo>
                    <a:pt x="2697" y="1"/>
                  </a:lnTo>
                  <a:lnTo>
                    <a:pt x="2698" y="1"/>
                  </a:lnTo>
                  <a:lnTo>
                    <a:pt x="2698" y="1"/>
                  </a:lnTo>
                  <a:lnTo>
                    <a:pt x="2699" y="1"/>
                  </a:lnTo>
                  <a:lnTo>
                    <a:pt x="2699" y="1"/>
                  </a:lnTo>
                  <a:lnTo>
                    <a:pt x="2699" y="1"/>
                  </a:lnTo>
                  <a:lnTo>
                    <a:pt x="2699" y="1"/>
                  </a:lnTo>
                  <a:lnTo>
                    <a:pt x="2705" y="1"/>
                  </a:lnTo>
                  <a:lnTo>
                    <a:pt x="2705" y="1"/>
                  </a:lnTo>
                  <a:lnTo>
                    <a:pt x="2705" y="1"/>
                  </a:lnTo>
                  <a:lnTo>
                    <a:pt x="2705" y="1"/>
                  </a:lnTo>
                  <a:lnTo>
                    <a:pt x="2706" y="1"/>
                  </a:lnTo>
                  <a:lnTo>
                    <a:pt x="2706" y="1"/>
                  </a:lnTo>
                  <a:lnTo>
                    <a:pt x="2707" y="1"/>
                  </a:lnTo>
                  <a:lnTo>
                    <a:pt x="2707" y="1"/>
                  </a:lnTo>
                  <a:lnTo>
                    <a:pt x="2708" y="1"/>
                  </a:lnTo>
                  <a:lnTo>
                    <a:pt x="2708" y="1"/>
                  </a:lnTo>
                  <a:lnTo>
                    <a:pt x="2709" y="1"/>
                  </a:lnTo>
                  <a:lnTo>
                    <a:pt x="2709" y="1"/>
                  </a:lnTo>
                  <a:lnTo>
                    <a:pt x="2711" y="1"/>
                  </a:lnTo>
                  <a:lnTo>
                    <a:pt x="2711" y="1"/>
                  </a:lnTo>
                  <a:lnTo>
                    <a:pt x="2712" y="1"/>
                  </a:lnTo>
                  <a:lnTo>
                    <a:pt x="2712" y="1"/>
                  </a:lnTo>
                  <a:lnTo>
                    <a:pt x="2713" y="1"/>
                  </a:lnTo>
                  <a:lnTo>
                    <a:pt x="2713" y="1"/>
                  </a:lnTo>
                  <a:lnTo>
                    <a:pt x="2713" y="1"/>
                  </a:lnTo>
                  <a:lnTo>
                    <a:pt x="2713" y="1"/>
                  </a:lnTo>
                  <a:lnTo>
                    <a:pt x="2715" y="1"/>
                  </a:lnTo>
                  <a:lnTo>
                    <a:pt x="2715" y="1"/>
                  </a:lnTo>
                  <a:lnTo>
                    <a:pt x="2715" y="1"/>
                  </a:lnTo>
                  <a:lnTo>
                    <a:pt x="2715" y="1"/>
                  </a:lnTo>
                  <a:lnTo>
                    <a:pt x="2716" y="1"/>
                  </a:lnTo>
                  <a:lnTo>
                    <a:pt x="2716" y="1"/>
                  </a:lnTo>
                  <a:lnTo>
                    <a:pt x="2717" y="1"/>
                  </a:lnTo>
                  <a:lnTo>
                    <a:pt x="2717" y="1"/>
                  </a:lnTo>
                  <a:lnTo>
                    <a:pt x="2718" y="1"/>
                  </a:lnTo>
                  <a:lnTo>
                    <a:pt x="2718" y="1"/>
                  </a:lnTo>
                  <a:lnTo>
                    <a:pt x="2719" y="1"/>
                  </a:lnTo>
                  <a:lnTo>
                    <a:pt x="2719" y="1"/>
                  </a:lnTo>
                  <a:lnTo>
                    <a:pt x="2721" y="1"/>
                  </a:lnTo>
                  <a:lnTo>
                    <a:pt x="2721" y="1"/>
                  </a:lnTo>
                  <a:lnTo>
                    <a:pt x="2722" y="1"/>
                  </a:lnTo>
                  <a:lnTo>
                    <a:pt x="2722" y="1"/>
                  </a:lnTo>
                  <a:lnTo>
                    <a:pt x="2723" y="1"/>
                  </a:lnTo>
                  <a:lnTo>
                    <a:pt x="2723" y="1"/>
                  </a:lnTo>
                  <a:lnTo>
                    <a:pt x="2723" y="1"/>
                  </a:lnTo>
                  <a:lnTo>
                    <a:pt x="2723" y="1"/>
                  </a:lnTo>
                  <a:lnTo>
                    <a:pt x="2725" y="1"/>
                  </a:lnTo>
                  <a:lnTo>
                    <a:pt x="2725" y="1"/>
                  </a:lnTo>
                  <a:lnTo>
                    <a:pt x="2725" y="1"/>
                  </a:lnTo>
                  <a:lnTo>
                    <a:pt x="2725" y="1"/>
                  </a:lnTo>
                  <a:lnTo>
                    <a:pt x="2727" y="3"/>
                  </a:lnTo>
                  <a:lnTo>
                    <a:pt x="2727" y="3"/>
                  </a:lnTo>
                  <a:lnTo>
                    <a:pt x="2727" y="3"/>
                  </a:lnTo>
                  <a:lnTo>
                    <a:pt x="2727" y="3"/>
                  </a:lnTo>
                  <a:lnTo>
                    <a:pt x="2728" y="3"/>
                  </a:lnTo>
                  <a:lnTo>
                    <a:pt x="2728" y="3"/>
                  </a:lnTo>
                  <a:lnTo>
                    <a:pt x="2730" y="3"/>
                  </a:lnTo>
                  <a:lnTo>
                    <a:pt x="2730" y="3"/>
                  </a:lnTo>
                  <a:lnTo>
                    <a:pt x="2731" y="3"/>
                  </a:lnTo>
                  <a:lnTo>
                    <a:pt x="2731" y="3"/>
                  </a:lnTo>
                  <a:lnTo>
                    <a:pt x="2732" y="3"/>
                  </a:lnTo>
                  <a:lnTo>
                    <a:pt x="2732" y="3"/>
                  </a:lnTo>
                  <a:lnTo>
                    <a:pt x="2733" y="3"/>
                  </a:lnTo>
                  <a:lnTo>
                    <a:pt x="2733" y="3"/>
                  </a:lnTo>
                  <a:lnTo>
                    <a:pt x="2733" y="3"/>
                  </a:lnTo>
                  <a:lnTo>
                    <a:pt x="2733" y="3"/>
                  </a:lnTo>
                  <a:lnTo>
                    <a:pt x="2746" y="3"/>
                  </a:lnTo>
                  <a:lnTo>
                    <a:pt x="2746" y="3"/>
                  </a:lnTo>
                  <a:lnTo>
                    <a:pt x="2746" y="3"/>
                  </a:lnTo>
                  <a:lnTo>
                    <a:pt x="2749" y="3"/>
                  </a:lnTo>
                  <a:lnTo>
                    <a:pt x="2749" y="3"/>
                  </a:lnTo>
                  <a:lnTo>
                    <a:pt x="2749" y="3"/>
                  </a:lnTo>
                  <a:lnTo>
                    <a:pt x="2749" y="3"/>
                  </a:lnTo>
                  <a:lnTo>
                    <a:pt x="2751" y="3"/>
                  </a:lnTo>
                  <a:lnTo>
                    <a:pt x="2751" y="3"/>
                  </a:lnTo>
                  <a:lnTo>
                    <a:pt x="2751" y="3"/>
                  </a:lnTo>
                  <a:lnTo>
                    <a:pt x="2753" y="3"/>
                  </a:lnTo>
                  <a:lnTo>
                    <a:pt x="2753" y="3"/>
                  </a:lnTo>
                  <a:lnTo>
                    <a:pt x="2753" y="3"/>
                  </a:lnTo>
                  <a:lnTo>
                    <a:pt x="2753" y="3"/>
                  </a:lnTo>
                  <a:lnTo>
                    <a:pt x="2754" y="4"/>
                  </a:lnTo>
                  <a:lnTo>
                    <a:pt x="2754" y="4"/>
                  </a:lnTo>
                  <a:lnTo>
                    <a:pt x="2755" y="4"/>
                  </a:lnTo>
                  <a:lnTo>
                    <a:pt x="2755" y="4"/>
                  </a:lnTo>
                  <a:lnTo>
                    <a:pt x="2757" y="4"/>
                  </a:lnTo>
                  <a:lnTo>
                    <a:pt x="2757" y="4"/>
                  </a:lnTo>
                  <a:lnTo>
                    <a:pt x="2757" y="4"/>
                  </a:lnTo>
                  <a:lnTo>
                    <a:pt x="2757" y="4"/>
                  </a:lnTo>
                  <a:lnTo>
                    <a:pt x="2761" y="4"/>
                  </a:lnTo>
                  <a:lnTo>
                    <a:pt x="2761" y="4"/>
                  </a:lnTo>
                  <a:lnTo>
                    <a:pt x="2761" y="4"/>
                  </a:lnTo>
                  <a:lnTo>
                    <a:pt x="2822" y="7"/>
                  </a:lnTo>
                  <a:lnTo>
                    <a:pt x="2883" y="12"/>
                  </a:lnTo>
                  <a:lnTo>
                    <a:pt x="2944" y="18"/>
                  </a:lnTo>
                  <a:lnTo>
                    <a:pt x="3003" y="25"/>
                  </a:lnTo>
                  <a:lnTo>
                    <a:pt x="3064" y="35"/>
                  </a:lnTo>
                  <a:lnTo>
                    <a:pt x="3122" y="45"/>
                  </a:lnTo>
                  <a:lnTo>
                    <a:pt x="3182" y="57"/>
                  </a:lnTo>
                  <a:lnTo>
                    <a:pt x="3240" y="68"/>
                  </a:lnTo>
                  <a:lnTo>
                    <a:pt x="3297" y="82"/>
                  </a:lnTo>
                  <a:lnTo>
                    <a:pt x="3356" y="98"/>
                  </a:lnTo>
                  <a:lnTo>
                    <a:pt x="3412" y="114"/>
                  </a:lnTo>
                  <a:lnTo>
                    <a:pt x="3468" y="132"/>
                  </a:lnTo>
                  <a:lnTo>
                    <a:pt x="3524" y="151"/>
                  </a:lnTo>
                  <a:lnTo>
                    <a:pt x="3579" y="170"/>
                  </a:lnTo>
                  <a:lnTo>
                    <a:pt x="3634" y="192"/>
                  </a:lnTo>
                  <a:lnTo>
                    <a:pt x="3688" y="213"/>
                  </a:lnTo>
                  <a:lnTo>
                    <a:pt x="3740" y="237"/>
                  </a:lnTo>
                  <a:lnTo>
                    <a:pt x="3793" y="261"/>
                  </a:lnTo>
                  <a:lnTo>
                    <a:pt x="3846" y="287"/>
                  </a:lnTo>
                  <a:lnTo>
                    <a:pt x="3897" y="313"/>
                  </a:lnTo>
                  <a:lnTo>
                    <a:pt x="3948" y="341"/>
                  </a:lnTo>
                  <a:lnTo>
                    <a:pt x="3997" y="369"/>
                  </a:lnTo>
                  <a:lnTo>
                    <a:pt x="4047" y="399"/>
                  </a:lnTo>
                  <a:lnTo>
                    <a:pt x="4096" y="429"/>
                  </a:lnTo>
                  <a:lnTo>
                    <a:pt x="4143" y="460"/>
                  </a:lnTo>
                  <a:lnTo>
                    <a:pt x="4190" y="494"/>
                  </a:lnTo>
                  <a:lnTo>
                    <a:pt x="4236" y="527"/>
                  </a:lnTo>
                  <a:lnTo>
                    <a:pt x="4282" y="562"/>
                  </a:lnTo>
                  <a:lnTo>
                    <a:pt x="4327" y="597"/>
                  </a:lnTo>
                  <a:lnTo>
                    <a:pt x="4371" y="633"/>
                  </a:lnTo>
                  <a:lnTo>
                    <a:pt x="4413" y="671"/>
                  </a:lnTo>
                  <a:lnTo>
                    <a:pt x="4456" y="709"/>
                  </a:lnTo>
                  <a:lnTo>
                    <a:pt x="4496" y="748"/>
                  </a:lnTo>
                  <a:lnTo>
                    <a:pt x="4537" y="788"/>
                  </a:lnTo>
                  <a:lnTo>
                    <a:pt x="4576" y="829"/>
                  </a:lnTo>
                  <a:lnTo>
                    <a:pt x="4615" y="870"/>
                  </a:lnTo>
                  <a:lnTo>
                    <a:pt x="4652" y="912"/>
                  </a:lnTo>
                  <a:lnTo>
                    <a:pt x="4689" y="955"/>
                  </a:lnTo>
                  <a:lnTo>
                    <a:pt x="4725" y="999"/>
                  </a:lnTo>
                  <a:lnTo>
                    <a:pt x="4760" y="1044"/>
                  </a:lnTo>
                  <a:lnTo>
                    <a:pt x="4794" y="1089"/>
                  </a:lnTo>
                  <a:lnTo>
                    <a:pt x="4826" y="1135"/>
                  </a:lnTo>
                  <a:lnTo>
                    <a:pt x="4858" y="1182"/>
                  </a:lnTo>
                  <a:lnTo>
                    <a:pt x="4888" y="1229"/>
                  </a:lnTo>
                  <a:lnTo>
                    <a:pt x="4918" y="1278"/>
                  </a:lnTo>
                  <a:lnTo>
                    <a:pt x="4946" y="1327"/>
                  </a:lnTo>
                  <a:lnTo>
                    <a:pt x="4973" y="1376"/>
                  </a:lnTo>
                  <a:lnTo>
                    <a:pt x="5000" y="1427"/>
                  </a:lnTo>
                  <a:lnTo>
                    <a:pt x="5025" y="1478"/>
                  </a:lnTo>
                  <a:lnTo>
                    <a:pt x="5048" y="1530"/>
                  </a:lnTo>
                  <a:lnTo>
                    <a:pt x="5072" y="1581"/>
                  </a:lnTo>
                  <a:lnTo>
                    <a:pt x="5093" y="1633"/>
                  </a:lnTo>
                  <a:lnTo>
                    <a:pt x="5113" y="1687"/>
                  </a:lnTo>
                  <a:lnTo>
                    <a:pt x="5132" y="1740"/>
                  </a:lnTo>
                  <a:lnTo>
                    <a:pt x="5150" y="1795"/>
                  </a:lnTo>
                  <a:lnTo>
                    <a:pt x="5167" y="1849"/>
                  </a:lnTo>
                  <a:lnTo>
                    <a:pt x="5183" y="1905"/>
                  </a:lnTo>
                  <a:lnTo>
                    <a:pt x="5198" y="1960"/>
                  </a:lnTo>
                  <a:lnTo>
                    <a:pt x="5210" y="2017"/>
                  </a:lnTo>
                  <a:lnTo>
                    <a:pt x="5222" y="2074"/>
                  </a:lnTo>
                  <a:lnTo>
                    <a:pt x="5232" y="2131"/>
                  </a:lnTo>
                  <a:lnTo>
                    <a:pt x="5241" y="2188"/>
                  </a:lnTo>
                  <a:lnTo>
                    <a:pt x="5249" y="2247"/>
                  </a:lnTo>
                  <a:lnTo>
                    <a:pt x="5255" y="2305"/>
                  </a:lnTo>
                  <a:lnTo>
                    <a:pt x="5255" y="2305"/>
                  </a:lnTo>
                  <a:lnTo>
                    <a:pt x="5231" y="2277"/>
                  </a:lnTo>
                  <a:lnTo>
                    <a:pt x="5207" y="2250"/>
                  </a:lnTo>
                  <a:lnTo>
                    <a:pt x="5181" y="2223"/>
                  </a:lnTo>
                  <a:lnTo>
                    <a:pt x="5155" y="2197"/>
                  </a:lnTo>
                  <a:lnTo>
                    <a:pt x="5128" y="2170"/>
                  </a:lnTo>
                  <a:lnTo>
                    <a:pt x="5101" y="2144"/>
                  </a:lnTo>
                  <a:lnTo>
                    <a:pt x="5044" y="2093"/>
                  </a:lnTo>
                  <a:lnTo>
                    <a:pt x="4984" y="2044"/>
                  </a:lnTo>
                  <a:lnTo>
                    <a:pt x="4924" y="1995"/>
                  </a:lnTo>
                  <a:lnTo>
                    <a:pt x="4860" y="1947"/>
                  </a:lnTo>
                  <a:lnTo>
                    <a:pt x="4794" y="1902"/>
                  </a:lnTo>
                  <a:lnTo>
                    <a:pt x="4725" y="1858"/>
                  </a:lnTo>
                  <a:lnTo>
                    <a:pt x="4655" y="1815"/>
                  </a:lnTo>
                  <a:lnTo>
                    <a:pt x="4582" y="1774"/>
                  </a:lnTo>
                  <a:lnTo>
                    <a:pt x="4507" y="1734"/>
                  </a:lnTo>
                  <a:lnTo>
                    <a:pt x="4429" y="1695"/>
                  </a:lnTo>
                  <a:lnTo>
                    <a:pt x="4351" y="1658"/>
                  </a:lnTo>
                  <a:lnTo>
                    <a:pt x="4270" y="1623"/>
                  </a:lnTo>
                  <a:lnTo>
                    <a:pt x="4187" y="1590"/>
                  </a:lnTo>
                  <a:lnTo>
                    <a:pt x="4103" y="1559"/>
                  </a:lnTo>
                  <a:lnTo>
                    <a:pt x="4016" y="1528"/>
                  </a:lnTo>
                  <a:lnTo>
                    <a:pt x="3929" y="1500"/>
                  </a:lnTo>
                  <a:lnTo>
                    <a:pt x="3839" y="1474"/>
                  </a:lnTo>
                  <a:lnTo>
                    <a:pt x="3748" y="1450"/>
                  </a:lnTo>
                  <a:lnTo>
                    <a:pt x="3655" y="1427"/>
                  </a:lnTo>
                  <a:lnTo>
                    <a:pt x="3562" y="1406"/>
                  </a:lnTo>
                  <a:lnTo>
                    <a:pt x="3467" y="1388"/>
                  </a:lnTo>
                  <a:lnTo>
                    <a:pt x="3370" y="1372"/>
                  </a:lnTo>
                  <a:lnTo>
                    <a:pt x="3271" y="1358"/>
                  </a:lnTo>
                  <a:lnTo>
                    <a:pt x="3173" y="1345"/>
                  </a:lnTo>
                  <a:lnTo>
                    <a:pt x="3073" y="1335"/>
                  </a:lnTo>
                  <a:lnTo>
                    <a:pt x="2972" y="1328"/>
                  </a:lnTo>
                  <a:lnTo>
                    <a:pt x="2870" y="1321"/>
                  </a:lnTo>
                  <a:lnTo>
                    <a:pt x="2767" y="1318"/>
                  </a:lnTo>
                  <a:lnTo>
                    <a:pt x="2662" y="1317"/>
                  </a:lnTo>
                  <a:lnTo>
                    <a:pt x="2662" y="1317"/>
                  </a:lnTo>
                  <a:lnTo>
                    <a:pt x="2553" y="1318"/>
                  </a:lnTo>
                  <a:lnTo>
                    <a:pt x="2445" y="1322"/>
                  </a:lnTo>
                  <a:lnTo>
                    <a:pt x="2338" y="1329"/>
                  </a:lnTo>
                  <a:lnTo>
                    <a:pt x="2233" y="1337"/>
                  </a:lnTo>
                  <a:lnTo>
                    <a:pt x="2127" y="1348"/>
                  </a:lnTo>
                  <a:lnTo>
                    <a:pt x="2024" y="1361"/>
                  </a:lnTo>
                  <a:lnTo>
                    <a:pt x="1922" y="1377"/>
                  </a:lnTo>
                  <a:lnTo>
                    <a:pt x="1821" y="1396"/>
                  </a:lnTo>
                  <a:lnTo>
                    <a:pt x="1722" y="1415"/>
                  </a:lnTo>
                  <a:lnTo>
                    <a:pt x="1625" y="1438"/>
                  </a:lnTo>
                  <a:lnTo>
                    <a:pt x="1528" y="1463"/>
                  </a:lnTo>
                  <a:lnTo>
                    <a:pt x="1434" y="1489"/>
                  </a:lnTo>
                  <a:lnTo>
                    <a:pt x="1341" y="1518"/>
                  </a:lnTo>
                  <a:lnTo>
                    <a:pt x="1250" y="1548"/>
                  </a:lnTo>
                  <a:lnTo>
                    <a:pt x="1161" y="1580"/>
                  </a:lnTo>
                  <a:lnTo>
                    <a:pt x="1074" y="1615"/>
                  </a:lnTo>
                  <a:lnTo>
                    <a:pt x="989" y="1652"/>
                  </a:lnTo>
                  <a:lnTo>
                    <a:pt x="906" y="1689"/>
                  </a:lnTo>
                  <a:lnTo>
                    <a:pt x="825" y="1729"/>
                  </a:lnTo>
                  <a:lnTo>
                    <a:pt x="746" y="1771"/>
                  </a:lnTo>
                  <a:lnTo>
                    <a:pt x="670" y="1815"/>
                  </a:lnTo>
                  <a:lnTo>
                    <a:pt x="633" y="1837"/>
                  </a:lnTo>
                  <a:lnTo>
                    <a:pt x="596" y="1860"/>
                  </a:lnTo>
                  <a:lnTo>
                    <a:pt x="560" y="1883"/>
                  </a:lnTo>
                  <a:lnTo>
                    <a:pt x="524" y="1906"/>
                  </a:lnTo>
                  <a:lnTo>
                    <a:pt x="489" y="1930"/>
                  </a:lnTo>
                  <a:lnTo>
                    <a:pt x="456" y="1954"/>
                  </a:lnTo>
                  <a:lnTo>
                    <a:pt x="422" y="1979"/>
                  </a:lnTo>
                  <a:lnTo>
                    <a:pt x="388" y="2004"/>
                  </a:lnTo>
                  <a:lnTo>
                    <a:pt x="357" y="2030"/>
                  </a:lnTo>
                  <a:lnTo>
                    <a:pt x="324" y="2055"/>
                  </a:lnTo>
                  <a:lnTo>
                    <a:pt x="294" y="2081"/>
                  </a:lnTo>
                  <a:lnTo>
                    <a:pt x="264" y="2107"/>
                  </a:lnTo>
                  <a:lnTo>
                    <a:pt x="234" y="2134"/>
                  </a:lnTo>
                  <a:lnTo>
                    <a:pt x="206" y="2161"/>
                  </a:lnTo>
                  <a:lnTo>
                    <a:pt x="178" y="2189"/>
                  </a:lnTo>
                  <a:lnTo>
                    <a:pt x="149" y="2216"/>
                  </a:lnTo>
                  <a:lnTo>
                    <a:pt x="123" y="2244"/>
                  </a:lnTo>
                  <a:lnTo>
                    <a:pt x="97" y="2274"/>
                  </a:lnTo>
                  <a:lnTo>
                    <a:pt x="72" y="2302"/>
                  </a:lnTo>
                  <a:lnTo>
                    <a:pt x="47" y="2331"/>
                  </a:lnTo>
                  <a:lnTo>
                    <a:pt x="24" y="2360"/>
                  </a:lnTo>
                  <a:lnTo>
                    <a:pt x="0" y="2390"/>
                  </a:lnTo>
                  <a:lnTo>
                    <a:pt x="0" y="2390"/>
                  </a:lnTo>
                  <a:lnTo>
                    <a:pt x="5" y="2330"/>
                  </a:lnTo>
                  <a:lnTo>
                    <a:pt x="10" y="2270"/>
                  </a:lnTo>
                  <a:lnTo>
                    <a:pt x="17" y="2211"/>
                  </a:lnTo>
                  <a:lnTo>
                    <a:pt x="26" y="2153"/>
                  </a:lnTo>
                  <a:lnTo>
                    <a:pt x="36" y="2094"/>
                  </a:lnTo>
                  <a:lnTo>
                    <a:pt x="47" y="2037"/>
                  </a:lnTo>
                  <a:lnTo>
                    <a:pt x="60" y="1979"/>
                  </a:lnTo>
                  <a:lnTo>
                    <a:pt x="74" y="1923"/>
                  </a:lnTo>
                  <a:lnTo>
                    <a:pt x="90" y="1866"/>
                  </a:lnTo>
                  <a:lnTo>
                    <a:pt x="106" y="1810"/>
                  </a:lnTo>
                  <a:lnTo>
                    <a:pt x="124" y="1755"/>
                  </a:lnTo>
                  <a:lnTo>
                    <a:pt x="144" y="1700"/>
                  </a:lnTo>
                  <a:lnTo>
                    <a:pt x="164" y="1646"/>
                  </a:lnTo>
                  <a:lnTo>
                    <a:pt x="185" y="1592"/>
                  </a:lnTo>
                  <a:lnTo>
                    <a:pt x="209" y="1539"/>
                  </a:lnTo>
                  <a:lnTo>
                    <a:pt x="232" y="1486"/>
                  </a:lnTo>
                  <a:lnTo>
                    <a:pt x="258" y="1435"/>
                  </a:lnTo>
                  <a:lnTo>
                    <a:pt x="284" y="1384"/>
                  </a:lnTo>
                  <a:lnTo>
                    <a:pt x="312" y="1333"/>
                  </a:lnTo>
                  <a:lnTo>
                    <a:pt x="340" y="1283"/>
                  </a:lnTo>
                  <a:lnTo>
                    <a:pt x="370" y="1235"/>
                  </a:lnTo>
                  <a:lnTo>
                    <a:pt x="402" y="1186"/>
                  </a:lnTo>
                  <a:lnTo>
                    <a:pt x="433" y="1139"/>
                  </a:lnTo>
                  <a:lnTo>
                    <a:pt x="467" y="1091"/>
                  </a:lnTo>
                  <a:lnTo>
                    <a:pt x="501" y="1045"/>
                  </a:lnTo>
                  <a:lnTo>
                    <a:pt x="536" y="999"/>
                  </a:lnTo>
                  <a:lnTo>
                    <a:pt x="572" y="955"/>
                  </a:lnTo>
                  <a:lnTo>
                    <a:pt x="609" y="911"/>
                  </a:lnTo>
                  <a:lnTo>
                    <a:pt x="648" y="869"/>
                  </a:lnTo>
                  <a:lnTo>
                    <a:pt x="687" y="827"/>
                  </a:lnTo>
                  <a:lnTo>
                    <a:pt x="727" y="784"/>
                  </a:lnTo>
                  <a:lnTo>
                    <a:pt x="769" y="744"/>
                  </a:lnTo>
                  <a:lnTo>
                    <a:pt x="810" y="705"/>
                  </a:lnTo>
                  <a:lnTo>
                    <a:pt x="854" y="666"/>
                  </a:lnTo>
                  <a:lnTo>
                    <a:pt x="898" y="628"/>
                  </a:lnTo>
                  <a:lnTo>
                    <a:pt x="941" y="591"/>
                  </a:lnTo>
                  <a:lnTo>
                    <a:pt x="987" y="555"/>
                  </a:lnTo>
                  <a:lnTo>
                    <a:pt x="1033" y="521"/>
                  </a:lnTo>
                  <a:lnTo>
                    <a:pt x="1081" y="486"/>
                  </a:lnTo>
                  <a:lnTo>
                    <a:pt x="1129" y="454"/>
                  </a:lnTo>
                  <a:lnTo>
                    <a:pt x="1178" y="422"/>
                  </a:lnTo>
                  <a:lnTo>
                    <a:pt x="1228" y="391"/>
                  </a:lnTo>
                  <a:lnTo>
                    <a:pt x="1278" y="361"/>
                  </a:lnTo>
                  <a:lnTo>
                    <a:pt x="1328" y="332"/>
                  </a:lnTo>
                  <a:lnTo>
                    <a:pt x="1380" y="305"/>
                  </a:lnTo>
                  <a:lnTo>
                    <a:pt x="1433" y="278"/>
                  </a:lnTo>
                  <a:lnTo>
                    <a:pt x="1486" y="252"/>
                  </a:lnTo>
                  <a:lnTo>
                    <a:pt x="1539" y="228"/>
                  </a:lnTo>
                  <a:lnTo>
                    <a:pt x="1594" y="205"/>
                  </a:lnTo>
                  <a:lnTo>
                    <a:pt x="1649" y="183"/>
                  </a:lnTo>
                  <a:lnTo>
                    <a:pt x="1705" y="162"/>
                  </a:lnTo>
                  <a:lnTo>
                    <a:pt x="1761" y="142"/>
                  </a:lnTo>
                  <a:lnTo>
                    <a:pt x="1819" y="124"/>
                  </a:lnTo>
                  <a:lnTo>
                    <a:pt x="1876" y="106"/>
                  </a:lnTo>
                  <a:lnTo>
                    <a:pt x="1934" y="90"/>
                  </a:lnTo>
                  <a:lnTo>
                    <a:pt x="1993" y="76"/>
                  </a:lnTo>
                  <a:lnTo>
                    <a:pt x="2051" y="62"/>
                  </a:lnTo>
                  <a:lnTo>
                    <a:pt x="2111" y="50"/>
                  </a:lnTo>
                  <a:lnTo>
                    <a:pt x="2171" y="39"/>
                  </a:lnTo>
                  <a:lnTo>
                    <a:pt x="2232" y="30"/>
                  </a:lnTo>
                  <a:lnTo>
                    <a:pt x="2292" y="21"/>
                  </a:lnTo>
                  <a:lnTo>
                    <a:pt x="2354" y="14"/>
                  </a:lnTo>
                  <a:lnTo>
                    <a:pt x="2415" y="9"/>
                  </a:lnTo>
                  <a:lnTo>
                    <a:pt x="2478" y="5"/>
                  </a:lnTo>
                  <a:lnTo>
                    <a:pt x="2478" y="5"/>
                  </a:lnTo>
                  <a:lnTo>
                    <a:pt x="2478" y="5"/>
                  </a:lnTo>
                  <a:lnTo>
                    <a:pt x="2479" y="5"/>
                  </a:lnTo>
                  <a:lnTo>
                    <a:pt x="2481" y="5"/>
                  </a:lnTo>
                  <a:lnTo>
                    <a:pt x="2481" y="5"/>
                  </a:lnTo>
                  <a:lnTo>
                    <a:pt x="2482" y="5"/>
                  </a:lnTo>
                  <a:lnTo>
                    <a:pt x="2482" y="5"/>
                  </a:lnTo>
                  <a:lnTo>
                    <a:pt x="2482" y="5"/>
                  </a:lnTo>
                  <a:lnTo>
                    <a:pt x="2486" y="4"/>
                  </a:lnTo>
                  <a:lnTo>
                    <a:pt x="2486" y="4"/>
                  </a:lnTo>
                  <a:lnTo>
                    <a:pt x="2486" y="4"/>
                  </a:lnTo>
                  <a:lnTo>
                    <a:pt x="2488" y="4"/>
                  </a:lnTo>
                  <a:lnTo>
                    <a:pt x="2488" y="4"/>
                  </a:lnTo>
                  <a:lnTo>
                    <a:pt x="2488" y="4"/>
                  </a:lnTo>
                  <a:lnTo>
                    <a:pt x="2488" y="4"/>
                  </a:lnTo>
                  <a:lnTo>
                    <a:pt x="2490" y="4"/>
                  </a:lnTo>
                  <a:lnTo>
                    <a:pt x="2490" y="4"/>
                  </a:lnTo>
                  <a:lnTo>
                    <a:pt x="2491" y="4"/>
                  </a:lnTo>
                  <a:lnTo>
                    <a:pt x="2491" y="4"/>
                  </a:lnTo>
                  <a:lnTo>
                    <a:pt x="2492" y="4"/>
                  </a:lnTo>
                  <a:lnTo>
                    <a:pt x="2492" y="4"/>
                  </a:lnTo>
                  <a:lnTo>
                    <a:pt x="2492" y="4"/>
                  </a:lnTo>
                  <a:lnTo>
                    <a:pt x="2492" y="4"/>
                  </a:lnTo>
                  <a:lnTo>
                    <a:pt x="2494" y="4"/>
                  </a:lnTo>
                  <a:lnTo>
                    <a:pt x="2494" y="4"/>
                  </a:lnTo>
                  <a:lnTo>
                    <a:pt x="2494" y="4"/>
                  </a:lnTo>
                  <a:lnTo>
                    <a:pt x="2494" y="4"/>
                  </a:lnTo>
                  <a:lnTo>
                    <a:pt x="2496" y="4"/>
                  </a:lnTo>
                  <a:lnTo>
                    <a:pt x="2496" y="4"/>
                  </a:lnTo>
                  <a:lnTo>
                    <a:pt x="2496" y="4"/>
                  </a:lnTo>
                  <a:lnTo>
                    <a:pt x="2496" y="4"/>
                  </a:lnTo>
                  <a:lnTo>
                    <a:pt x="2499" y="4"/>
                  </a:lnTo>
                  <a:lnTo>
                    <a:pt x="2499" y="4"/>
                  </a:lnTo>
                  <a:lnTo>
                    <a:pt x="2499" y="4"/>
                  </a:lnTo>
                  <a:lnTo>
                    <a:pt x="2499" y="4"/>
                  </a:lnTo>
                  <a:lnTo>
                    <a:pt x="2502" y="4"/>
                  </a:lnTo>
                  <a:lnTo>
                    <a:pt x="2503" y="4"/>
                  </a:lnTo>
                  <a:lnTo>
                    <a:pt x="2503" y="4"/>
                  </a:lnTo>
                  <a:lnTo>
                    <a:pt x="2504" y="4"/>
                  </a:lnTo>
                  <a:lnTo>
                    <a:pt x="2504" y="4"/>
                  </a:lnTo>
                  <a:lnTo>
                    <a:pt x="2504" y="4"/>
                  </a:lnTo>
                  <a:lnTo>
                    <a:pt x="2504" y="4"/>
                  </a:lnTo>
                  <a:lnTo>
                    <a:pt x="2506" y="4"/>
                  </a:lnTo>
                  <a:lnTo>
                    <a:pt x="2506" y="4"/>
                  </a:lnTo>
                  <a:lnTo>
                    <a:pt x="2506" y="4"/>
                  </a:lnTo>
                  <a:lnTo>
                    <a:pt x="2506" y="4"/>
                  </a:lnTo>
                  <a:lnTo>
                    <a:pt x="2524" y="3"/>
                  </a:lnTo>
                  <a:lnTo>
                    <a:pt x="2524" y="3"/>
                  </a:lnTo>
                  <a:lnTo>
                    <a:pt x="2524" y="3"/>
                  </a:lnTo>
                  <a:lnTo>
                    <a:pt x="2527" y="3"/>
                  </a:lnTo>
                  <a:lnTo>
                    <a:pt x="2527" y="3"/>
                  </a:lnTo>
                  <a:lnTo>
                    <a:pt x="2527" y="3"/>
                  </a:lnTo>
                  <a:lnTo>
                    <a:pt x="2527" y="3"/>
                  </a:lnTo>
                  <a:lnTo>
                    <a:pt x="2529" y="3"/>
                  </a:lnTo>
                  <a:lnTo>
                    <a:pt x="2529" y="3"/>
                  </a:lnTo>
                  <a:lnTo>
                    <a:pt x="2529" y="3"/>
                  </a:lnTo>
                  <a:lnTo>
                    <a:pt x="2529" y="3"/>
                  </a:lnTo>
                  <a:lnTo>
                    <a:pt x="2530" y="3"/>
                  </a:lnTo>
                  <a:lnTo>
                    <a:pt x="2530" y="3"/>
                  </a:lnTo>
                  <a:lnTo>
                    <a:pt x="2531" y="3"/>
                  </a:lnTo>
                  <a:lnTo>
                    <a:pt x="2531" y="3"/>
                  </a:lnTo>
                  <a:lnTo>
                    <a:pt x="2532" y="3"/>
                  </a:lnTo>
                  <a:lnTo>
                    <a:pt x="2532" y="3"/>
                  </a:lnTo>
                  <a:lnTo>
                    <a:pt x="2533" y="3"/>
                  </a:lnTo>
                  <a:lnTo>
                    <a:pt x="2533" y="3"/>
                  </a:lnTo>
                  <a:lnTo>
                    <a:pt x="2534" y="3"/>
                  </a:lnTo>
                  <a:lnTo>
                    <a:pt x="2534" y="3"/>
                  </a:lnTo>
                  <a:lnTo>
                    <a:pt x="2536" y="3"/>
                  </a:lnTo>
                  <a:lnTo>
                    <a:pt x="2536" y="3"/>
                  </a:lnTo>
                  <a:lnTo>
                    <a:pt x="2537" y="1"/>
                  </a:lnTo>
                  <a:lnTo>
                    <a:pt x="2537" y="1"/>
                  </a:lnTo>
                  <a:lnTo>
                    <a:pt x="2537" y="1"/>
                  </a:lnTo>
                  <a:lnTo>
                    <a:pt x="2537" y="1"/>
                  </a:lnTo>
                  <a:lnTo>
                    <a:pt x="2539" y="1"/>
                  </a:lnTo>
                  <a:lnTo>
                    <a:pt x="2539" y="1"/>
                  </a:lnTo>
                  <a:lnTo>
                    <a:pt x="2539" y="1"/>
                  </a:lnTo>
                  <a:lnTo>
                    <a:pt x="2539" y="1"/>
                  </a:lnTo>
                  <a:lnTo>
                    <a:pt x="2540" y="1"/>
                  </a:lnTo>
                  <a:lnTo>
                    <a:pt x="2540" y="1"/>
                  </a:lnTo>
                  <a:lnTo>
                    <a:pt x="2541" y="1"/>
                  </a:lnTo>
                  <a:lnTo>
                    <a:pt x="2541" y="1"/>
                  </a:lnTo>
                  <a:lnTo>
                    <a:pt x="2542" y="1"/>
                  </a:lnTo>
                  <a:lnTo>
                    <a:pt x="2542" y="1"/>
                  </a:lnTo>
                  <a:lnTo>
                    <a:pt x="2543" y="1"/>
                  </a:lnTo>
                  <a:lnTo>
                    <a:pt x="2543" y="1"/>
                  </a:lnTo>
                  <a:lnTo>
                    <a:pt x="2544" y="1"/>
                  </a:lnTo>
                  <a:lnTo>
                    <a:pt x="2544" y="1"/>
                  </a:lnTo>
                  <a:lnTo>
                    <a:pt x="2546" y="1"/>
                  </a:lnTo>
                  <a:lnTo>
                    <a:pt x="2546" y="1"/>
                  </a:lnTo>
                  <a:lnTo>
                    <a:pt x="2547" y="1"/>
                  </a:lnTo>
                  <a:lnTo>
                    <a:pt x="2547" y="1"/>
                  </a:lnTo>
                  <a:lnTo>
                    <a:pt x="2548" y="1"/>
                  </a:lnTo>
                  <a:lnTo>
                    <a:pt x="2548" y="1"/>
                  </a:lnTo>
                  <a:lnTo>
                    <a:pt x="2549" y="1"/>
                  </a:lnTo>
                  <a:lnTo>
                    <a:pt x="2549" y="1"/>
                  </a:lnTo>
                  <a:lnTo>
                    <a:pt x="2549" y="1"/>
                  </a:lnTo>
                  <a:lnTo>
                    <a:pt x="2549" y="1"/>
                  </a:lnTo>
                  <a:lnTo>
                    <a:pt x="2551" y="1"/>
                  </a:lnTo>
                  <a:lnTo>
                    <a:pt x="2551" y="1"/>
                  </a:lnTo>
                  <a:lnTo>
                    <a:pt x="2551" y="1"/>
                  </a:lnTo>
                  <a:lnTo>
                    <a:pt x="2551" y="1"/>
                  </a:lnTo>
                  <a:lnTo>
                    <a:pt x="2552" y="1"/>
                  </a:lnTo>
                  <a:lnTo>
                    <a:pt x="2552" y="1"/>
                  </a:lnTo>
                  <a:lnTo>
                    <a:pt x="2553" y="1"/>
                  </a:lnTo>
                  <a:lnTo>
                    <a:pt x="2553" y="1"/>
                  </a:lnTo>
                  <a:lnTo>
                    <a:pt x="2555" y="1"/>
                  </a:lnTo>
                  <a:lnTo>
                    <a:pt x="2555" y="1"/>
                  </a:lnTo>
                  <a:lnTo>
                    <a:pt x="2556" y="1"/>
                  </a:lnTo>
                  <a:lnTo>
                    <a:pt x="2556" y="1"/>
                  </a:lnTo>
                  <a:lnTo>
                    <a:pt x="2557" y="1"/>
                  </a:lnTo>
                  <a:lnTo>
                    <a:pt x="2557" y="1"/>
                  </a:lnTo>
                  <a:lnTo>
                    <a:pt x="2558" y="1"/>
                  </a:lnTo>
                  <a:lnTo>
                    <a:pt x="2558" y="1"/>
                  </a:lnTo>
                  <a:lnTo>
                    <a:pt x="2559" y="1"/>
                  </a:lnTo>
                  <a:lnTo>
                    <a:pt x="2559" y="1"/>
                  </a:lnTo>
                  <a:lnTo>
                    <a:pt x="2560" y="1"/>
                  </a:lnTo>
                  <a:lnTo>
                    <a:pt x="2560" y="1"/>
                  </a:lnTo>
                  <a:lnTo>
                    <a:pt x="2561" y="1"/>
                  </a:lnTo>
                  <a:lnTo>
                    <a:pt x="2561" y="1"/>
                  </a:lnTo>
                  <a:lnTo>
                    <a:pt x="2562" y="1"/>
                  </a:lnTo>
                  <a:lnTo>
                    <a:pt x="2562" y="1"/>
                  </a:lnTo>
                  <a:lnTo>
                    <a:pt x="2564" y="1"/>
                  </a:lnTo>
                  <a:lnTo>
                    <a:pt x="2564" y="1"/>
                  </a:lnTo>
                  <a:lnTo>
                    <a:pt x="2565" y="1"/>
                  </a:lnTo>
                  <a:lnTo>
                    <a:pt x="2565" y="1"/>
                  </a:lnTo>
                  <a:lnTo>
                    <a:pt x="2566" y="1"/>
                  </a:lnTo>
                  <a:lnTo>
                    <a:pt x="2566" y="1"/>
                  </a:lnTo>
                  <a:lnTo>
                    <a:pt x="2566" y="1"/>
                  </a:lnTo>
                  <a:lnTo>
                    <a:pt x="2566" y="1"/>
                  </a:lnTo>
                  <a:lnTo>
                    <a:pt x="2567" y="1"/>
                  </a:lnTo>
                  <a:lnTo>
                    <a:pt x="2567" y="1"/>
                  </a:lnTo>
                  <a:lnTo>
                    <a:pt x="2568" y="1"/>
                  </a:lnTo>
                  <a:lnTo>
                    <a:pt x="2568" y="1"/>
                  </a:lnTo>
                  <a:lnTo>
                    <a:pt x="2569" y="1"/>
                  </a:lnTo>
                  <a:lnTo>
                    <a:pt x="2569" y="1"/>
                  </a:lnTo>
                  <a:lnTo>
                    <a:pt x="2571" y="1"/>
                  </a:lnTo>
                  <a:lnTo>
                    <a:pt x="2571" y="1"/>
                  </a:lnTo>
                  <a:lnTo>
                    <a:pt x="2571" y="1"/>
                  </a:lnTo>
                  <a:lnTo>
                    <a:pt x="2571" y="1"/>
                  </a:lnTo>
                  <a:lnTo>
                    <a:pt x="2573" y="1"/>
                  </a:lnTo>
                  <a:lnTo>
                    <a:pt x="2573" y="1"/>
                  </a:lnTo>
                  <a:lnTo>
                    <a:pt x="2575" y="1"/>
                  </a:lnTo>
                  <a:lnTo>
                    <a:pt x="2575" y="1"/>
                  </a:lnTo>
                  <a:lnTo>
                    <a:pt x="2576" y="1"/>
                  </a:lnTo>
                  <a:lnTo>
                    <a:pt x="2576" y="1"/>
                  </a:lnTo>
                  <a:lnTo>
                    <a:pt x="2577" y="0"/>
                  </a:lnTo>
                  <a:lnTo>
                    <a:pt x="2577" y="0"/>
                  </a:lnTo>
                  <a:lnTo>
                    <a:pt x="2578" y="0"/>
                  </a:lnTo>
                  <a:lnTo>
                    <a:pt x="2578" y="0"/>
                  </a:lnTo>
                  <a:lnTo>
                    <a:pt x="2578" y="0"/>
                  </a:lnTo>
                  <a:lnTo>
                    <a:pt x="2578" y="0"/>
                  </a:lnTo>
                  <a:lnTo>
                    <a:pt x="2579" y="0"/>
                  </a:lnTo>
                  <a:lnTo>
                    <a:pt x="2579" y="0"/>
                  </a:lnTo>
                  <a:lnTo>
                    <a:pt x="2580" y="0"/>
                  </a:lnTo>
                  <a:lnTo>
                    <a:pt x="2580" y="0"/>
                  </a:lnTo>
                  <a:lnTo>
                    <a:pt x="2582" y="0"/>
                  </a:lnTo>
                  <a:lnTo>
                    <a:pt x="2582" y="0"/>
                  </a:lnTo>
                  <a:lnTo>
                    <a:pt x="2583" y="0"/>
                  </a:lnTo>
                  <a:lnTo>
                    <a:pt x="2583" y="0"/>
                  </a:lnTo>
                  <a:lnTo>
                    <a:pt x="2584" y="0"/>
                  </a:lnTo>
                  <a:lnTo>
                    <a:pt x="2584" y="0"/>
                  </a:lnTo>
                  <a:lnTo>
                    <a:pt x="2585" y="0"/>
                  </a:lnTo>
                  <a:lnTo>
                    <a:pt x="2585" y="0"/>
                  </a:lnTo>
                  <a:lnTo>
                    <a:pt x="2586" y="0"/>
                  </a:lnTo>
                  <a:lnTo>
                    <a:pt x="2586" y="0"/>
                  </a:lnTo>
                  <a:lnTo>
                    <a:pt x="2587" y="0"/>
                  </a:lnTo>
                  <a:lnTo>
                    <a:pt x="2587" y="0"/>
                  </a:lnTo>
                  <a:lnTo>
                    <a:pt x="2588" y="0"/>
                  </a:lnTo>
                  <a:lnTo>
                    <a:pt x="2588" y="0"/>
                  </a:lnTo>
                  <a:lnTo>
                    <a:pt x="2589" y="0"/>
                  </a:lnTo>
                  <a:lnTo>
                    <a:pt x="2589" y="0"/>
                  </a:lnTo>
                  <a:lnTo>
                    <a:pt x="2590" y="0"/>
                  </a:lnTo>
                  <a:lnTo>
                    <a:pt x="2590" y="0"/>
                  </a:lnTo>
                  <a:lnTo>
                    <a:pt x="2592" y="0"/>
                  </a:lnTo>
                  <a:lnTo>
                    <a:pt x="2592" y="0"/>
                  </a:lnTo>
                  <a:lnTo>
                    <a:pt x="2593" y="0"/>
                  </a:lnTo>
                  <a:lnTo>
                    <a:pt x="2593" y="0"/>
                  </a:lnTo>
                  <a:lnTo>
                    <a:pt x="2594" y="0"/>
                  </a:lnTo>
                  <a:lnTo>
                    <a:pt x="2594" y="0"/>
                  </a:lnTo>
                  <a:lnTo>
                    <a:pt x="2594" y="0"/>
                  </a:lnTo>
                  <a:lnTo>
                    <a:pt x="2594" y="0"/>
                  </a:lnTo>
                  <a:lnTo>
                    <a:pt x="2595" y="0"/>
                  </a:lnTo>
                  <a:lnTo>
                    <a:pt x="2595" y="0"/>
                  </a:lnTo>
                  <a:lnTo>
                    <a:pt x="2596" y="0"/>
                  </a:lnTo>
                  <a:lnTo>
                    <a:pt x="2596" y="0"/>
                  </a:lnTo>
                  <a:lnTo>
                    <a:pt x="2597" y="0"/>
                  </a:lnTo>
                  <a:lnTo>
                    <a:pt x="2597" y="0"/>
                  </a:lnTo>
                  <a:lnTo>
                    <a:pt x="2598" y="0"/>
                  </a:lnTo>
                  <a:lnTo>
                    <a:pt x="2598" y="0"/>
                  </a:lnTo>
                  <a:lnTo>
                    <a:pt x="2599" y="0"/>
                  </a:lnTo>
                  <a:lnTo>
                    <a:pt x="2599" y="0"/>
                  </a:lnTo>
                  <a:lnTo>
                    <a:pt x="2601" y="0"/>
                  </a:lnTo>
                  <a:lnTo>
                    <a:pt x="2601" y="0"/>
                  </a:lnTo>
                  <a:lnTo>
                    <a:pt x="2602" y="0"/>
                  </a:lnTo>
                  <a:lnTo>
                    <a:pt x="2602" y="0"/>
                  </a:lnTo>
                  <a:lnTo>
                    <a:pt x="2603" y="0"/>
                  </a:lnTo>
                  <a:lnTo>
                    <a:pt x="2603" y="0"/>
                  </a:lnTo>
                  <a:lnTo>
                    <a:pt x="2604" y="0"/>
                  </a:lnTo>
                  <a:lnTo>
                    <a:pt x="2604" y="0"/>
                  </a:lnTo>
                  <a:lnTo>
                    <a:pt x="2605" y="0"/>
                  </a:lnTo>
                  <a:lnTo>
                    <a:pt x="2605" y="0"/>
                  </a:lnTo>
                  <a:lnTo>
                    <a:pt x="2606" y="0"/>
                  </a:lnTo>
                  <a:lnTo>
                    <a:pt x="2606" y="0"/>
                  </a:lnTo>
                  <a:lnTo>
                    <a:pt x="2607" y="0"/>
                  </a:lnTo>
                  <a:lnTo>
                    <a:pt x="2607" y="0"/>
                  </a:lnTo>
                  <a:lnTo>
                    <a:pt x="2608" y="0"/>
                  </a:lnTo>
                  <a:lnTo>
                    <a:pt x="2608" y="0"/>
                  </a:lnTo>
                  <a:lnTo>
                    <a:pt x="2608" y="0"/>
                  </a:lnTo>
                  <a:lnTo>
                    <a:pt x="2608" y="0"/>
                  </a:lnTo>
                  <a:lnTo>
                    <a:pt x="2610" y="0"/>
                  </a:lnTo>
                  <a:lnTo>
                    <a:pt x="2610" y="0"/>
                  </a:lnTo>
                  <a:lnTo>
                    <a:pt x="2611" y="0"/>
                  </a:lnTo>
                  <a:lnTo>
                    <a:pt x="2611" y="0"/>
                  </a:lnTo>
                  <a:lnTo>
                    <a:pt x="2612" y="0"/>
                  </a:lnTo>
                  <a:lnTo>
                    <a:pt x="2612" y="0"/>
                  </a:lnTo>
                  <a:lnTo>
                    <a:pt x="2613" y="0"/>
                  </a:lnTo>
                  <a:lnTo>
                    <a:pt x="2613" y="0"/>
                  </a:lnTo>
                  <a:lnTo>
                    <a:pt x="2614" y="0"/>
                  </a:lnTo>
                  <a:lnTo>
                    <a:pt x="2614" y="0"/>
                  </a:lnTo>
                  <a:lnTo>
                    <a:pt x="2615" y="0"/>
                  </a:lnTo>
                  <a:lnTo>
                    <a:pt x="2615" y="0"/>
                  </a:lnTo>
                  <a:lnTo>
                    <a:pt x="2616" y="0"/>
                  </a:lnTo>
                  <a:lnTo>
                    <a:pt x="2616" y="0"/>
                  </a:lnTo>
                  <a:lnTo>
                    <a:pt x="2617" y="0"/>
                  </a:lnTo>
                  <a:lnTo>
                    <a:pt x="2617" y="0"/>
                  </a:lnTo>
                  <a:lnTo>
                    <a:pt x="2619" y="0"/>
                  </a:lnTo>
                  <a:lnTo>
                    <a:pt x="2619" y="0"/>
                  </a:lnTo>
                  <a:lnTo>
                    <a:pt x="2620" y="0"/>
                  </a:lnTo>
                  <a:lnTo>
                    <a:pt x="2620" y="0"/>
                  </a:lnTo>
                  <a:lnTo>
                    <a:pt x="2621" y="0"/>
                  </a:lnTo>
                  <a:lnTo>
                    <a:pt x="2621" y="0"/>
                  </a:lnTo>
                  <a:lnTo>
                    <a:pt x="2622" y="0"/>
                  </a:lnTo>
                  <a:lnTo>
                    <a:pt x="2622" y="0"/>
                  </a:lnTo>
                  <a:lnTo>
                    <a:pt x="2623" y="0"/>
                  </a:lnTo>
                  <a:lnTo>
                    <a:pt x="2623" y="0"/>
                  </a:lnTo>
                  <a:lnTo>
                    <a:pt x="2624" y="0"/>
                  </a:lnTo>
                  <a:lnTo>
                    <a:pt x="2624" y="0"/>
                  </a:lnTo>
                  <a:lnTo>
                    <a:pt x="2624" y="0"/>
                  </a:lnTo>
                  <a:lnTo>
                    <a:pt x="2624" y="0"/>
                  </a:lnTo>
                  <a:lnTo>
                    <a:pt x="2626" y="0"/>
                  </a:lnTo>
                  <a:lnTo>
                    <a:pt x="2626" y="0"/>
                  </a:lnTo>
                  <a:lnTo>
                    <a:pt x="2626" y="0"/>
                  </a:lnTo>
                  <a:lnTo>
                    <a:pt x="2626" y="0"/>
                  </a:lnTo>
                  <a:lnTo>
                    <a:pt x="2629" y="0"/>
                  </a:lnTo>
                  <a:lnTo>
                    <a:pt x="2629" y="0"/>
                  </a:lnTo>
                  <a:lnTo>
                    <a:pt x="2629" y="0"/>
                  </a:lnTo>
                  <a:lnTo>
                    <a:pt x="2629" y="0"/>
                  </a:lnTo>
                  <a:lnTo>
                    <a:pt x="263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93"/>
            <p:cNvSpPr>
              <a:spLocks/>
            </p:cNvSpPr>
            <p:nvPr/>
          </p:nvSpPr>
          <p:spPr bwMode="auto">
            <a:xfrm flipH="1">
              <a:off x="9078145" y="2810383"/>
              <a:ext cx="189007" cy="1939485"/>
            </a:xfrm>
            <a:custGeom>
              <a:avLst/>
              <a:gdLst>
                <a:gd name="T0" fmla="*/ 214 w 214"/>
                <a:gd name="T1" fmla="*/ 2 h 2132"/>
                <a:gd name="T2" fmla="*/ 0 w 214"/>
                <a:gd name="T3" fmla="*/ 0 h 2132"/>
                <a:gd name="T4" fmla="*/ 84 w 214"/>
                <a:gd name="T5" fmla="*/ 2132 h 2132"/>
                <a:gd name="T6" fmla="*/ 132 w 214"/>
                <a:gd name="T7" fmla="*/ 2132 h 2132"/>
                <a:gd name="T8" fmla="*/ 214 w 214"/>
                <a:gd name="T9" fmla="*/ 2 h 2132"/>
              </a:gdLst>
              <a:ahLst/>
              <a:cxnLst>
                <a:cxn ang="0">
                  <a:pos x="T0" y="T1"/>
                </a:cxn>
                <a:cxn ang="0">
                  <a:pos x="T2" y="T3"/>
                </a:cxn>
                <a:cxn ang="0">
                  <a:pos x="T4" y="T5"/>
                </a:cxn>
                <a:cxn ang="0">
                  <a:pos x="T6" y="T7"/>
                </a:cxn>
                <a:cxn ang="0">
                  <a:pos x="T8" y="T9"/>
                </a:cxn>
              </a:cxnLst>
              <a:rect l="0" t="0" r="r" b="b"/>
              <a:pathLst>
                <a:path w="214" h="2132">
                  <a:moveTo>
                    <a:pt x="214" y="2"/>
                  </a:moveTo>
                  <a:lnTo>
                    <a:pt x="0" y="0"/>
                  </a:lnTo>
                  <a:lnTo>
                    <a:pt x="84" y="2132"/>
                  </a:lnTo>
                  <a:lnTo>
                    <a:pt x="132" y="2132"/>
                  </a:lnTo>
                  <a:lnTo>
                    <a:pt x="214" y="2"/>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94"/>
            <p:cNvSpPr>
              <a:spLocks/>
            </p:cNvSpPr>
            <p:nvPr/>
          </p:nvSpPr>
          <p:spPr bwMode="auto">
            <a:xfrm flipH="1">
              <a:off x="8658130" y="2727443"/>
              <a:ext cx="2278582" cy="829385"/>
            </a:xfrm>
            <a:custGeom>
              <a:avLst/>
              <a:gdLst>
                <a:gd name="T0" fmla="*/ 2556 w 2609"/>
                <a:gd name="T1" fmla="*/ 913 h 913"/>
                <a:gd name="T2" fmla="*/ 2609 w 2609"/>
                <a:gd name="T3" fmla="*/ 764 h 913"/>
                <a:gd name="T4" fmla="*/ 11 w 2609"/>
                <a:gd name="T5" fmla="*/ 0 h 913"/>
                <a:gd name="T6" fmla="*/ 0 w 2609"/>
                <a:gd name="T7" fmla="*/ 32 h 913"/>
                <a:gd name="T8" fmla="*/ 2556 w 2609"/>
                <a:gd name="T9" fmla="*/ 913 h 913"/>
              </a:gdLst>
              <a:ahLst/>
              <a:cxnLst>
                <a:cxn ang="0">
                  <a:pos x="T0" y="T1"/>
                </a:cxn>
                <a:cxn ang="0">
                  <a:pos x="T2" y="T3"/>
                </a:cxn>
                <a:cxn ang="0">
                  <a:pos x="T4" y="T5"/>
                </a:cxn>
                <a:cxn ang="0">
                  <a:pos x="T6" y="T7"/>
                </a:cxn>
                <a:cxn ang="0">
                  <a:pos x="T8" y="T9"/>
                </a:cxn>
              </a:cxnLst>
              <a:rect l="0" t="0" r="r" b="b"/>
              <a:pathLst>
                <a:path w="2609" h="913">
                  <a:moveTo>
                    <a:pt x="2556" y="913"/>
                  </a:moveTo>
                  <a:lnTo>
                    <a:pt x="2609" y="764"/>
                  </a:lnTo>
                  <a:lnTo>
                    <a:pt x="11" y="0"/>
                  </a:lnTo>
                  <a:lnTo>
                    <a:pt x="0" y="32"/>
                  </a:lnTo>
                  <a:lnTo>
                    <a:pt x="2556" y="913"/>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95"/>
            <p:cNvSpPr>
              <a:spLocks/>
            </p:cNvSpPr>
            <p:nvPr/>
          </p:nvSpPr>
          <p:spPr bwMode="auto">
            <a:xfrm flipH="1">
              <a:off x="7886352" y="1987376"/>
              <a:ext cx="1585557" cy="1677909"/>
            </a:xfrm>
            <a:custGeom>
              <a:avLst/>
              <a:gdLst>
                <a:gd name="T0" fmla="*/ 51 w 1813"/>
                <a:gd name="T1" fmla="*/ 1843 h 1843"/>
                <a:gd name="T2" fmla="*/ 1813 w 1813"/>
                <a:gd name="T3" fmla="*/ 0 h 1843"/>
                <a:gd name="T4" fmla="*/ 0 w 1813"/>
                <a:gd name="T5" fmla="*/ 1797 h 1843"/>
                <a:gd name="T6" fmla="*/ 51 w 1813"/>
                <a:gd name="T7" fmla="*/ 1843 h 1843"/>
              </a:gdLst>
              <a:ahLst/>
              <a:cxnLst>
                <a:cxn ang="0">
                  <a:pos x="T0" y="T1"/>
                </a:cxn>
                <a:cxn ang="0">
                  <a:pos x="T2" y="T3"/>
                </a:cxn>
                <a:cxn ang="0">
                  <a:pos x="T4" y="T5"/>
                </a:cxn>
                <a:cxn ang="0">
                  <a:pos x="T6" y="T7"/>
                </a:cxn>
              </a:cxnLst>
              <a:rect l="0" t="0" r="r" b="b"/>
              <a:pathLst>
                <a:path w="1813" h="1843">
                  <a:moveTo>
                    <a:pt x="51" y="1843"/>
                  </a:moveTo>
                  <a:lnTo>
                    <a:pt x="1813" y="0"/>
                  </a:lnTo>
                  <a:lnTo>
                    <a:pt x="0" y="1797"/>
                  </a:lnTo>
                  <a:lnTo>
                    <a:pt x="51" y="1843"/>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96"/>
            <p:cNvSpPr>
              <a:spLocks/>
            </p:cNvSpPr>
            <p:nvPr/>
          </p:nvSpPr>
          <p:spPr bwMode="auto">
            <a:xfrm flipH="1">
              <a:off x="8983641" y="3116615"/>
              <a:ext cx="378014" cy="376412"/>
            </a:xfrm>
            <a:custGeom>
              <a:avLst/>
              <a:gdLst>
                <a:gd name="T0" fmla="*/ 0 w 432"/>
                <a:gd name="T1" fmla="*/ 208 h 416"/>
                <a:gd name="T2" fmla="*/ 5 w 432"/>
                <a:gd name="T3" fmla="*/ 249 h 416"/>
                <a:gd name="T4" fmla="*/ 17 w 432"/>
                <a:gd name="T5" fmla="*/ 289 h 416"/>
                <a:gd name="T6" fmla="*/ 37 w 432"/>
                <a:gd name="T7" fmla="*/ 324 h 416"/>
                <a:gd name="T8" fmla="*/ 63 w 432"/>
                <a:gd name="T9" fmla="*/ 355 h 416"/>
                <a:gd name="T10" fmla="*/ 96 w 432"/>
                <a:gd name="T11" fmla="*/ 380 h 416"/>
                <a:gd name="T12" fmla="*/ 131 w 432"/>
                <a:gd name="T13" fmla="*/ 399 h 416"/>
                <a:gd name="T14" fmla="*/ 173 w 432"/>
                <a:gd name="T15" fmla="*/ 411 h 416"/>
                <a:gd name="T16" fmla="*/ 216 w 432"/>
                <a:gd name="T17" fmla="*/ 416 h 416"/>
                <a:gd name="T18" fmla="*/ 238 w 432"/>
                <a:gd name="T19" fmla="*/ 414 h 416"/>
                <a:gd name="T20" fmla="*/ 279 w 432"/>
                <a:gd name="T21" fmla="*/ 406 h 416"/>
                <a:gd name="T22" fmla="*/ 319 w 432"/>
                <a:gd name="T23" fmla="*/ 391 h 416"/>
                <a:gd name="T24" fmla="*/ 354 w 432"/>
                <a:gd name="T25" fmla="*/ 368 h 416"/>
                <a:gd name="T26" fmla="*/ 383 w 432"/>
                <a:gd name="T27" fmla="*/ 340 h 416"/>
                <a:gd name="T28" fmla="*/ 405 w 432"/>
                <a:gd name="T29" fmla="*/ 306 h 416"/>
                <a:gd name="T30" fmla="*/ 422 w 432"/>
                <a:gd name="T31" fmla="*/ 270 h 416"/>
                <a:gd name="T32" fmla="*/ 431 w 432"/>
                <a:gd name="T33" fmla="*/ 229 h 416"/>
                <a:gd name="T34" fmla="*/ 432 w 432"/>
                <a:gd name="T35" fmla="*/ 208 h 416"/>
                <a:gd name="T36" fmla="*/ 428 w 432"/>
                <a:gd name="T37" fmla="*/ 166 h 416"/>
                <a:gd name="T38" fmla="*/ 414 w 432"/>
                <a:gd name="T39" fmla="*/ 127 h 416"/>
                <a:gd name="T40" fmla="*/ 395 w 432"/>
                <a:gd name="T41" fmla="*/ 92 h 416"/>
                <a:gd name="T42" fmla="*/ 368 w 432"/>
                <a:gd name="T43" fmla="*/ 61 h 416"/>
                <a:gd name="T44" fmla="*/ 337 w 432"/>
                <a:gd name="T45" fmla="*/ 35 h 416"/>
                <a:gd name="T46" fmla="*/ 300 w 432"/>
                <a:gd name="T47" fmla="*/ 17 h 416"/>
                <a:gd name="T48" fmla="*/ 259 w 432"/>
                <a:gd name="T49" fmla="*/ 4 h 416"/>
                <a:gd name="T50" fmla="*/ 216 w 432"/>
                <a:gd name="T51" fmla="*/ 0 h 416"/>
                <a:gd name="T52" fmla="*/ 194 w 432"/>
                <a:gd name="T53" fmla="*/ 1 h 416"/>
                <a:gd name="T54" fmla="*/ 152 w 432"/>
                <a:gd name="T55" fmla="*/ 9 h 416"/>
                <a:gd name="T56" fmla="*/ 113 w 432"/>
                <a:gd name="T57" fmla="*/ 26 h 416"/>
                <a:gd name="T58" fmla="*/ 79 w 432"/>
                <a:gd name="T59" fmla="*/ 47 h 416"/>
                <a:gd name="T60" fmla="*/ 50 w 432"/>
                <a:gd name="T61" fmla="*/ 75 h 416"/>
                <a:gd name="T62" fmla="*/ 26 w 432"/>
                <a:gd name="T63" fmla="*/ 109 h 416"/>
                <a:gd name="T64" fmla="*/ 10 w 432"/>
                <a:gd name="T65" fmla="*/ 147 h 416"/>
                <a:gd name="T66" fmla="*/ 1 w 432"/>
                <a:gd name="T67" fmla="*/ 187 h 416"/>
                <a:gd name="T68" fmla="*/ 0 w 432"/>
                <a:gd name="T69" fmla="*/ 20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2" h="416">
                  <a:moveTo>
                    <a:pt x="0" y="208"/>
                  </a:moveTo>
                  <a:lnTo>
                    <a:pt x="0" y="208"/>
                  </a:lnTo>
                  <a:lnTo>
                    <a:pt x="1" y="229"/>
                  </a:lnTo>
                  <a:lnTo>
                    <a:pt x="5" y="249"/>
                  </a:lnTo>
                  <a:lnTo>
                    <a:pt x="10" y="270"/>
                  </a:lnTo>
                  <a:lnTo>
                    <a:pt x="17" y="289"/>
                  </a:lnTo>
                  <a:lnTo>
                    <a:pt x="26" y="306"/>
                  </a:lnTo>
                  <a:lnTo>
                    <a:pt x="37" y="324"/>
                  </a:lnTo>
                  <a:lnTo>
                    <a:pt x="50" y="340"/>
                  </a:lnTo>
                  <a:lnTo>
                    <a:pt x="63" y="355"/>
                  </a:lnTo>
                  <a:lnTo>
                    <a:pt x="79" y="368"/>
                  </a:lnTo>
                  <a:lnTo>
                    <a:pt x="96" y="380"/>
                  </a:lnTo>
                  <a:lnTo>
                    <a:pt x="113" y="391"/>
                  </a:lnTo>
                  <a:lnTo>
                    <a:pt x="131" y="399"/>
                  </a:lnTo>
                  <a:lnTo>
                    <a:pt x="152" y="406"/>
                  </a:lnTo>
                  <a:lnTo>
                    <a:pt x="173" y="411"/>
                  </a:lnTo>
                  <a:lnTo>
                    <a:pt x="194" y="414"/>
                  </a:lnTo>
                  <a:lnTo>
                    <a:pt x="216" y="416"/>
                  </a:lnTo>
                  <a:lnTo>
                    <a:pt x="216" y="416"/>
                  </a:lnTo>
                  <a:lnTo>
                    <a:pt x="238" y="414"/>
                  </a:lnTo>
                  <a:lnTo>
                    <a:pt x="259" y="411"/>
                  </a:lnTo>
                  <a:lnTo>
                    <a:pt x="279" y="406"/>
                  </a:lnTo>
                  <a:lnTo>
                    <a:pt x="300" y="399"/>
                  </a:lnTo>
                  <a:lnTo>
                    <a:pt x="319" y="391"/>
                  </a:lnTo>
                  <a:lnTo>
                    <a:pt x="337" y="380"/>
                  </a:lnTo>
                  <a:lnTo>
                    <a:pt x="354" y="368"/>
                  </a:lnTo>
                  <a:lnTo>
                    <a:pt x="368" y="355"/>
                  </a:lnTo>
                  <a:lnTo>
                    <a:pt x="383" y="340"/>
                  </a:lnTo>
                  <a:lnTo>
                    <a:pt x="395" y="324"/>
                  </a:lnTo>
                  <a:lnTo>
                    <a:pt x="405" y="306"/>
                  </a:lnTo>
                  <a:lnTo>
                    <a:pt x="414" y="289"/>
                  </a:lnTo>
                  <a:lnTo>
                    <a:pt x="422" y="270"/>
                  </a:lnTo>
                  <a:lnTo>
                    <a:pt x="428" y="249"/>
                  </a:lnTo>
                  <a:lnTo>
                    <a:pt x="431" y="229"/>
                  </a:lnTo>
                  <a:lnTo>
                    <a:pt x="432" y="208"/>
                  </a:lnTo>
                  <a:lnTo>
                    <a:pt x="432" y="208"/>
                  </a:lnTo>
                  <a:lnTo>
                    <a:pt x="431" y="187"/>
                  </a:lnTo>
                  <a:lnTo>
                    <a:pt x="428" y="166"/>
                  </a:lnTo>
                  <a:lnTo>
                    <a:pt x="422" y="147"/>
                  </a:lnTo>
                  <a:lnTo>
                    <a:pt x="414" y="127"/>
                  </a:lnTo>
                  <a:lnTo>
                    <a:pt x="405" y="109"/>
                  </a:lnTo>
                  <a:lnTo>
                    <a:pt x="395" y="92"/>
                  </a:lnTo>
                  <a:lnTo>
                    <a:pt x="383" y="75"/>
                  </a:lnTo>
                  <a:lnTo>
                    <a:pt x="368" y="61"/>
                  </a:lnTo>
                  <a:lnTo>
                    <a:pt x="354" y="47"/>
                  </a:lnTo>
                  <a:lnTo>
                    <a:pt x="337" y="35"/>
                  </a:lnTo>
                  <a:lnTo>
                    <a:pt x="319" y="26"/>
                  </a:lnTo>
                  <a:lnTo>
                    <a:pt x="300" y="17"/>
                  </a:lnTo>
                  <a:lnTo>
                    <a:pt x="279" y="9"/>
                  </a:lnTo>
                  <a:lnTo>
                    <a:pt x="259" y="4"/>
                  </a:lnTo>
                  <a:lnTo>
                    <a:pt x="238" y="1"/>
                  </a:lnTo>
                  <a:lnTo>
                    <a:pt x="216" y="0"/>
                  </a:lnTo>
                  <a:lnTo>
                    <a:pt x="216" y="0"/>
                  </a:lnTo>
                  <a:lnTo>
                    <a:pt x="194" y="1"/>
                  </a:lnTo>
                  <a:lnTo>
                    <a:pt x="173" y="4"/>
                  </a:lnTo>
                  <a:lnTo>
                    <a:pt x="152" y="9"/>
                  </a:lnTo>
                  <a:lnTo>
                    <a:pt x="131" y="17"/>
                  </a:lnTo>
                  <a:lnTo>
                    <a:pt x="113" y="26"/>
                  </a:lnTo>
                  <a:lnTo>
                    <a:pt x="96" y="35"/>
                  </a:lnTo>
                  <a:lnTo>
                    <a:pt x="79" y="47"/>
                  </a:lnTo>
                  <a:lnTo>
                    <a:pt x="63" y="61"/>
                  </a:lnTo>
                  <a:lnTo>
                    <a:pt x="50" y="75"/>
                  </a:lnTo>
                  <a:lnTo>
                    <a:pt x="37" y="92"/>
                  </a:lnTo>
                  <a:lnTo>
                    <a:pt x="26" y="109"/>
                  </a:lnTo>
                  <a:lnTo>
                    <a:pt x="17" y="127"/>
                  </a:lnTo>
                  <a:lnTo>
                    <a:pt x="10" y="147"/>
                  </a:lnTo>
                  <a:lnTo>
                    <a:pt x="5" y="166"/>
                  </a:lnTo>
                  <a:lnTo>
                    <a:pt x="1" y="187"/>
                  </a:lnTo>
                  <a:lnTo>
                    <a:pt x="0" y="208"/>
                  </a:lnTo>
                  <a:lnTo>
                    <a:pt x="0" y="208"/>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97"/>
            <p:cNvSpPr>
              <a:spLocks/>
            </p:cNvSpPr>
            <p:nvPr/>
          </p:nvSpPr>
          <p:spPr bwMode="auto">
            <a:xfrm flipH="1">
              <a:off x="9030893" y="3161274"/>
              <a:ext cx="283510" cy="287093"/>
            </a:xfrm>
            <a:custGeom>
              <a:avLst/>
              <a:gdLst>
                <a:gd name="T0" fmla="*/ 163 w 326"/>
                <a:gd name="T1" fmla="*/ 314 h 314"/>
                <a:gd name="T2" fmla="*/ 196 w 326"/>
                <a:gd name="T3" fmla="*/ 311 h 314"/>
                <a:gd name="T4" fmla="*/ 226 w 326"/>
                <a:gd name="T5" fmla="*/ 302 h 314"/>
                <a:gd name="T6" fmla="*/ 255 w 326"/>
                <a:gd name="T7" fmla="*/ 287 h 314"/>
                <a:gd name="T8" fmla="*/ 278 w 326"/>
                <a:gd name="T9" fmla="*/ 268 h 314"/>
                <a:gd name="T10" fmla="*/ 298 w 326"/>
                <a:gd name="T11" fmla="*/ 245 h 314"/>
                <a:gd name="T12" fmla="*/ 313 w 326"/>
                <a:gd name="T13" fmla="*/ 218 h 314"/>
                <a:gd name="T14" fmla="*/ 323 w 326"/>
                <a:gd name="T15" fmla="*/ 189 h 314"/>
                <a:gd name="T16" fmla="*/ 326 w 326"/>
                <a:gd name="T17" fmla="*/ 157 h 314"/>
                <a:gd name="T18" fmla="*/ 325 w 326"/>
                <a:gd name="T19" fmla="*/ 141 h 314"/>
                <a:gd name="T20" fmla="*/ 318 w 326"/>
                <a:gd name="T21" fmla="*/ 111 h 314"/>
                <a:gd name="T22" fmla="*/ 306 w 326"/>
                <a:gd name="T23" fmla="*/ 82 h 314"/>
                <a:gd name="T24" fmla="*/ 288 w 326"/>
                <a:gd name="T25" fmla="*/ 57 h 314"/>
                <a:gd name="T26" fmla="*/ 267 w 326"/>
                <a:gd name="T27" fmla="*/ 36 h 314"/>
                <a:gd name="T28" fmla="*/ 241 w 326"/>
                <a:gd name="T29" fmla="*/ 19 h 314"/>
                <a:gd name="T30" fmla="*/ 211 w 326"/>
                <a:gd name="T31" fmla="*/ 7 h 314"/>
                <a:gd name="T32" fmla="*/ 179 w 326"/>
                <a:gd name="T33" fmla="*/ 1 h 314"/>
                <a:gd name="T34" fmla="*/ 163 w 326"/>
                <a:gd name="T35" fmla="*/ 0 h 314"/>
                <a:gd name="T36" fmla="*/ 130 w 326"/>
                <a:gd name="T37" fmla="*/ 3 h 314"/>
                <a:gd name="T38" fmla="*/ 100 w 326"/>
                <a:gd name="T39" fmla="*/ 12 h 314"/>
                <a:gd name="T40" fmla="*/ 72 w 326"/>
                <a:gd name="T41" fmla="*/ 27 h 314"/>
                <a:gd name="T42" fmla="*/ 47 w 326"/>
                <a:gd name="T43" fmla="*/ 46 h 314"/>
                <a:gd name="T44" fmla="*/ 28 w 326"/>
                <a:gd name="T45" fmla="*/ 69 h 314"/>
                <a:gd name="T46" fmla="*/ 12 w 326"/>
                <a:gd name="T47" fmla="*/ 96 h 314"/>
                <a:gd name="T48" fmla="*/ 3 w 326"/>
                <a:gd name="T49" fmla="*/ 125 h 314"/>
                <a:gd name="T50" fmla="*/ 0 w 326"/>
                <a:gd name="T51" fmla="*/ 157 h 314"/>
                <a:gd name="T52" fmla="*/ 1 w 326"/>
                <a:gd name="T53" fmla="*/ 173 h 314"/>
                <a:gd name="T54" fmla="*/ 7 w 326"/>
                <a:gd name="T55" fmla="*/ 204 h 314"/>
                <a:gd name="T56" fmla="*/ 19 w 326"/>
                <a:gd name="T57" fmla="*/ 232 h 314"/>
                <a:gd name="T58" fmla="*/ 37 w 326"/>
                <a:gd name="T59" fmla="*/ 257 h 314"/>
                <a:gd name="T60" fmla="*/ 59 w 326"/>
                <a:gd name="T61" fmla="*/ 278 h 314"/>
                <a:gd name="T62" fmla="*/ 85 w 326"/>
                <a:gd name="T63" fmla="*/ 295 h 314"/>
                <a:gd name="T64" fmla="*/ 114 w 326"/>
                <a:gd name="T65" fmla="*/ 307 h 314"/>
                <a:gd name="T66" fmla="*/ 146 w 326"/>
                <a:gd name="T67" fmla="*/ 313 h 314"/>
                <a:gd name="T68" fmla="*/ 163 w 326"/>
                <a:gd name="T69"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14">
                  <a:moveTo>
                    <a:pt x="163" y="314"/>
                  </a:moveTo>
                  <a:lnTo>
                    <a:pt x="163" y="314"/>
                  </a:lnTo>
                  <a:lnTo>
                    <a:pt x="179" y="313"/>
                  </a:lnTo>
                  <a:lnTo>
                    <a:pt x="196" y="311"/>
                  </a:lnTo>
                  <a:lnTo>
                    <a:pt x="211" y="307"/>
                  </a:lnTo>
                  <a:lnTo>
                    <a:pt x="226" y="302"/>
                  </a:lnTo>
                  <a:lnTo>
                    <a:pt x="241" y="295"/>
                  </a:lnTo>
                  <a:lnTo>
                    <a:pt x="255" y="287"/>
                  </a:lnTo>
                  <a:lnTo>
                    <a:pt x="267" y="278"/>
                  </a:lnTo>
                  <a:lnTo>
                    <a:pt x="278" y="268"/>
                  </a:lnTo>
                  <a:lnTo>
                    <a:pt x="288" y="257"/>
                  </a:lnTo>
                  <a:lnTo>
                    <a:pt x="298" y="245"/>
                  </a:lnTo>
                  <a:lnTo>
                    <a:pt x="306" y="232"/>
                  </a:lnTo>
                  <a:lnTo>
                    <a:pt x="313" y="218"/>
                  </a:lnTo>
                  <a:lnTo>
                    <a:pt x="318" y="204"/>
                  </a:lnTo>
                  <a:lnTo>
                    <a:pt x="323" y="189"/>
                  </a:lnTo>
                  <a:lnTo>
                    <a:pt x="325" y="173"/>
                  </a:lnTo>
                  <a:lnTo>
                    <a:pt x="326" y="157"/>
                  </a:lnTo>
                  <a:lnTo>
                    <a:pt x="326" y="157"/>
                  </a:lnTo>
                  <a:lnTo>
                    <a:pt x="325" y="141"/>
                  </a:lnTo>
                  <a:lnTo>
                    <a:pt x="323" y="125"/>
                  </a:lnTo>
                  <a:lnTo>
                    <a:pt x="318" y="111"/>
                  </a:lnTo>
                  <a:lnTo>
                    <a:pt x="313" y="96"/>
                  </a:lnTo>
                  <a:lnTo>
                    <a:pt x="306" y="82"/>
                  </a:lnTo>
                  <a:lnTo>
                    <a:pt x="298" y="69"/>
                  </a:lnTo>
                  <a:lnTo>
                    <a:pt x="288" y="57"/>
                  </a:lnTo>
                  <a:lnTo>
                    <a:pt x="278" y="46"/>
                  </a:lnTo>
                  <a:lnTo>
                    <a:pt x="267" y="36"/>
                  </a:lnTo>
                  <a:lnTo>
                    <a:pt x="255" y="27"/>
                  </a:lnTo>
                  <a:lnTo>
                    <a:pt x="241" y="19"/>
                  </a:lnTo>
                  <a:lnTo>
                    <a:pt x="226" y="12"/>
                  </a:lnTo>
                  <a:lnTo>
                    <a:pt x="211" y="7"/>
                  </a:lnTo>
                  <a:lnTo>
                    <a:pt x="196" y="3"/>
                  </a:lnTo>
                  <a:lnTo>
                    <a:pt x="179" y="1"/>
                  </a:lnTo>
                  <a:lnTo>
                    <a:pt x="163" y="0"/>
                  </a:lnTo>
                  <a:lnTo>
                    <a:pt x="163" y="0"/>
                  </a:lnTo>
                  <a:lnTo>
                    <a:pt x="146" y="1"/>
                  </a:lnTo>
                  <a:lnTo>
                    <a:pt x="130" y="3"/>
                  </a:lnTo>
                  <a:lnTo>
                    <a:pt x="114" y="7"/>
                  </a:lnTo>
                  <a:lnTo>
                    <a:pt x="100" y="12"/>
                  </a:lnTo>
                  <a:lnTo>
                    <a:pt x="85" y="19"/>
                  </a:lnTo>
                  <a:lnTo>
                    <a:pt x="72" y="27"/>
                  </a:lnTo>
                  <a:lnTo>
                    <a:pt x="59" y="36"/>
                  </a:lnTo>
                  <a:lnTo>
                    <a:pt x="47" y="46"/>
                  </a:lnTo>
                  <a:lnTo>
                    <a:pt x="37" y="57"/>
                  </a:lnTo>
                  <a:lnTo>
                    <a:pt x="28" y="69"/>
                  </a:lnTo>
                  <a:lnTo>
                    <a:pt x="19" y="82"/>
                  </a:lnTo>
                  <a:lnTo>
                    <a:pt x="12" y="96"/>
                  </a:lnTo>
                  <a:lnTo>
                    <a:pt x="7" y="111"/>
                  </a:lnTo>
                  <a:lnTo>
                    <a:pt x="3" y="125"/>
                  </a:lnTo>
                  <a:lnTo>
                    <a:pt x="1" y="141"/>
                  </a:lnTo>
                  <a:lnTo>
                    <a:pt x="0" y="157"/>
                  </a:lnTo>
                  <a:lnTo>
                    <a:pt x="0" y="157"/>
                  </a:lnTo>
                  <a:lnTo>
                    <a:pt x="1" y="173"/>
                  </a:lnTo>
                  <a:lnTo>
                    <a:pt x="3" y="189"/>
                  </a:lnTo>
                  <a:lnTo>
                    <a:pt x="7" y="204"/>
                  </a:lnTo>
                  <a:lnTo>
                    <a:pt x="12" y="218"/>
                  </a:lnTo>
                  <a:lnTo>
                    <a:pt x="19" y="232"/>
                  </a:lnTo>
                  <a:lnTo>
                    <a:pt x="28" y="245"/>
                  </a:lnTo>
                  <a:lnTo>
                    <a:pt x="37" y="257"/>
                  </a:lnTo>
                  <a:lnTo>
                    <a:pt x="47" y="268"/>
                  </a:lnTo>
                  <a:lnTo>
                    <a:pt x="59" y="278"/>
                  </a:lnTo>
                  <a:lnTo>
                    <a:pt x="72" y="287"/>
                  </a:lnTo>
                  <a:lnTo>
                    <a:pt x="85" y="295"/>
                  </a:lnTo>
                  <a:lnTo>
                    <a:pt x="100" y="302"/>
                  </a:lnTo>
                  <a:lnTo>
                    <a:pt x="114" y="307"/>
                  </a:lnTo>
                  <a:lnTo>
                    <a:pt x="130" y="311"/>
                  </a:lnTo>
                  <a:lnTo>
                    <a:pt x="146" y="313"/>
                  </a:lnTo>
                  <a:lnTo>
                    <a:pt x="163" y="314"/>
                  </a:lnTo>
                  <a:lnTo>
                    <a:pt x="163" y="314"/>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98"/>
            <p:cNvSpPr>
              <a:spLocks/>
            </p:cNvSpPr>
            <p:nvPr/>
          </p:nvSpPr>
          <p:spPr bwMode="auto">
            <a:xfrm flipH="1">
              <a:off x="9114896" y="3244214"/>
              <a:ext cx="120754" cy="121217"/>
            </a:xfrm>
            <a:custGeom>
              <a:avLst/>
              <a:gdLst>
                <a:gd name="T0" fmla="*/ 70 w 139"/>
                <a:gd name="T1" fmla="*/ 134 h 134"/>
                <a:gd name="T2" fmla="*/ 70 w 139"/>
                <a:gd name="T3" fmla="*/ 134 h 134"/>
                <a:gd name="T4" fmla="*/ 77 w 139"/>
                <a:gd name="T5" fmla="*/ 134 h 134"/>
                <a:gd name="T6" fmla="*/ 84 w 139"/>
                <a:gd name="T7" fmla="*/ 133 h 134"/>
                <a:gd name="T8" fmla="*/ 91 w 139"/>
                <a:gd name="T9" fmla="*/ 131 h 134"/>
                <a:gd name="T10" fmla="*/ 96 w 139"/>
                <a:gd name="T11" fmla="*/ 129 h 134"/>
                <a:gd name="T12" fmla="*/ 109 w 139"/>
                <a:gd name="T13" fmla="*/ 122 h 134"/>
                <a:gd name="T14" fmla="*/ 119 w 139"/>
                <a:gd name="T15" fmla="*/ 115 h 134"/>
                <a:gd name="T16" fmla="*/ 128 w 139"/>
                <a:gd name="T17" fmla="*/ 104 h 134"/>
                <a:gd name="T18" fmla="*/ 135 w 139"/>
                <a:gd name="T19" fmla="*/ 93 h 134"/>
                <a:gd name="T20" fmla="*/ 137 w 139"/>
                <a:gd name="T21" fmla="*/ 87 h 134"/>
                <a:gd name="T22" fmla="*/ 138 w 139"/>
                <a:gd name="T23" fmla="*/ 80 h 134"/>
                <a:gd name="T24" fmla="*/ 139 w 139"/>
                <a:gd name="T25" fmla="*/ 74 h 134"/>
                <a:gd name="T26" fmla="*/ 139 w 139"/>
                <a:gd name="T27" fmla="*/ 67 h 134"/>
                <a:gd name="T28" fmla="*/ 139 w 139"/>
                <a:gd name="T29" fmla="*/ 67 h 134"/>
                <a:gd name="T30" fmla="*/ 139 w 139"/>
                <a:gd name="T31" fmla="*/ 60 h 134"/>
                <a:gd name="T32" fmla="*/ 138 w 139"/>
                <a:gd name="T33" fmla="*/ 53 h 134"/>
                <a:gd name="T34" fmla="*/ 137 w 139"/>
                <a:gd name="T35" fmla="*/ 47 h 134"/>
                <a:gd name="T36" fmla="*/ 135 w 139"/>
                <a:gd name="T37" fmla="*/ 41 h 134"/>
                <a:gd name="T38" fmla="*/ 128 w 139"/>
                <a:gd name="T39" fmla="*/ 29 h 134"/>
                <a:gd name="T40" fmla="*/ 119 w 139"/>
                <a:gd name="T41" fmla="*/ 20 h 134"/>
                <a:gd name="T42" fmla="*/ 109 w 139"/>
                <a:gd name="T43" fmla="*/ 11 h 134"/>
                <a:gd name="T44" fmla="*/ 96 w 139"/>
                <a:gd name="T45" fmla="*/ 5 h 134"/>
                <a:gd name="T46" fmla="*/ 91 w 139"/>
                <a:gd name="T47" fmla="*/ 2 h 134"/>
                <a:gd name="T48" fmla="*/ 84 w 139"/>
                <a:gd name="T49" fmla="*/ 1 h 134"/>
                <a:gd name="T50" fmla="*/ 77 w 139"/>
                <a:gd name="T51" fmla="*/ 0 h 134"/>
                <a:gd name="T52" fmla="*/ 70 w 139"/>
                <a:gd name="T53" fmla="*/ 0 h 134"/>
                <a:gd name="T54" fmla="*/ 70 w 139"/>
                <a:gd name="T55" fmla="*/ 0 h 134"/>
                <a:gd name="T56" fmla="*/ 63 w 139"/>
                <a:gd name="T57" fmla="*/ 0 h 134"/>
                <a:gd name="T58" fmla="*/ 56 w 139"/>
                <a:gd name="T59" fmla="*/ 1 h 134"/>
                <a:gd name="T60" fmla="*/ 49 w 139"/>
                <a:gd name="T61" fmla="*/ 2 h 134"/>
                <a:gd name="T62" fmla="*/ 43 w 139"/>
                <a:gd name="T63" fmla="*/ 5 h 134"/>
                <a:gd name="T64" fmla="*/ 31 w 139"/>
                <a:gd name="T65" fmla="*/ 11 h 134"/>
                <a:gd name="T66" fmla="*/ 20 w 139"/>
                <a:gd name="T67" fmla="*/ 20 h 134"/>
                <a:gd name="T68" fmla="*/ 12 w 139"/>
                <a:gd name="T69" fmla="*/ 29 h 134"/>
                <a:gd name="T70" fmla="*/ 6 w 139"/>
                <a:gd name="T71" fmla="*/ 41 h 134"/>
                <a:gd name="T72" fmla="*/ 3 w 139"/>
                <a:gd name="T73" fmla="*/ 47 h 134"/>
                <a:gd name="T74" fmla="*/ 1 w 139"/>
                <a:gd name="T75" fmla="*/ 53 h 134"/>
                <a:gd name="T76" fmla="*/ 0 w 139"/>
                <a:gd name="T77" fmla="*/ 60 h 134"/>
                <a:gd name="T78" fmla="*/ 0 w 139"/>
                <a:gd name="T79" fmla="*/ 67 h 134"/>
                <a:gd name="T80" fmla="*/ 0 w 139"/>
                <a:gd name="T81" fmla="*/ 67 h 134"/>
                <a:gd name="T82" fmla="*/ 0 w 139"/>
                <a:gd name="T83" fmla="*/ 74 h 134"/>
                <a:gd name="T84" fmla="*/ 1 w 139"/>
                <a:gd name="T85" fmla="*/ 80 h 134"/>
                <a:gd name="T86" fmla="*/ 3 w 139"/>
                <a:gd name="T87" fmla="*/ 87 h 134"/>
                <a:gd name="T88" fmla="*/ 6 w 139"/>
                <a:gd name="T89" fmla="*/ 93 h 134"/>
                <a:gd name="T90" fmla="*/ 12 w 139"/>
                <a:gd name="T91" fmla="*/ 104 h 134"/>
                <a:gd name="T92" fmla="*/ 20 w 139"/>
                <a:gd name="T93" fmla="*/ 115 h 134"/>
                <a:gd name="T94" fmla="*/ 31 w 139"/>
                <a:gd name="T95" fmla="*/ 122 h 134"/>
                <a:gd name="T96" fmla="*/ 43 w 139"/>
                <a:gd name="T97" fmla="*/ 129 h 134"/>
                <a:gd name="T98" fmla="*/ 49 w 139"/>
                <a:gd name="T99" fmla="*/ 131 h 134"/>
                <a:gd name="T100" fmla="*/ 56 w 139"/>
                <a:gd name="T101" fmla="*/ 133 h 134"/>
                <a:gd name="T102" fmla="*/ 63 w 139"/>
                <a:gd name="T103" fmla="*/ 134 h 134"/>
                <a:gd name="T104" fmla="*/ 70 w 139"/>
                <a:gd name="T105" fmla="*/ 134 h 134"/>
                <a:gd name="T106" fmla="*/ 70 w 139"/>
                <a:gd name="T10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9" h="134">
                  <a:moveTo>
                    <a:pt x="70" y="134"/>
                  </a:moveTo>
                  <a:lnTo>
                    <a:pt x="70" y="134"/>
                  </a:lnTo>
                  <a:lnTo>
                    <a:pt x="77" y="134"/>
                  </a:lnTo>
                  <a:lnTo>
                    <a:pt x="84" y="133"/>
                  </a:lnTo>
                  <a:lnTo>
                    <a:pt x="91" y="131"/>
                  </a:lnTo>
                  <a:lnTo>
                    <a:pt x="96" y="129"/>
                  </a:lnTo>
                  <a:lnTo>
                    <a:pt x="109" y="122"/>
                  </a:lnTo>
                  <a:lnTo>
                    <a:pt x="119" y="115"/>
                  </a:lnTo>
                  <a:lnTo>
                    <a:pt x="128" y="104"/>
                  </a:lnTo>
                  <a:lnTo>
                    <a:pt x="135" y="93"/>
                  </a:lnTo>
                  <a:lnTo>
                    <a:pt x="137" y="87"/>
                  </a:lnTo>
                  <a:lnTo>
                    <a:pt x="138" y="80"/>
                  </a:lnTo>
                  <a:lnTo>
                    <a:pt x="139" y="74"/>
                  </a:lnTo>
                  <a:lnTo>
                    <a:pt x="139" y="67"/>
                  </a:lnTo>
                  <a:lnTo>
                    <a:pt x="139" y="67"/>
                  </a:lnTo>
                  <a:lnTo>
                    <a:pt x="139" y="60"/>
                  </a:lnTo>
                  <a:lnTo>
                    <a:pt x="138" y="53"/>
                  </a:lnTo>
                  <a:lnTo>
                    <a:pt x="137" y="47"/>
                  </a:lnTo>
                  <a:lnTo>
                    <a:pt x="135" y="41"/>
                  </a:lnTo>
                  <a:lnTo>
                    <a:pt x="128" y="29"/>
                  </a:lnTo>
                  <a:lnTo>
                    <a:pt x="119" y="20"/>
                  </a:lnTo>
                  <a:lnTo>
                    <a:pt x="109" y="11"/>
                  </a:lnTo>
                  <a:lnTo>
                    <a:pt x="96" y="5"/>
                  </a:lnTo>
                  <a:lnTo>
                    <a:pt x="91" y="2"/>
                  </a:lnTo>
                  <a:lnTo>
                    <a:pt x="84" y="1"/>
                  </a:lnTo>
                  <a:lnTo>
                    <a:pt x="77" y="0"/>
                  </a:lnTo>
                  <a:lnTo>
                    <a:pt x="70" y="0"/>
                  </a:lnTo>
                  <a:lnTo>
                    <a:pt x="70" y="0"/>
                  </a:lnTo>
                  <a:lnTo>
                    <a:pt x="63" y="0"/>
                  </a:lnTo>
                  <a:lnTo>
                    <a:pt x="56" y="1"/>
                  </a:lnTo>
                  <a:lnTo>
                    <a:pt x="49" y="2"/>
                  </a:lnTo>
                  <a:lnTo>
                    <a:pt x="43" y="5"/>
                  </a:lnTo>
                  <a:lnTo>
                    <a:pt x="31" y="11"/>
                  </a:lnTo>
                  <a:lnTo>
                    <a:pt x="20" y="20"/>
                  </a:lnTo>
                  <a:lnTo>
                    <a:pt x="12" y="29"/>
                  </a:lnTo>
                  <a:lnTo>
                    <a:pt x="6" y="41"/>
                  </a:lnTo>
                  <a:lnTo>
                    <a:pt x="3" y="47"/>
                  </a:lnTo>
                  <a:lnTo>
                    <a:pt x="1" y="53"/>
                  </a:lnTo>
                  <a:lnTo>
                    <a:pt x="0" y="60"/>
                  </a:lnTo>
                  <a:lnTo>
                    <a:pt x="0" y="67"/>
                  </a:lnTo>
                  <a:lnTo>
                    <a:pt x="0" y="67"/>
                  </a:lnTo>
                  <a:lnTo>
                    <a:pt x="0" y="74"/>
                  </a:lnTo>
                  <a:lnTo>
                    <a:pt x="1" y="80"/>
                  </a:lnTo>
                  <a:lnTo>
                    <a:pt x="3" y="87"/>
                  </a:lnTo>
                  <a:lnTo>
                    <a:pt x="6" y="93"/>
                  </a:lnTo>
                  <a:lnTo>
                    <a:pt x="12" y="104"/>
                  </a:lnTo>
                  <a:lnTo>
                    <a:pt x="20" y="115"/>
                  </a:lnTo>
                  <a:lnTo>
                    <a:pt x="31" y="122"/>
                  </a:lnTo>
                  <a:lnTo>
                    <a:pt x="43" y="129"/>
                  </a:lnTo>
                  <a:lnTo>
                    <a:pt x="49" y="131"/>
                  </a:lnTo>
                  <a:lnTo>
                    <a:pt x="56" y="133"/>
                  </a:lnTo>
                  <a:lnTo>
                    <a:pt x="63" y="134"/>
                  </a:lnTo>
                  <a:lnTo>
                    <a:pt x="70" y="134"/>
                  </a:lnTo>
                  <a:lnTo>
                    <a:pt x="70" y="134"/>
                  </a:lnTo>
                  <a:close/>
                </a:path>
              </a:pathLst>
            </a:custGeom>
            <a:solidFill>
              <a:srgbClr val="B7B7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99"/>
            <p:cNvSpPr>
              <a:spLocks/>
            </p:cNvSpPr>
            <p:nvPr/>
          </p:nvSpPr>
          <p:spPr bwMode="auto">
            <a:xfrm flipH="1">
              <a:off x="9120146" y="2778484"/>
              <a:ext cx="183757" cy="1945864"/>
            </a:xfrm>
            <a:custGeom>
              <a:avLst/>
              <a:gdLst>
                <a:gd name="T0" fmla="*/ 214 w 214"/>
                <a:gd name="T1" fmla="*/ 2 h 2132"/>
                <a:gd name="T2" fmla="*/ 0 w 214"/>
                <a:gd name="T3" fmla="*/ 0 h 2132"/>
                <a:gd name="T4" fmla="*/ 84 w 214"/>
                <a:gd name="T5" fmla="*/ 2132 h 2132"/>
                <a:gd name="T6" fmla="*/ 132 w 214"/>
                <a:gd name="T7" fmla="*/ 2132 h 2132"/>
                <a:gd name="T8" fmla="*/ 214 w 214"/>
                <a:gd name="T9" fmla="*/ 2 h 2132"/>
              </a:gdLst>
              <a:ahLst/>
              <a:cxnLst>
                <a:cxn ang="0">
                  <a:pos x="T0" y="T1"/>
                </a:cxn>
                <a:cxn ang="0">
                  <a:pos x="T2" y="T3"/>
                </a:cxn>
                <a:cxn ang="0">
                  <a:pos x="T4" y="T5"/>
                </a:cxn>
                <a:cxn ang="0">
                  <a:pos x="T6" y="T7"/>
                </a:cxn>
                <a:cxn ang="0">
                  <a:pos x="T8" y="T9"/>
                </a:cxn>
              </a:cxnLst>
              <a:rect l="0" t="0" r="r" b="b"/>
              <a:pathLst>
                <a:path w="214" h="2132">
                  <a:moveTo>
                    <a:pt x="214" y="2"/>
                  </a:moveTo>
                  <a:lnTo>
                    <a:pt x="0" y="0"/>
                  </a:lnTo>
                  <a:lnTo>
                    <a:pt x="84" y="2132"/>
                  </a:lnTo>
                  <a:lnTo>
                    <a:pt x="132" y="2132"/>
                  </a:lnTo>
                  <a:lnTo>
                    <a:pt x="214" y="2"/>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300"/>
            <p:cNvSpPr>
              <a:spLocks/>
            </p:cNvSpPr>
            <p:nvPr/>
          </p:nvSpPr>
          <p:spPr bwMode="auto">
            <a:xfrm flipH="1">
              <a:off x="8694881" y="2676406"/>
              <a:ext cx="2283832" cy="829385"/>
            </a:xfrm>
            <a:custGeom>
              <a:avLst/>
              <a:gdLst>
                <a:gd name="T0" fmla="*/ 2556 w 2609"/>
                <a:gd name="T1" fmla="*/ 912 h 912"/>
                <a:gd name="T2" fmla="*/ 2609 w 2609"/>
                <a:gd name="T3" fmla="*/ 763 h 912"/>
                <a:gd name="T4" fmla="*/ 11 w 2609"/>
                <a:gd name="T5" fmla="*/ 0 h 912"/>
                <a:gd name="T6" fmla="*/ 0 w 2609"/>
                <a:gd name="T7" fmla="*/ 32 h 912"/>
                <a:gd name="T8" fmla="*/ 2556 w 2609"/>
                <a:gd name="T9" fmla="*/ 912 h 912"/>
              </a:gdLst>
              <a:ahLst/>
              <a:cxnLst>
                <a:cxn ang="0">
                  <a:pos x="T0" y="T1"/>
                </a:cxn>
                <a:cxn ang="0">
                  <a:pos x="T2" y="T3"/>
                </a:cxn>
                <a:cxn ang="0">
                  <a:pos x="T4" y="T5"/>
                </a:cxn>
                <a:cxn ang="0">
                  <a:pos x="T6" y="T7"/>
                </a:cxn>
                <a:cxn ang="0">
                  <a:pos x="T8" y="T9"/>
                </a:cxn>
              </a:cxnLst>
              <a:rect l="0" t="0" r="r" b="b"/>
              <a:pathLst>
                <a:path w="2609" h="912">
                  <a:moveTo>
                    <a:pt x="2556" y="912"/>
                  </a:moveTo>
                  <a:lnTo>
                    <a:pt x="2609" y="763"/>
                  </a:lnTo>
                  <a:lnTo>
                    <a:pt x="11" y="0"/>
                  </a:lnTo>
                  <a:lnTo>
                    <a:pt x="0" y="32"/>
                  </a:lnTo>
                  <a:lnTo>
                    <a:pt x="2556" y="912"/>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301"/>
            <p:cNvSpPr>
              <a:spLocks/>
            </p:cNvSpPr>
            <p:nvPr/>
          </p:nvSpPr>
          <p:spPr bwMode="auto">
            <a:xfrm flipH="1">
              <a:off x="7923103" y="1955477"/>
              <a:ext cx="1585557" cy="1684291"/>
            </a:xfrm>
            <a:custGeom>
              <a:avLst/>
              <a:gdLst>
                <a:gd name="T0" fmla="*/ 52 w 1812"/>
                <a:gd name="T1" fmla="*/ 1845 h 1845"/>
                <a:gd name="T2" fmla="*/ 1812 w 1812"/>
                <a:gd name="T3" fmla="*/ 0 h 1845"/>
                <a:gd name="T4" fmla="*/ 0 w 1812"/>
                <a:gd name="T5" fmla="*/ 1798 h 1845"/>
                <a:gd name="T6" fmla="*/ 52 w 1812"/>
                <a:gd name="T7" fmla="*/ 1845 h 1845"/>
              </a:gdLst>
              <a:ahLst/>
              <a:cxnLst>
                <a:cxn ang="0">
                  <a:pos x="T0" y="T1"/>
                </a:cxn>
                <a:cxn ang="0">
                  <a:pos x="T2" y="T3"/>
                </a:cxn>
                <a:cxn ang="0">
                  <a:pos x="T4" y="T5"/>
                </a:cxn>
                <a:cxn ang="0">
                  <a:pos x="T6" y="T7"/>
                </a:cxn>
              </a:cxnLst>
              <a:rect l="0" t="0" r="r" b="b"/>
              <a:pathLst>
                <a:path w="1812" h="1845">
                  <a:moveTo>
                    <a:pt x="52" y="1845"/>
                  </a:moveTo>
                  <a:lnTo>
                    <a:pt x="1812" y="0"/>
                  </a:lnTo>
                  <a:lnTo>
                    <a:pt x="0" y="1798"/>
                  </a:lnTo>
                  <a:lnTo>
                    <a:pt x="52" y="1845"/>
                  </a:lnTo>
                  <a:close/>
                </a:path>
              </a:pathLst>
            </a:custGeom>
            <a:solidFill>
              <a:srgbClr val="C320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302"/>
            <p:cNvSpPr>
              <a:spLocks/>
            </p:cNvSpPr>
            <p:nvPr/>
          </p:nvSpPr>
          <p:spPr bwMode="auto">
            <a:xfrm flipH="1">
              <a:off x="9025643" y="3091098"/>
              <a:ext cx="378014" cy="376412"/>
            </a:xfrm>
            <a:custGeom>
              <a:avLst/>
              <a:gdLst>
                <a:gd name="T0" fmla="*/ 0 w 432"/>
                <a:gd name="T1" fmla="*/ 207 h 414"/>
                <a:gd name="T2" fmla="*/ 5 w 432"/>
                <a:gd name="T3" fmla="*/ 249 h 414"/>
                <a:gd name="T4" fmla="*/ 17 w 432"/>
                <a:gd name="T5" fmla="*/ 288 h 414"/>
                <a:gd name="T6" fmla="*/ 37 w 432"/>
                <a:gd name="T7" fmla="*/ 324 h 414"/>
                <a:gd name="T8" fmla="*/ 63 w 432"/>
                <a:gd name="T9" fmla="*/ 354 h 414"/>
                <a:gd name="T10" fmla="*/ 96 w 432"/>
                <a:gd name="T11" fmla="*/ 380 h 414"/>
                <a:gd name="T12" fmla="*/ 132 w 432"/>
                <a:gd name="T13" fmla="*/ 398 h 414"/>
                <a:gd name="T14" fmla="*/ 173 w 432"/>
                <a:gd name="T15" fmla="*/ 410 h 414"/>
                <a:gd name="T16" fmla="*/ 216 w 432"/>
                <a:gd name="T17" fmla="*/ 414 h 414"/>
                <a:gd name="T18" fmla="*/ 238 w 432"/>
                <a:gd name="T19" fmla="*/ 413 h 414"/>
                <a:gd name="T20" fmla="*/ 280 w 432"/>
                <a:gd name="T21" fmla="*/ 406 h 414"/>
                <a:gd name="T22" fmla="*/ 319 w 432"/>
                <a:gd name="T23" fmla="*/ 390 h 414"/>
                <a:gd name="T24" fmla="*/ 354 w 432"/>
                <a:gd name="T25" fmla="*/ 367 h 414"/>
                <a:gd name="T26" fmla="*/ 383 w 432"/>
                <a:gd name="T27" fmla="*/ 339 h 414"/>
                <a:gd name="T28" fmla="*/ 405 w 432"/>
                <a:gd name="T29" fmla="*/ 306 h 414"/>
                <a:gd name="T30" fmla="*/ 422 w 432"/>
                <a:gd name="T31" fmla="*/ 269 h 414"/>
                <a:gd name="T32" fmla="*/ 431 w 432"/>
                <a:gd name="T33" fmla="*/ 229 h 414"/>
                <a:gd name="T34" fmla="*/ 432 w 432"/>
                <a:gd name="T35" fmla="*/ 207 h 414"/>
                <a:gd name="T36" fmla="*/ 428 w 432"/>
                <a:gd name="T37" fmla="*/ 165 h 414"/>
                <a:gd name="T38" fmla="*/ 414 w 432"/>
                <a:gd name="T39" fmla="*/ 126 h 414"/>
                <a:gd name="T40" fmla="*/ 395 w 432"/>
                <a:gd name="T41" fmla="*/ 91 h 414"/>
                <a:gd name="T42" fmla="*/ 368 w 432"/>
                <a:gd name="T43" fmla="*/ 60 h 414"/>
                <a:gd name="T44" fmla="*/ 337 w 432"/>
                <a:gd name="T45" fmla="*/ 35 h 414"/>
                <a:gd name="T46" fmla="*/ 300 w 432"/>
                <a:gd name="T47" fmla="*/ 16 h 414"/>
                <a:gd name="T48" fmla="*/ 259 w 432"/>
                <a:gd name="T49" fmla="*/ 4 h 414"/>
                <a:gd name="T50" fmla="*/ 216 w 432"/>
                <a:gd name="T51" fmla="*/ 0 h 414"/>
                <a:gd name="T52" fmla="*/ 194 w 432"/>
                <a:gd name="T53" fmla="*/ 1 h 414"/>
                <a:gd name="T54" fmla="*/ 152 w 432"/>
                <a:gd name="T55" fmla="*/ 8 h 414"/>
                <a:gd name="T56" fmla="*/ 114 w 432"/>
                <a:gd name="T57" fmla="*/ 25 h 414"/>
                <a:gd name="T58" fmla="*/ 79 w 432"/>
                <a:gd name="T59" fmla="*/ 47 h 414"/>
                <a:gd name="T60" fmla="*/ 50 w 432"/>
                <a:gd name="T61" fmla="*/ 75 h 414"/>
                <a:gd name="T62" fmla="*/ 26 w 432"/>
                <a:gd name="T63" fmla="*/ 108 h 414"/>
                <a:gd name="T64" fmla="*/ 10 w 432"/>
                <a:gd name="T65" fmla="*/ 145 h 414"/>
                <a:gd name="T66" fmla="*/ 1 w 432"/>
                <a:gd name="T67" fmla="*/ 185 h 414"/>
                <a:gd name="T68" fmla="*/ 0 w 432"/>
                <a:gd name="T69" fmla="*/ 20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2" h="414">
                  <a:moveTo>
                    <a:pt x="0" y="207"/>
                  </a:moveTo>
                  <a:lnTo>
                    <a:pt x="0" y="207"/>
                  </a:lnTo>
                  <a:lnTo>
                    <a:pt x="1" y="229"/>
                  </a:lnTo>
                  <a:lnTo>
                    <a:pt x="5" y="249"/>
                  </a:lnTo>
                  <a:lnTo>
                    <a:pt x="10" y="269"/>
                  </a:lnTo>
                  <a:lnTo>
                    <a:pt x="17" y="288"/>
                  </a:lnTo>
                  <a:lnTo>
                    <a:pt x="26" y="306"/>
                  </a:lnTo>
                  <a:lnTo>
                    <a:pt x="37" y="324"/>
                  </a:lnTo>
                  <a:lnTo>
                    <a:pt x="50" y="339"/>
                  </a:lnTo>
                  <a:lnTo>
                    <a:pt x="63" y="354"/>
                  </a:lnTo>
                  <a:lnTo>
                    <a:pt x="79" y="367"/>
                  </a:lnTo>
                  <a:lnTo>
                    <a:pt x="96" y="380"/>
                  </a:lnTo>
                  <a:lnTo>
                    <a:pt x="114" y="390"/>
                  </a:lnTo>
                  <a:lnTo>
                    <a:pt x="132" y="398"/>
                  </a:lnTo>
                  <a:lnTo>
                    <a:pt x="152" y="406"/>
                  </a:lnTo>
                  <a:lnTo>
                    <a:pt x="173" y="410"/>
                  </a:lnTo>
                  <a:lnTo>
                    <a:pt x="194" y="413"/>
                  </a:lnTo>
                  <a:lnTo>
                    <a:pt x="216" y="414"/>
                  </a:lnTo>
                  <a:lnTo>
                    <a:pt x="216" y="414"/>
                  </a:lnTo>
                  <a:lnTo>
                    <a:pt x="238" y="413"/>
                  </a:lnTo>
                  <a:lnTo>
                    <a:pt x="259" y="410"/>
                  </a:lnTo>
                  <a:lnTo>
                    <a:pt x="280" y="406"/>
                  </a:lnTo>
                  <a:lnTo>
                    <a:pt x="300" y="398"/>
                  </a:lnTo>
                  <a:lnTo>
                    <a:pt x="319" y="390"/>
                  </a:lnTo>
                  <a:lnTo>
                    <a:pt x="337" y="380"/>
                  </a:lnTo>
                  <a:lnTo>
                    <a:pt x="354" y="367"/>
                  </a:lnTo>
                  <a:lnTo>
                    <a:pt x="368" y="354"/>
                  </a:lnTo>
                  <a:lnTo>
                    <a:pt x="383" y="339"/>
                  </a:lnTo>
                  <a:lnTo>
                    <a:pt x="395" y="324"/>
                  </a:lnTo>
                  <a:lnTo>
                    <a:pt x="405" y="306"/>
                  </a:lnTo>
                  <a:lnTo>
                    <a:pt x="414" y="288"/>
                  </a:lnTo>
                  <a:lnTo>
                    <a:pt x="422" y="269"/>
                  </a:lnTo>
                  <a:lnTo>
                    <a:pt x="428" y="249"/>
                  </a:lnTo>
                  <a:lnTo>
                    <a:pt x="431" y="229"/>
                  </a:lnTo>
                  <a:lnTo>
                    <a:pt x="432" y="207"/>
                  </a:lnTo>
                  <a:lnTo>
                    <a:pt x="432" y="207"/>
                  </a:lnTo>
                  <a:lnTo>
                    <a:pt x="431" y="185"/>
                  </a:lnTo>
                  <a:lnTo>
                    <a:pt x="428" y="165"/>
                  </a:lnTo>
                  <a:lnTo>
                    <a:pt x="422" y="145"/>
                  </a:lnTo>
                  <a:lnTo>
                    <a:pt x="414" y="126"/>
                  </a:lnTo>
                  <a:lnTo>
                    <a:pt x="405" y="108"/>
                  </a:lnTo>
                  <a:lnTo>
                    <a:pt x="395" y="91"/>
                  </a:lnTo>
                  <a:lnTo>
                    <a:pt x="383" y="75"/>
                  </a:lnTo>
                  <a:lnTo>
                    <a:pt x="368" y="60"/>
                  </a:lnTo>
                  <a:lnTo>
                    <a:pt x="354" y="47"/>
                  </a:lnTo>
                  <a:lnTo>
                    <a:pt x="337" y="35"/>
                  </a:lnTo>
                  <a:lnTo>
                    <a:pt x="319" y="25"/>
                  </a:lnTo>
                  <a:lnTo>
                    <a:pt x="300" y="16"/>
                  </a:lnTo>
                  <a:lnTo>
                    <a:pt x="280" y="8"/>
                  </a:lnTo>
                  <a:lnTo>
                    <a:pt x="259" y="4"/>
                  </a:lnTo>
                  <a:lnTo>
                    <a:pt x="238" y="1"/>
                  </a:lnTo>
                  <a:lnTo>
                    <a:pt x="216" y="0"/>
                  </a:lnTo>
                  <a:lnTo>
                    <a:pt x="216" y="0"/>
                  </a:lnTo>
                  <a:lnTo>
                    <a:pt x="194" y="1"/>
                  </a:lnTo>
                  <a:lnTo>
                    <a:pt x="173" y="4"/>
                  </a:lnTo>
                  <a:lnTo>
                    <a:pt x="152" y="8"/>
                  </a:lnTo>
                  <a:lnTo>
                    <a:pt x="132" y="16"/>
                  </a:lnTo>
                  <a:lnTo>
                    <a:pt x="114" y="25"/>
                  </a:lnTo>
                  <a:lnTo>
                    <a:pt x="96" y="35"/>
                  </a:lnTo>
                  <a:lnTo>
                    <a:pt x="79" y="47"/>
                  </a:lnTo>
                  <a:lnTo>
                    <a:pt x="63" y="60"/>
                  </a:lnTo>
                  <a:lnTo>
                    <a:pt x="50" y="75"/>
                  </a:lnTo>
                  <a:lnTo>
                    <a:pt x="37" y="91"/>
                  </a:lnTo>
                  <a:lnTo>
                    <a:pt x="26" y="108"/>
                  </a:lnTo>
                  <a:lnTo>
                    <a:pt x="17" y="126"/>
                  </a:lnTo>
                  <a:lnTo>
                    <a:pt x="10" y="145"/>
                  </a:lnTo>
                  <a:lnTo>
                    <a:pt x="5" y="165"/>
                  </a:lnTo>
                  <a:lnTo>
                    <a:pt x="1" y="185"/>
                  </a:lnTo>
                  <a:lnTo>
                    <a:pt x="0" y="207"/>
                  </a:lnTo>
                  <a:lnTo>
                    <a:pt x="0" y="207"/>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303"/>
            <p:cNvSpPr>
              <a:spLocks/>
            </p:cNvSpPr>
            <p:nvPr/>
          </p:nvSpPr>
          <p:spPr bwMode="auto">
            <a:xfrm flipH="1">
              <a:off x="9067644" y="3135757"/>
              <a:ext cx="288760" cy="287093"/>
            </a:xfrm>
            <a:custGeom>
              <a:avLst/>
              <a:gdLst>
                <a:gd name="T0" fmla="*/ 163 w 326"/>
                <a:gd name="T1" fmla="*/ 315 h 315"/>
                <a:gd name="T2" fmla="*/ 196 w 326"/>
                <a:gd name="T3" fmla="*/ 311 h 315"/>
                <a:gd name="T4" fmla="*/ 227 w 326"/>
                <a:gd name="T5" fmla="*/ 302 h 315"/>
                <a:gd name="T6" fmla="*/ 255 w 326"/>
                <a:gd name="T7" fmla="*/ 288 h 315"/>
                <a:gd name="T8" fmla="*/ 278 w 326"/>
                <a:gd name="T9" fmla="*/ 268 h 315"/>
                <a:gd name="T10" fmla="*/ 298 w 326"/>
                <a:gd name="T11" fmla="*/ 245 h 315"/>
                <a:gd name="T12" fmla="*/ 313 w 326"/>
                <a:gd name="T13" fmla="*/ 219 h 315"/>
                <a:gd name="T14" fmla="*/ 323 w 326"/>
                <a:gd name="T15" fmla="*/ 188 h 315"/>
                <a:gd name="T16" fmla="*/ 326 w 326"/>
                <a:gd name="T17" fmla="*/ 157 h 315"/>
                <a:gd name="T18" fmla="*/ 325 w 326"/>
                <a:gd name="T19" fmla="*/ 141 h 315"/>
                <a:gd name="T20" fmla="*/ 319 w 326"/>
                <a:gd name="T21" fmla="*/ 111 h 315"/>
                <a:gd name="T22" fmla="*/ 306 w 326"/>
                <a:gd name="T23" fmla="*/ 83 h 315"/>
                <a:gd name="T24" fmla="*/ 288 w 326"/>
                <a:gd name="T25" fmla="*/ 58 h 315"/>
                <a:gd name="T26" fmla="*/ 267 w 326"/>
                <a:gd name="T27" fmla="*/ 36 h 315"/>
                <a:gd name="T28" fmla="*/ 241 w 326"/>
                <a:gd name="T29" fmla="*/ 19 h 315"/>
                <a:gd name="T30" fmla="*/ 211 w 326"/>
                <a:gd name="T31" fmla="*/ 7 h 315"/>
                <a:gd name="T32" fmla="*/ 180 w 326"/>
                <a:gd name="T33" fmla="*/ 0 h 315"/>
                <a:gd name="T34" fmla="*/ 163 w 326"/>
                <a:gd name="T35" fmla="*/ 0 h 315"/>
                <a:gd name="T36" fmla="*/ 130 w 326"/>
                <a:gd name="T37" fmla="*/ 4 h 315"/>
                <a:gd name="T38" fmla="*/ 100 w 326"/>
                <a:gd name="T39" fmla="*/ 12 h 315"/>
                <a:gd name="T40" fmla="*/ 72 w 326"/>
                <a:gd name="T41" fmla="*/ 26 h 315"/>
                <a:gd name="T42" fmla="*/ 47 w 326"/>
                <a:gd name="T43" fmla="*/ 46 h 315"/>
                <a:gd name="T44" fmla="*/ 28 w 326"/>
                <a:gd name="T45" fmla="*/ 70 h 315"/>
                <a:gd name="T46" fmla="*/ 12 w 326"/>
                <a:gd name="T47" fmla="*/ 95 h 315"/>
                <a:gd name="T48" fmla="*/ 3 w 326"/>
                <a:gd name="T49" fmla="*/ 126 h 315"/>
                <a:gd name="T50" fmla="*/ 0 w 326"/>
                <a:gd name="T51" fmla="*/ 157 h 315"/>
                <a:gd name="T52" fmla="*/ 1 w 326"/>
                <a:gd name="T53" fmla="*/ 173 h 315"/>
                <a:gd name="T54" fmla="*/ 7 w 326"/>
                <a:gd name="T55" fmla="*/ 203 h 315"/>
                <a:gd name="T56" fmla="*/ 19 w 326"/>
                <a:gd name="T57" fmla="*/ 232 h 315"/>
                <a:gd name="T58" fmla="*/ 37 w 326"/>
                <a:gd name="T59" fmla="*/ 257 h 315"/>
                <a:gd name="T60" fmla="*/ 59 w 326"/>
                <a:gd name="T61" fmla="*/ 278 h 315"/>
                <a:gd name="T62" fmla="*/ 85 w 326"/>
                <a:gd name="T63" fmla="*/ 295 h 315"/>
                <a:gd name="T64" fmla="*/ 114 w 326"/>
                <a:gd name="T65" fmla="*/ 307 h 315"/>
                <a:gd name="T66" fmla="*/ 146 w 326"/>
                <a:gd name="T67" fmla="*/ 314 h 315"/>
                <a:gd name="T68" fmla="*/ 163 w 326"/>
                <a:gd name="T69" fmla="*/ 31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315">
                  <a:moveTo>
                    <a:pt x="163" y="315"/>
                  </a:moveTo>
                  <a:lnTo>
                    <a:pt x="163" y="315"/>
                  </a:lnTo>
                  <a:lnTo>
                    <a:pt x="180" y="314"/>
                  </a:lnTo>
                  <a:lnTo>
                    <a:pt x="196" y="311"/>
                  </a:lnTo>
                  <a:lnTo>
                    <a:pt x="211" y="307"/>
                  </a:lnTo>
                  <a:lnTo>
                    <a:pt x="227" y="302"/>
                  </a:lnTo>
                  <a:lnTo>
                    <a:pt x="241" y="295"/>
                  </a:lnTo>
                  <a:lnTo>
                    <a:pt x="255" y="288"/>
                  </a:lnTo>
                  <a:lnTo>
                    <a:pt x="267" y="278"/>
                  </a:lnTo>
                  <a:lnTo>
                    <a:pt x="278" y="268"/>
                  </a:lnTo>
                  <a:lnTo>
                    <a:pt x="288" y="257"/>
                  </a:lnTo>
                  <a:lnTo>
                    <a:pt x="298" y="245"/>
                  </a:lnTo>
                  <a:lnTo>
                    <a:pt x="306" y="232"/>
                  </a:lnTo>
                  <a:lnTo>
                    <a:pt x="313" y="219"/>
                  </a:lnTo>
                  <a:lnTo>
                    <a:pt x="319" y="203"/>
                  </a:lnTo>
                  <a:lnTo>
                    <a:pt x="323" y="188"/>
                  </a:lnTo>
                  <a:lnTo>
                    <a:pt x="325" y="173"/>
                  </a:lnTo>
                  <a:lnTo>
                    <a:pt x="326" y="157"/>
                  </a:lnTo>
                  <a:lnTo>
                    <a:pt x="326" y="157"/>
                  </a:lnTo>
                  <a:lnTo>
                    <a:pt x="325" y="141"/>
                  </a:lnTo>
                  <a:lnTo>
                    <a:pt x="323" y="126"/>
                  </a:lnTo>
                  <a:lnTo>
                    <a:pt x="319" y="111"/>
                  </a:lnTo>
                  <a:lnTo>
                    <a:pt x="313" y="95"/>
                  </a:lnTo>
                  <a:lnTo>
                    <a:pt x="306" y="83"/>
                  </a:lnTo>
                  <a:lnTo>
                    <a:pt x="298" y="70"/>
                  </a:lnTo>
                  <a:lnTo>
                    <a:pt x="288" y="58"/>
                  </a:lnTo>
                  <a:lnTo>
                    <a:pt x="278" y="46"/>
                  </a:lnTo>
                  <a:lnTo>
                    <a:pt x="267" y="36"/>
                  </a:lnTo>
                  <a:lnTo>
                    <a:pt x="255" y="26"/>
                  </a:lnTo>
                  <a:lnTo>
                    <a:pt x="241" y="19"/>
                  </a:lnTo>
                  <a:lnTo>
                    <a:pt x="227" y="12"/>
                  </a:lnTo>
                  <a:lnTo>
                    <a:pt x="211" y="7"/>
                  </a:lnTo>
                  <a:lnTo>
                    <a:pt x="196" y="4"/>
                  </a:lnTo>
                  <a:lnTo>
                    <a:pt x="180" y="0"/>
                  </a:lnTo>
                  <a:lnTo>
                    <a:pt x="163" y="0"/>
                  </a:lnTo>
                  <a:lnTo>
                    <a:pt x="163" y="0"/>
                  </a:lnTo>
                  <a:lnTo>
                    <a:pt x="146" y="0"/>
                  </a:lnTo>
                  <a:lnTo>
                    <a:pt x="130" y="4"/>
                  </a:lnTo>
                  <a:lnTo>
                    <a:pt x="114" y="7"/>
                  </a:lnTo>
                  <a:lnTo>
                    <a:pt x="100" y="12"/>
                  </a:lnTo>
                  <a:lnTo>
                    <a:pt x="85" y="19"/>
                  </a:lnTo>
                  <a:lnTo>
                    <a:pt x="72" y="26"/>
                  </a:lnTo>
                  <a:lnTo>
                    <a:pt x="59" y="36"/>
                  </a:lnTo>
                  <a:lnTo>
                    <a:pt x="47" y="46"/>
                  </a:lnTo>
                  <a:lnTo>
                    <a:pt x="37" y="58"/>
                  </a:lnTo>
                  <a:lnTo>
                    <a:pt x="28" y="70"/>
                  </a:lnTo>
                  <a:lnTo>
                    <a:pt x="19" y="83"/>
                  </a:lnTo>
                  <a:lnTo>
                    <a:pt x="12" y="95"/>
                  </a:lnTo>
                  <a:lnTo>
                    <a:pt x="7" y="111"/>
                  </a:lnTo>
                  <a:lnTo>
                    <a:pt x="3" y="126"/>
                  </a:lnTo>
                  <a:lnTo>
                    <a:pt x="1" y="141"/>
                  </a:lnTo>
                  <a:lnTo>
                    <a:pt x="0" y="157"/>
                  </a:lnTo>
                  <a:lnTo>
                    <a:pt x="0" y="157"/>
                  </a:lnTo>
                  <a:lnTo>
                    <a:pt x="1" y="173"/>
                  </a:lnTo>
                  <a:lnTo>
                    <a:pt x="3" y="188"/>
                  </a:lnTo>
                  <a:lnTo>
                    <a:pt x="7" y="203"/>
                  </a:lnTo>
                  <a:lnTo>
                    <a:pt x="12" y="219"/>
                  </a:lnTo>
                  <a:lnTo>
                    <a:pt x="19" y="232"/>
                  </a:lnTo>
                  <a:lnTo>
                    <a:pt x="28" y="245"/>
                  </a:lnTo>
                  <a:lnTo>
                    <a:pt x="37" y="257"/>
                  </a:lnTo>
                  <a:lnTo>
                    <a:pt x="47" y="268"/>
                  </a:lnTo>
                  <a:lnTo>
                    <a:pt x="59" y="278"/>
                  </a:lnTo>
                  <a:lnTo>
                    <a:pt x="72" y="288"/>
                  </a:lnTo>
                  <a:lnTo>
                    <a:pt x="85" y="295"/>
                  </a:lnTo>
                  <a:lnTo>
                    <a:pt x="100" y="302"/>
                  </a:lnTo>
                  <a:lnTo>
                    <a:pt x="114" y="307"/>
                  </a:lnTo>
                  <a:lnTo>
                    <a:pt x="130" y="311"/>
                  </a:lnTo>
                  <a:lnTo>
                    <a:pt x="146" y="314"/>
                  </a:lnTo>
                  <a:lnTo>
                    <a:pt x="163" y="315"/>
                  </a:lnTo>
                  <a:lnTo>
                    <a:pt x="163" y="315"/>
                  </a:lnTo>
                  <a:close/>
                </a:path>
              </a:pathLst>
            </a:custGeom>
            <a:solidFill>
              <a:srgbClr val="E5E5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304"/>
            <p:cNvSpPr>
              <a:spLocks/>
            </p:cNvSpPr>
            <p:nvPr/>
          </p:nvSpPr>
          <p:spPr bwMode="auto">
            <a:xfrm flipH="1">
              <a:off x="9151647" y="3218694"/>
              <a:ext cx="120754" cy="121217"/>
            </a:xfrm>
            <a:custGeom>
              <a:avLst/>
              <a:gdLst>
                <a:gd name="T0" fmla="*/ 70 w 139"/>
                <a:gd name="T1" fmla="*/ 134 h 134"/>
                <a:gd name="T2" fmla="*/ 70 w 139"/>
                <a:gd name="T3" fmla="*/ 134 h 134"/>
                <a:gd name="T4" fmla="*/ 78 w 139"/>
                <a:gd name="T5" fmla="*/ 134 h 134"/>
                <a:gd name="T6" fmla="*/ 84 w 139"/>
                <a:gd name="T7" fmla="*/ 133 h 134"/>
                <a:gd name="T8" fmla="*/ 91 w 139"/>
                <a:gd name="T9" fmla="*/ 131 h 134"/>
                <a:gd name="T10" fmla="*/ 97 w 139"/>
                <a:gd name="T11" fmla="*/ 129 h 134"/>
                <a:gd name="T12" fmla="*/ 109 w 139"/>
                <a:gd name="T13" fmla="*/ 123 h 134"/>
                <a:gd name="T14" fmla="*/ 119 w 139"/>
                <a:gd name="T15" fmla="*/ 115 h 134"/>
                <a:gd name="T16" fmla="*/ 128 w 139"/>
                <a:gd name="T17" fmla="*/ 105 h 134"/>
                <a:gd name="T18" fmla="*/ 135 w 139"/>
                <a:gd name="T19" fmla="*/ 93 h 134"/>
                <a:gd name="T20" fmla="*/ 137 w 139"/>
                <a:gd name="T21" fmla="*/ 88 h 134"/>
                <a:gd name="T22" fmla="*/ 138 w 139"/>
                <a:gd name="T23" fmla="*/ 81 h 134"/>
                <a:gd name="T24" fmla="*/ 139 w 139"/>
                <a:gd name="T25" fmla="*/ 74 h 134"/>
                <a:gd name="T26" fmla="*/ 139 w 139"/>
                <a:gd name="T27" fmla="*/ 67 h 134"/>
                <a:gd name="T28" fmla="*/ 139 w 139"/>
                <a:gd name="T29" fmla="*/ 67 h 134"/>
                <a:gd name="T30" fmla="*/ 139 w 139"/>
                <a:gd name="T31" fmla="*/ 61 h 134"/>
                <a:gd name="T32" fmla="*/ 138 w 139"/>
                <a:gd name="T33" fmla="*/ 54 h 134"/>
                <a:gd name="T34" fmla="*/ 137 w 139"/>
                <a:gd name="T35" fmla="*/ 48 h 134"/>
                <a:gd name="T36" fmla="*/ 135 w 139"/>
                <a:gd name="T37" fmla="*/ 41 h 134"/>
                <a:gd name="T38" fmla="*/ 128 w 139"/>
                <a:gd name="T39" fmla="*/ 29 h 134"/>
                <a:gd name="T40" fmla="*/ 119 w 139"/>
                <a:gd name="T41" fmla="*/ 20 h 134"/>
                <a:gd name="T42" fmla="*/ 109 w 139"/>
                <a:gd name="T43" fmla="*/ 12 h 134"/>
                <a:gd name="T44" fmla="*/ 97 w 139"/>
                <a:gd name="T45" fmla="*/ 5 h 134"/>
                <a:gd name="T46" fmla="*/ 91 w 139"/>
                <a:gd name="T47" fmla="*/ 3 h 134"/>
                <a:gd name="T48" fmla="*/ 84 w 139"/>
                <a:gd name="T49" fmla="*/ 1 h 134"/>
                <a:gd name="T50" fmla="*/ 78 w 139"/>
                <a:gd name="T51" fmla="*/ 0 h 134"/>
                <a:gd name="T52" fmla="*/ 70 w 139"/>
                <a:gd name="T53" fmla="*/ 0 h 134"/>
                <a:gd name="T54" fmla="*/ 70 w 139"/>
                <a:gd name="T55" fmla="*/ 0 h 134"/>
                <a:gd name="T56" fmla="*/ 63 w 139"/>
                <a:gd name="T57" fmla="*/ 0 h 134"/>
                <a:gd name="T58" fmla="*/ 56 w 139"/>
                <a:gd name="T59" fmla="*/ 1 h 134"/>
                <a:gd name="T60" fmla="*/ 49 w 139"/>
                <a:gd name="T61" fmla="*/ 3 h 134"/>
                <a:gd name="T62" fmla="*/ 43 w 139"/>
                <a:gd name="T63" fmla="*/ 5 h 134"/>
                <a:gd name="T64" fmla="*/ 32 w 139"/>
                <a:gd name="T65" fmla="*/ 12 h 134"/>
                <a:gd name="T66" fmla="*/ 20 w 139"/>
                <a:gd name="T67" fmla="*/ 20 h 134"/>
                <a:gd name="T68" fmla="*/ 12 w 139"/>
                <a:gd name="T69" fmla="*/ 29 h 134"/>
                <a:gd name="T70" fmla="*/ 6 w 139"/>
                <a:gd name="T71" fmla="*/ 41 h 134"/>
                <a:gd name="T72" fmla="*/ 3 w 139"/>
                <a:gd name="T73" fmla="*/ 48 h 134"/>
                <a:gd name="T74" fmla="*/ 1 w 139"/>
                <a:gd name="T75" fmla="*/ 54 h 134"/>
                <a:gd name="T76" fmla="*/ 0 w 139"/>
                <a:gd name="T77" fmla="*/ 61 h 134"/>
                <a:gd name="T78" fmla="*/ 0 w 139"/>
                <a:gd name="T79" fmla="*/ 67 h 134"/>
                <a:gd name="T80" fmla="*/ 0 w 139"/>
                <a:gd name="T81" fmla="*/ 67 h 134"/>
                <a:gd name="T82" fmla="*/ 0 w 139"/>
                <a:gd name="T83" fmla="*/ 74 h 134"/>
                <a:gd name="T84" fmla="*/ 1 w 139"/>
                <a:gd name="T85" fmla="*/ 81 h 134"/>
                <a:gd name="T86" fmla="*/ 3 w 139"/>
                <a:gd name="T87" fmla="*/ 88 h 134"/>
                <a:gd name="T88" fmla="*/ 6 w 139"/>
                <a:gd name="T89" fmla="*/ 93 h 134"/>
                <a:gd name="T90" fmla="*/ 12 w 139"/>
                <a:gd name="T91" fmla="*/ 105 h 134"/>
                <a:gd name="T92" fmla="*/ 20 w 139"/>
                <a:gd name="T93" fmla="*/ 115 h 134"/>
                <a:gd name="T94" fmla="*/ 32 w 139"/>
                <a:gd name="T95" fmla="*/ 123 h 134"/>
                <a:gd name="T96" fmla="*/ 43 w 139"/>
                <a:gd name="T97" fmla="*/ 129 h 134"/>
                <a:gd name="T98" fmla="*/ 49 w 139"/>
                <a:gd name="T99" fmla="*/ 131 h 134"/>
                <a:gd name="T100" fmla="*/ 56 w 139"/>
                <a:gd name="T101" fmla="*/ 133 h 134"/>
                <a:gd name="T102" fmla="*/ 63 w 139"/>
                <a:gd name="T103" fmla="*/ 134 h 134"/>
                <a:gd name="T104" fmla="*/ 70 w 139"/>
                <a:gd name="T105" fmla="*/ 134 h 134"/>
                <a:gd name="T106" fmla="*/ 70 w 139"/>
                <a:gd name="T10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9" h="134">
                  <a:moveTo>
                    <a:pt x="70" y="134"/>
                  </a:moveTo>
                  <a:lnTo>
                    <a:pt x="70" y="134"/>
                  </a:lnTo>
                  <a:lnTo>
                    <a:pt x="78" y="134"/>
                  </a:lnTo>
                  <a:lnTo>
                    <a:pt x="84" y="133"/>
                  </a:lnTo>
                  <a:lnTo>
                    <a:pt x="91" y="131"/>
                  </a:lnTo>
                  <a:lnTo>
                    <a:pt x="97" y="129"/>
                  </a:lnTo>
                  <a:lnTo>
                    <a:pt x="109" y="123"/>
                  </a:lnTo>
                  <a:lnTo>
                    <a:pt x="119" y="115"/>
                  </a:lnTo>
                  <a:lnTo>
                    <a:pt x="128" y="105"/>
                  </a:lnTo>
                  <a:lnTo>
                    <a:pt x="135" y="93"/>
                  </a:lnTo>
                  <a:lnTo>
                    <a:pt x="137" y="88"/>
                  </a:lnTo>
                  <a:lnTo>
                    <a:pt x="138" y="81"/>
                  </a:lnTo>
                  <a:lnTo>
                    <a:pt x="139" y="74"/>
                  </a:lnTo>
                  <a:lnTo>
                    <a:pt x="139" y="67"/>
                  </a:lnTo>
                  <a:lnTo>
                    <a:pt x="139" y="67"/>
                  </a:lnTo>
                  <a:lnTo>
                    <a:pt x="139" y="61"/>
                  </a:lnTo>
                  <a:lnTo>
                    <a:pt x="138" y="54"/>
                  </a:lnTo>
                  <a:lnTo>
                    <a:pt x="137" y="48"/>
                  </a:lnTo>
                  <a:lnTo>
                    <a:pt x="135" y="41"/>
                  </a:lnTo>
                  <a:lnTo>
                    <a:pt x="128" y="29"/>
                  </a:lnTo>
                  <a:lnTo>
                    <a:pt x="119" y="20"/>
                  </a:lnTo>
                  <a:lnTo>
                    <a:pt x="109" y="12"/>
                  </a:lnTo>
                  <a:lnTo>
                    <a:pt x="97" y="5"/>
                  </a:lnTo>
                  <a:lnTo>
                    <a:pt x="91" y="3"/>
                  </a:lnTo>
                  <a:lnTo>
                    <a:pt x="84" y="1"/>
                  </a:lnTo>
                  <a:lnTo>
                    <a:pt x="78" y="0"/>
                  </a:lnTo>
                  <a:lnTo>
                    <a:pt x="70" y="0"/>
                  </a:lnTo>
                  <a:lnTo>
                    <a:pt x="70" y="0"/>
                  </a:lnTo>
                  <a:lnTo>
                    <a:pt x="63" y="0"/>
                  </a:lnTo>
                  <a:lnTo>
                    <a:pt x="56" y="1"/>
                  </a:lnTo>
                  <a:lnTo>
                    <a:pt x="49" y="3"/>
                  </a:lnTo>
                  <a:lnTo>
                    <a:pt x="43" y="5"/>
                  </a:lnTo>
                  <a:lnTo>
                    <a:pt x="32" y="12"/>
                  </a:lnTo>
                  <a:lnTo>
                    <a:pt x="20" y="20"/>
                  </a:lnTo>
                  <a:lnTo>
                    <a:pt x="12" y="29"/>
                  </a:lnTo>
                  <a:lnTo>
                    <a:pt x="6" y="41"/>
                  </a:lnTo>
                  <a:lnTo>
                    <a:pt x="3" y="48"/>
                  </a:lnTo>
                  <a:lnTo>
                    <a:pt x="1" y="54"/>
                  </a:lnTo>
                  <a:lnTo>
                    <a:pt x="0" y="61"/>
                  </a:lnTo>
                  <a:lnTo>
                    <a:pt x="0" y="67"/>
                  </a:lnTo>
                  <a:lnTo>
                    <a:pt x="0" y="67"/>
                  </a:lnTo>
                  <a:lnTo>
                    <a:pt x="0" y="74"/>
                  </a:lnTo>
                  <a:lnTo>
                    <a:pt x="1" y="81"/>
                  </a:lnTo>
                  <a:lnTo>
                    <a:pt x="3" y="88"/>
                  </a:lnTo>
                  <a:lnTo>
                    <a:pt x="6" y="93"/>
                  </a:lnTo>
                  <a:lnTo>
                    <a:pt x="12" y="105"/>
                  </a:lnTo>
                  <a:lnTo>
                    <a:pt x="20" y="115"/>
                  </a:lnTo>
                  <a:lnTo>
                    <a:pt x="32" y="123"/>
                  </a:lnTo>
                  <a:lnTo>
                    <a:pt x="43" y="129"/>
                  </a:lnTo>
                  <a:lnTo>
                    <a:pt x="49" y="131"/>
                  </a:lnTo>
                  <a:lnTo>
                    <a:pt x="56" y="133"/>
                  </a:lnTo>
                  <a:lnTo>
                    <a:pt x="63" y="134"/>
                  </a:lnTo>
                  <a:lnTo>
                    <a:pt x="70" y="134"/>
                  </a:lnTo>
                  <a:lnTo>
                    <a:pt x="70" y="134"/>
                  </a:lnTo>
                  <a:close/>
                </a:path>
              </a:pathLst>
            </a:custGeom>
            <a:solidFill>
              <a:srgbClr val="C3202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305"/>
            <p:cNvSpPr>
              <a:spLocks/>
            </p:cNvSpPr>
            <p:nvPr/>
          </p:nvSpPr>
          <p:spPr bwMode="auto">
            <a:xfrm flipH="1">
              <a:off x="8143611" y="1502504"/>
              <a:ext cx="152255" cy="197775"/>
            </a:xfrm>
            <a:custGeom>
              <a:avLst/>
              <a:gdLst>
                <a:gd name="T0" fmla="*/ 0 w 168"/>
                <a:gd name="T1" fmla="*/ 185 h 218"/>
                <a:gd name="T2" fmla="*/ 110 w 168"/>
                <a:gd name="T3" fmla="*/ 0 h 218"/>
                <a:gd name="T4" fmla="*/ 168 w 168"/>
                <a:gd name="T5" fmla="*/ 32 h 218"/>
                <a:gd name="T6" fmla="*/ 58 w 168"/>
                <a:gd name="T7" fmla="*/ 218 h 218"/>
                <a:gd name="T8" fmla="*/ 58 w 168"/>
                <a:gd name="T9" fmla="*/ 218 h 218"/>
                <a:gd name="T10" fmla="*/ 0 w 168"/>
                <a:gd name="T11" fmla="*/ 185 h 218"/>
                <a:gd name="T12" fmla="*/ 0 w 168"/>
                <a:gd name="T13" fmla="*/ 185 h 218"/>
              </a:gdLst>
              <a:ahLst/>
              <a:cxnLst>
                <a:cxn ang="0">
                  <a:pos x="T0" y="T1"/>
                </a:cxn>
                <a:cxn ang="0">
                  <a:pos x="T2" y="T3"/>
                </a:cxn>
                <a:cxn ang="0">
                  <a:pos x="T4" y="T5"/>
                </a:cxn>
                <a:cxn ang="0">
                  <a:pos x="T6" y="T7"/>
                </a:cxn>
                <a:cxn ang="0">
                  <a:pos x="T8" y="T9"/>
                </a:cxn>
                <a:cxn ang="0">
                  <a:pos x="T10" y="T11"/>
                </a:cxn>
                <a:cxn ang="0">
                  <a:pos x="T12" y="T13"/>
                </a:cxn>
              </a:cxnLst>
              <a:rect l="0" t="0" r="r" b="b"/>
              <a:pathLst>
                <a:path w="168" h="218">
                  <a:moveTo>
                    <a:pt x="0" y="185"/>
                  </a:moveTo>
                  <a:lnTo>
                    <a:pt x="110" y="0"/>
                  </a:lnTo>
                  <a:lnTo>
                    <a:pt x="168" y="32"/>
                  </a:lnTo>
                  <a:lnTo>
                    <a:pt x="58" y="218"/>
                  </a:lnTo>
                  <a:lnTo>
                    <a:pt x="58" y="218"/>
                  </a:lnTo>
                  <a:lnTo>
                    <a:pt x="0" y="185"/>
                  </a:lnTo>
                  <a:lnTo>
                    <a:pt x="0" y="185"/>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306"/>
            <p:cNvSpPr>
              <a:spLocks/>
            </p:cNvSpPr>
            <p:nvPr/>
          </p:nvSpPr>
          <p:spPr bwMode="auto">
            <a:xfrm flipH="1">
              <a:off x="10091431" y="4909363"/>
              <a:ext cx="152255" cy="197775"/>
            </a:xfrm>
            <a:custGeom>
              <a:avLst/>
              <a:gdLst>
                <a:gd name="T0" fmla="*/ 169 w 169"/>
                <a:gd name="T1" fmla="*/ 31 h 217"/>
                <a:gd name="T2" fmla="*/ 59 w 169"/>
                <a:gd name="T3" fmla="*/ 217 h 217"/>
                <a:gd name="T4" fmla="*/ 0 w 169"/>
                <a:gd name="T5" fmla="*/ 185 h 217"/>
                <a:gd name="T6" fmla="*/ 111 w 169"/>
                <a:gd name="T7" fmla="*/ 0 h 217"/>
                <a:gd name="T8" fmla="*/ 111 w 169"/>
                <a:gd name="T9" fmla="*/ 0 h 217"/>
                <a:gd name="T10" fmla="*/ 169 w 169"/>
                <a:gd name="T11" fmla="*/ 31 h 217"/>
                <a:gd name="T12" fmla="*/ 169 w 169"/>
                <a:gd name="T13" fmla="*/ 31 h 217"/>
              </a:gdLst>
              <a:ahLst/>
              <a:cxnLst>
                <a:cxn ang="0">
                  <a:pos x="T0" y="T1"/>
                </a:cxn>
                <a:cxn ang="0">
                  <a:pos x="T2" y="T3"/>
                </a:cxn>
                <a:cxn ang="0">
                  <a:pos x="T4" y="T5"/>
                </a:cxn>
                <a:cxn ang="0">
                  <a:pos x="T6" y="T7"/>
                </a:cxn>
                <a:cxn ang="0">
                  <a:pos x="T8" y="T9"/>
                </a:cxn>
                <a:cxn ang="0">
                  <a:pos x="T10" y="T11"/>
                </a:cxn>
                <a:cxn ang="0">
                  <a:pos x="T12" y="T13"/>
                </a:cxn>
              </a:cxnLst>
              <a:rect l="0" t="0" r="r" b="b"/>
              <a:pathLst>
                <a:path w="169" h="217">
                  <a:moveTo>
                    <a:pt x="169" y="31"/>
                  </a:moveTo>
                  <a:lnTo>
                    <a:pt x="59" y="217"/>
                  </a:lnTo>
                  <a:lnTo>
                    <a:pt x="0" y="185"/>
                  </a:lnTo>
                  <a:lnTo>
                    <a:pt x="111" y="0"/>
                  </a:lnTo>
                  <a:lnTo>
                    <a:pt x="111" y="0"/>
                  </a:lnTo>
                  <a:lnTo>
                    <a:pt x="169" y="31"/>
                  </a:lnTo>
                  <a:lnTo>
                    <a:pt x="169" y="31"/>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307"/>
            <p:cNvSpPr>
              <a:spLocks/>
            </p:cNvSpPr>
            <p:nvPr/>
          </p:nvSpPr>
          <p:spPr bwMode="auto">
            <a:xfrm flipH="1">
              <a:off x="7398085" y="2255331"/>
              <a:ext cx="194257" cy="146738"/>
            </a:xfrm>
            <a:custGeom>
              <a:avLst/>
              <a:gdLst>
                <a:gd name="T0" fmla="*/ 0 w 225"/>
                <a:gd name="T1" fmla="*/ 106 h 162"/>
                <a:gd name="T2" fmla="*/ 191 w 225"/>
                <a:gd name="T3" fmla="*/ 0 h 162"/>
                <a:gd name="T4" fmla="*/ 225 w 225"/>
                <a:gd name="T5" fmla="*/ 56 h 162"/>
                <a:gd name="T6" fmla="*/ 33 w 225"/>
                <a:gd name="T7" fmla="*/ 162 h 162"/>
                <a:gd name="T8" fmla="*/ 33 w 225"/>
                <a:gd name="T9" fmla="*/ 162 h 162"/>
                <a:gd name="T10" fmla="*/ 0 w 225"/>
                <a:gd name="T11" fmla="*/ 106 h 162"/>
                <a:gd name="T12" fmla="*/ 0 w 225"/>
                <a:gd name="T13" fmla="*/ 106 h 162"/>
              </a:gdLst>
              <a:ahLst/>
              <a:cxnLst>
                <a:cxn ang="0">
                  <a:pos x="T0" y="T1"/>
                </a:cxn>
                <a:cxn ang="0">
                  <a:pos x="T2" y="T3"/>
                </a:cxn>
                <a:cxn ang="0">
                  <a:pos x="T4" y="T5"/>
                </a:cxn>
                <a:cxn ang="0">
                  <a:pos x="T6" y="T7"/>
                </a:cxn>
                <a:cxn ang="0">
                  <a:pos x="T8" y="T9"/>
                </a:cxn>
                <a:cxn ang="0">
                  <a:pos x="T10" y="T11"/>
                </a:cxn>
                <a:cxn ang="0">
                  <a:pos x="T12" y="T13"/>
                </a:cxn>
              </a:cxnLst>
              <a:rect l="0" t="0" r="r" b="b"/>
              <a:pathLst>
                <a:path w="225" h="162">
                  <a:moveTo>
                    <a:pt x="0" y="106"/>
                  </a:moveTo>
                  <a:lnTo>
                    <a:pt x="191" y="0"/>
                  </a:lnTo>
                  <a:lnTo>
                    <a:pt x="225" y="56"/>
                  </a:lnTo>
                  <a:lnTo>
                    <a:pt x="33" y="162"/>
                  </a:lnTo>
                  <a:lnTo>
                    <a:pt x="33" y="162"/>
                  </a:lnTo>
                  <a:lnTo>
                    <a:pt x="0" y="106"/>
                  </a:lnTo>
                  <a:lnTo>
                    <a:pt x="0" y="106"/>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308"/>
            <p:cNvSpPr>
              <a:spLocks/>
            </p:cNvSpPr>
            <p:nvPr/>
          </p:nvSpPr>
          <p:spPr bwMode="auto">
            <a:xfrm flipH="1">
              <a:off x="10794956" y="4207577"/>
              <a:ext cx="199507" cy="146738"/>
            </a:xfrm>
            <a:custGeom>
              <a:avLst/>
              <a:gdLst>
                <a:gd name="T0" fmla="*/ 227 w 227"/>
                <a:gd name="T1" fmla="*/ 56 h 162"/>
                <a:gd name="T2" fmla="*/ 34 w 227"/>
                <a:gd name="T3" fmla="*/ 162 h 162"/>
                <a:gd name="T4" fmla="*/ 0 w 227"/>
                <a:gd name="T5" fmla="*/ 106 h 162"/>
                <a:gd name="T6" fmla="*/ 193 w 227"/>
                <a:gd name="T7" fmla="*/ 0 h 162"/>
                <a:gd name="T8" fmla="*/ 193 w 227"/>
                <a:gd name="T9" fmla="*/ 0 h 162"/>
                <a:gd name="T10" fmla="*/ 227 w 227"/>
                <a:gd name="T11" fmla="*/ 56 h 162"/>
                <a:gd name="T12" fmla="*/ 227 w 227"/>
                <a:gd name="T13" fmla="*/ 56 h 162"/>
              </a:gdLst>
              <a:ahLst/>
              <a:cxnLst>
                <a:cxn ang="0">
                  <a:pos x="T0" y="T1"/>
                </a:cxn>
                <a:cxn ang="0">
                  <a:pos x="T2" y="T3"/>
                </a:cxn>
                <a:cxn ang="0">
                  <a:pos x="T4" y="T5"/>
                </a:cxn>
                <a:cxn ang="0">
                  <a:pos x="T6" y="T7"/>
                </a:cxn>
                <a:cxn ang="0">
                  <a:pos x="T8" y="T9"/>
                </a:cxn>
                <a:cxn ang="0">
                  <a:pos x="T10" y="T11"/>
                </a:cxn>
                <a:cxn ang="0">
                  <a:pos x="T12" y="T13"/>
                </a:cxn>
              </a:cxnLst>
              <a:rect l="0" t="0" r="r" b="b"/>
              <a:pathLst>
                <a:path w="227" h="162">
                  <a:moveTo>
                    <a:pt x="227" y="56"/>
                  </a:moveTo>
                  <a:lnTo>
                    <a:pt x="34" y="162"/>
                  </a:lnTo>
                  <a:lnTo>
                    <a:pt x="0" y="106"/>
                  </a:lnTo>
                  <a:lnTo>
                    <a:pt x="193" y="0"/>
                  </a:lnTo>
                  <a:lnTo>
                    <a:pt x="193" y="0"/>
                  </a:lnTo>
                  <a:lnTo>
                    <a:pt x="227" y="56"/>
                  </a:lnTo>
                  <a:lnTo>
                    <a:pt x="227" y="56"/>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309"/>
            <p:cNvSpPr>
              <a:spLocks/>
            </p:cNvSpPr>
            <p:nvPr/>
          </p:nvSpPr>
          <p:spPr bwMode="auto">
            <a:xfrm flipH="1">
              <a:off x="10794956" y="2255331"/>
              <a:ext cx="194257" cy="146738"/>
            </a:xfrm>
            <a:custGeom>
              <a:avLst/>
              <a:gdLst>
                <a:gd name="T0" fmla="*/ 192 w 226"/>
                <a:gd name="T1" fmla="*/ 162 h 162"/>
                <a:gd name="T2" fmla="*/ 0 w 226"/>
                <a:gd name="T3" fmla="*/ 56 h 162"/>
                <a:gd name="T4" fmla="*/ 34 w 226"/>
                <a:gd name="T5" fmla="*/ 0 h 162"/>
                <a:gd name="T6" fmla="*/ 226 w 226"/>
                <a:gd name="T7" fmla="*/ 106 h 162"/>
                <a:gd name="T8" fmla="*/ 226 w 226"/>
                <a:gd name="T9" fmla="*/ 106 h 162"/>
                <a:gd name="T10" fmla="*/ 192 w 226"/>
                <a:gd name="T11" fmla="*/ 162 h 162"/>
                <a:gd name="T12" fmla="*/ 192 w 226"/>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26" h="162">
                  <a:moveTo>
                    <a:pt x="192" y="162"/>
                  </a:moveTo>
                  <a:lnTo>
                    <a:pt x="0" y="56"/>
                  </a:lnTo>
                  <a:lnTo>
                    <a:pt x="34" y="0"/>
                  </a:lnTo>
                  <a:lnTo>
                    <a:pt x="226" y="106"/>
                  </a:lnTo>
                  <a:lnTo>
                    <a:pt x="226" y="106"/>
                  </a:lnTo>
                  <a:lnTo>
                    <a:pt x="192" y="162"/>
                  </a:lnTo>
                  <a:lnTo>
                    <a:pt x="192" y="162"/>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310"/>
            <p:cNvSpPr>
              <a:spLocks/>
            </p:cNvSpPr>
            <p:nvPr/>
          </p:nvSpPr>
          <p:spPr bwMode="auto">
            <a:xfrm flipH="1">
              <a:off x="7398085" y="4207577"/>
              <a:ext cx="194257" cy="146738"/>
            </a:xfrm>
            <a:custGeom>
              <a:avLst/>
              <a:gdLst>
                <a:gd name="T0" fmla="*/ 33 w 226"/>
                <a:gd name="T1" fmla="*/ 0 h 162"/>
                <a:gd name="T2" fmla="*/ 226 w 226"/>
                <a:gd name="T3" fmla="*/ 106 h 162"/>
                <a:gd name="T4" fmla="*/ 192 w 226"/>
                <a:gd name="T5" fmla="*/ 162 h 162"/>
                <a:gd name="T6" fmla="*/ 0 w 226"/>
                <a:gd name="T7" fmla="*/ 56 h 162"/>
                <a:gd name="T8" fmla="*/ 0 w 226"/>
                <a:gd name="T9" fmla="*/ 56 h 162"/>
                <a:gd name="T10" fmla="*/ 33 w 226"/>
                <a:gd name="T11" fmla="*/ 0 h 162"/>
                <a:gd name="T12" fmla="*/ 33 w 226"/>
                <a:gd name="T13" fmla="*/ 0 h 162"/>
              </a:gdLst>
              <a:ahLst/>
              <a:cxnLst>
                <a:cxn ang="0">
                  <a:pos x="T0" y="T1"/>
                </a:cxn>
                <a:cxn ang="0">
                  <a:pos x="T2" y="T3"/>
                </a:cxn>
                <a:cxn ang="0">
                  <a:pos x="T4" y="T5"/>
                </a:cxn>
                <a:cxn ang="0">
                  <a:pos x="T6" y="T7"/>
                </a:cxn>
                <a:cxn ang="0">
                  <a:pos x="T8" y="T9"/>
                </a:cxn>
                <a:cxn ang="0">
                  <a:pos x="T10" y="T11"/>
                </a:cxn>
                <a:cxn ang="0">
                  <a:pos x="T12" y="T13"/>
                </a:cxn>
              </a:cxnLst>
              <a:rect l="0" t="0" r="r" b="b"/>
              <a:pathLst>
                <a:path w="226" h="162">
                  <a:moveTo>
                    <a:pt x="33" y="0"/>
                  </a:moveTo>
                  <a:lnTo>
                    <a:pt x="226" y="106"/>
                  </a:lnTo>
                  <a:lnTo>
                    <a:pt x="192" y="162"/>
                  </a:lnTo>
                  <a:lnTo>
                    <a:pt x="0" y="56"/>
                  </a:lnTo>
                  <a:lnTo>
                    <a:pt x="0" y="56"/>
                  </a:lnTo>
                  <a:lnTo>
                    <a:pt x="33" y="0"/>
                  </a:lnTo>
                  <a:lnTo>
                    <a:pt x="33" y="0"/>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311"/>
            <p:cNvSpPr>
              <a:spLocks/>
            </p:cNvSpPr>
            <p:nvPr/>
          </p:nvSpPr>
          <p:spPr bwMode="auto">
            <a:xfrm flipH="1">
              <a:off x="10096681" y="1502504"/>
              <a:ext cx="147005" cy="197775"/>
            </a:xfrm>
            <a:custGeom>
              <a:avLst/>
              <a:gdLst>
                <a:gd name="T0" fmla="*/ 109 w 168"/>
                <a:gd name="T1" fmla="*/ 217 h 217"/>
                <a:gd name="T2" fmla="*/ 0 w 168"/>
                <a:gd name="T3" fmla="*/ 32 h 217"/>
                <a:gd name="T4" fmla="*/ 58 w 168"/>
                <a:gd name="T5" fmla="*/ 0 h 217"/>
                <a:gd name="T6" fmla="*/ 168 w 168"/>
                <a:gd name="T7" fmla="*/ 185 h 217"/>
                <a:gd name="T8" fmla="*/ 168 w 168"/>
                <a:gd name="T9" fmla="*/ 185 h 217"/>
                <a:gd name="T10" fmla="*/ 109 w 168"/>
                <a:gd name="T11" fmla="*/ 217 h 217"/>
                <a:gd name="T12" fmla="*/ 109 w 168"/>
                <a:gd name="T13" fmla="*/ 217 h 217"/>
              </a:gdLst>
              <a:ahLst/>
              <a:cxnLst>
                <a:cxn ang="0">
                  <a:pos x="T0" y="T1"/>
                </a:cxn>
                <a:cxn ang="0">
                  <a:pos x="T2" y="T3"/>
                </a:cxn>
                <a:cxn ang="0">
                  <a:pos x="T4" y="T5"/>
                </a:cxn>
                <a:cxn ang="0">
                  <a:pos x="T6" y="T7"/>
                </a:cxn>
                <a:cxn ang="0">
                  <a:pos x="T8" y="T9"/>
                </a:cxn>
                <a:cxn ang="0">
                  <a:pos x="T10" y="T11"/>
                </a:cxn>
                <a:cxn ang="0">
                  <a:pos x="T12" y="T13"/>
                </a:cxn>
              </a:cxnLst>
              <a:rect l="0" t="0" r="r" b="b"/>
              <a:pathLst>
                <a:path w="168" h="217">
                  <a:moveTo>
                    <a:pt x="109" y="217"/>
                  </a:moveTo>
                  <a:lnTo>
                    <a:pt x="0" y="32"/>
                  </a:lnTo>
                  <a:lnTo>
                    <a:pt x="58" y="0"/>
                  </a:lnTo>
                  <a:lnTo>
                    <a:pt x="168" y="185"/>
                  </a:lnTo>
                  <a:lnTo>
                    <a:pt x="168" y="185"/>
                  </a:lnTo>
                  <a:lnTo>
                    <a:pt x="109" y="217"/>
                  </a:lnTo>
                  <a:lnTo>
                    <a:pt x="109" y="217"/>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312"/>
            <p:cNvSpPr>
              <a:spLocks/>
            </p:cNvSpPr>
            <p:nvPr/>
          </p:nvSpPr>
          <p:spPr bwMode="auto">
            <a:xfrm flipH="1">
              <a:off x="8143611" y="4902985"/>
              <a:ext cx="147005" cy="197775"/>
            </a:xfrm>
            <a:custGeom>
              <a:avLst/>
              <a:gdLst>
                <a:gd name="T0" fmla="*/ 59 w 170"/>
                <a:gd name="T1" fmla="*/ 0 h 217"/>
                <a:gd name="T2" fmla="*/ 170 w 170"/>
                <a:gd name="T3" fmla="*/ 185 h 217"/>
                <a:gd name="T4" fmla="*/ 111 w 170"/>
                <a:gd name="T5" fmla="*/ 217 h 217"/>
                <a:gd name="T6" fmla="*/ 0 w 170"/>
                <a:gd name="T7" fmla="*/ 32 h 217"/>
                <a:gd name="T8" fmla="*/ 0 w 170"/>
                <a:gd name="T9" fmla="*/ 32 h 217"/>
                <a:gd name="T10" fmla="*/ 59 w 170"/>
                <a:gd name="T11" fmla="*/ 0 h 217"/>
                <a:gd name="T12" fmla="*/ 59 w 170"/>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170" h="217">
                  <a:moveTo>
                    <a:pt x="59" y="0"/>
                  </a:moveTo>
                  <a:lnTo>
                    <a:pt x="170" y="185"/>
                  </a:lnTo>
                  <a:lnTo>
                    <a:pt x="111" y="217"/>
                  </a:lnTo>
                  <a:lnTo>
                    <a:pt x="0" y="32"/>
                  </a:lnTo>
                  <a:lnTo>
                    <a:pt x="0" y="32"/>
                  </a:lnTo>
                  <a:lnTo>
                    <a:pt x="59" y="0"/>
                  </a:lnTo>
                  <a:lnTo>
                    <a:pt x="59" y="0"/>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313"/>
            <p:cNvSpPr>
              <a:spLocks/>
            </p:cNvSpPr>
            <p:nvPr/>
          </p:nvSpPr>
          <p:spPr bwMode="auto">
            <a:xfrm flipH="1">
              <a:off x="7104074" y="3263353"/>
              <a:ext cx="336012" cy="57419"/>
            </a:xfrm>
            <a:custGeom>
              <a:avLst/>
              <a:gdLst>
                <a:gd name="T0" fmla="*/ 0 w 382"/>
                <a:gd name="T1" fmla="*/ 44 h 64"/>
                <a:gd name="T2" fmla="*/ 0 w 382"/>
                <a:gd name="T3" fmla="*/ 44 h 64"/>
                <a:gd name="T4" fmla="*/ 0 w 382"/>
                <a:gd name="T5" fmla="*/ 0 h 64"/>
                <a:gd name="T6" fmla="*/ 382 w 382"/>
                <a:gd name="T7" fmla="*/ 0 h 64"/>
                <a:gd name="T8" fmla="*/ 382 w 382"/>
                <a:gd name="T9" fmla="*/ 64 h 64"/>
                <a:gd name="T10" fmla="*/ 0 w 382"/>
                <a:gd name="T11" fmla="*/ 64 h 64"/>
                <a:gd name="T12" fmla="*/ 0 w 382"/>
                <a:gd name="T13" fmla="*/ 64 h 64"/>
                <a:gd name="T14" fmla="*/ 0 w 382"/>
                <a:gd name="T15" fmla="*/ 44 h 64"/>
                <a:gd name="T16" fmla="*/ 0 w 382"/>
                <a:gd name="T17"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 h="64">
                  <a:moveTo>
                    <a:pt x="0" y="44"/>
                  </a:moveTo>
                  <a:lnTo>
                    <a:pt x="0" y="44"/>
                  </a:lnTo>
                  <a:lnTo>
                    <a:pt x="0" y="0"/>
                  </a:lnTo>
                  <a:lnTo>
                    <a:pt x="382" y="0"/>
                  </a:lnTo>
                  <a:lnTo>
                    <a:pt x="382" y="64"/>
                  </a:lnTo>
                  <a:lnTo>
                    <a:pt x="0" y="64"/>
                  </a:lnTo>
                  <a:lnTo>
                    <a:pt x="0" y="64"/>
                  </a:lnTo>
                  <a:lnTo>
                    <a:pt x="0" y="44"/>
                  </a:lnTo>
                  <a:lnTo>
                    <a:pt x="0" y="44"/>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14"/>
            <p:cNvSpPr>
              <a:spLocks/>
            </p:cNvSpPr>
            <p:nvPr/>
          </p:nvSpPr>
          <p:spPr bwMode="auto">
            <a:xfrm flipH="1">
              <a:off x="10947212" y="3263353"/>
              <a:ext cx="341262" cy="57419"/>
            </a:xfrm>
            <a:custGeom>
              <a:avLst/>
              <a:gdLst>
                <a:gd name="T0" fmla="*/ 391 w 391"/>
                <a:gd name="T1" fmla="*/ 0 h 64"/>
                <a:gd name="T2" fmla="*/ 391 w 391"/>
                <a:gd name="T3" fmla="*/ 0 h 64"/>
                <a:gd name="T4" fmla="*/ 390 w 391"/>
                <a:gd name="T5" fmla="*/ 44 h 64"/>
                <a:gd name="T6" fmla="*/ 390 w 391"/>
                <a:gd name="T7" fmla="*/ 44 h 64"/>
                <a:gd name="T8" fmla="*/ 390 w 391"/>
                <a:gd name="T9" fmla="*/ 64 h 64"/>
                <a:gd name="T10" fmla="*/ 0 w 391"/>
                <a:gd name="T11" fmla="*/ 64 h 64"/>
                <a:gd name="T12" fmla="*/ 0 w 391"/>
                <a:gd name="T13" fmla="*/ 0 h 64"/>
                <a:gd name="T14" fmla="*/ 391 w 391"/>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1" h="64">
                  <a:moveTo>
                    <a:pt x="391" y="0"/>
                  </a:moveTo>
                  <a:lnTo>
                    <a:pt x="391" y="0"/>
                  </a:lnTo>
                  <a:lnTo>
                    <a:pt x="390" y="44"/>
                  </a:lnTo>
                  <a:lnTo>
                    <a:pt x="390" y="44"/>
                  </a:lnTo>
                  <a:lnTo>
                    <a:pt x="390" y="64"/>
                  </a:lnTo>
                  <a:lnTo>
                    <a:pt x="0" y="64"/>
                  </a:lnTo>
                  <a:lnTo>
                    <a:pt x="0" y="0"/>
                  </a:lnTo>
                  <a:lnTo>
                    <a:pt x="391" y="0"/>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315"/>
            <p:cNvSpPr>
              <a:spLocks/>
            </p:cNvSpPr>
            <p:nvPr/>
          </p:nvSpPr>
          <p:spPr bwMode="auto">
            <a:xfrm flipH="1">
              <a:off x="9167398" y="5062483"/>
              <a:ext cx="57752" cy="331753"/>
            </a:xfrm>
            <a:custGeom>
              <a:avLst/>
              <a:gdLst>
                <a:gd name="T0" fmla="*/ 38 w 67"/>
                <a:gd name="T1" fmla="*/ 1 h 361"/>
                <a:gd name="T2" fmla="*/ 38 w 67"/>
                <a:gd name="T3" fmla="*/ 1 h 361"/>
                <a:gd name="T4" fmla="*/ 67 w 67"/>
                <a:gd name="T5" fmla="*/ 0 h 361"/>
                <a:gd name="T6" fmla="*/ 67 w 67"/>
                <a:gd name="T7" fmla="*/ 361 h 361"/>
                <a:gd name="T8" fmla="*/ 0 w 67"/>
                <a:gd name="T9" fmla="*/ 361 h 361"/>
                <a:gd name="T10" fmla="*/ 0 w 67"/>
                <a:gd name="T11" fmla="*/ 0 h 361"/>
                <a:gd name="T12" fmla="*/ 0 w 67"/>
                <a:gd name="T13" fmla="*/ 0 h 361"/>
                <a:gd name="T14" fmla="*/ 38 w 67"/>
                <a:gd name="T15" fmla="*/ 1 h 361"/>
                <a:gd name="T16" fmla="*/ 38 w 67"/>
                <a:gd name="T17" fmla="*/ 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361">
                  <a:moveTo>
                    <a:pt x="38" y="1"/>
                  </a:moveTo>
                  <a:lnTo>
                    <a:pt x="38" y="1"/>
                  </a:lnTo>
                  <a:lnTo>
                    <a:pt x="67" y="0"/>
                  </a:lnTo>
                  <a:lnTo>
                    <a:pt x="67" y="361"/>
                  </a:lnTo>
                  <a:lnTo>
                    <a:pt x="0" y="361"/>
                  </a:lnTo>
                  <a:lnTo>
                    <a:pt x="0" y="0"/>
                  </a:lnTo>
                  <a:lnTo>
                    <a:pt x="0" y="0"/>
                  </a:lnTo>
                  <a:lnTo>
                    <a:pt x="38" y="1"/>
                  </a:lnTo>
                  <a:lnTo>
                    <a:pt x="38" y="1"/>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316"/>
            <p:cNvSpPr>
              <a:spLocks/>
            </p:cNvSpPr>
            <p:nvPr/>
          </p:nvSpPr>
          <p:spPr bwMode="auto">
            <a:xfrm flipH="1">
              <a:off x="9167398" y="1196272"/>
              <a:ext cx="57752" cy="350895"/>
            </a:xfrm>
            <a:custGeom>
              <a:avLst/>
              <a:gdLst>
                <a:gd name="T0" fmla="*/ 38 w 67"/>
                <a:gd name="T1" fmla="*/ 383 h 384"/>
                <a:gd name="T2" fmla="*/ 38 w 67"/>
                <a:gd name="T3" fmla="*/ 383 h 384"/>
                <a:gd name="T4" fmla="*/ 0 w 67"/>
                <a:gd name="T5" fmla="*/ 384 h 384"/>
                <a:gd name="T6" fmla="*/ 0 w 67"/>
                <a:gd name="T7" fmla="*/ 0 h 384"/>
                <a:gd name="T8" fmla="*/ 67 w 67"/>
                <a:gd name="T9" fmla="*/ 0 h 384"/>
                <a:gd name="T10" fmla="*/ 67 w 67"/>
                <a:gd name="T11" fmla="*/ 384 h 384"/>
                <a:gd name="T12" fmla="*/ 67 w 67"/>
                <a:gd name="T13" fmla="*/ 384 h 384"/>
                <a:gd name="T14" fmla="*/ 38 w 67"/>
                <a:gd name="T15" fmla="*/ 383 h 384"/>
                <a:gd name="T16" fmla="*/ 38 w 67"/>
                <a:gd name="T17" fmla="*/ 38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384">
                  <a:moveTo>
                    <a:pt x="38" y="383"/>
                  </a:moveTo>
                  <a:lnTo>
                    <a:pt x="38" y="383"/>
                  </a:lnTo>
                  <a:lnTo>
                    <a:pt x="0" y="384"/>
                  </a:lnTo>
                  <a:lnTo>
                    <a:pt x="0" y="0"/>
                  </a:lnTo>
                  <a:lnTo>
                    <a:pt x="67" y="0"/>
                  </a:lnTo>
                  <a:lnTo>
                    <a:pt x="67" y="384"/>
                  </a:lnTo>
                  <a:lnTo>
                    <a:pt x="67" y="384"/>
                  </a:lnTo>
                  <a:lnTo>
                    <a:pt x="38" y="383"/>
                  </a:lnTo>
                  <a:lnTo>
                    <a:pt x="38" y="383"/>
                  </a:lnTo>
                  <a:close/>
                </a:path>
              </a:pathLst>
            </a:custGeom>
            <a:solidFill>
              <a:srgbClr val="01010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128032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 Homework Layout">
    <p:spTree>
      <p:nvGrpSpPr>
        <p:cNvPr id="1" name=""/>
        <p:cNvGrpSpPr/>
        <p:nvPr/>
      </p:nvGrpSpPr>
      <p:grpSpPr>
        <a:xfrm>
          <a:off x="0" y="0"/>
          <a:ext cx="0" cy="0"/>
          <a:chOff x="0" y="0"/>
          <a:chExt cx="0" cy="0"/>
        </a:xfrm>
      </p:grpSpPr>
      <p:sp>
        <p:nvSpPr>
          <p:cNvPr id="298" name="TextBox 297"/>
          <p:cNvSpPr txBox="1"/>
          <p:nvPr userDrawn="1"/>
        </p:nvSpPr>
        <p:spPr>
          <a:xfrm>
            <a:off x="692441" y="2211934"/>
            <a:ext cx="5376029" cy="1047979"/>
          </a:xfrm>
          <a:prstGeom prst="rect">
            <a:avLst/>
          </a:prstGeom>
          <a:noFill/>
        </p:spPr>
        <p:txBody>
          <a:bodyPr wrap="square" rtlCol="0">
            <a:spAutoFit/>
          </a:bodyPr>
          <a:lstStyle/>
          <a:p>
            <a:pPr marL="0" indent="0" algn="l"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HOMEWORK</a:t>
            </a:r>
          </a:p>
        </p:txBody>
      </p:sp>
      <p:sp>
        <p:nvSpPr>
          <p:cNvPr id="299" name="Text Placeholder 14"/>
          <p:cNvSpPr>
            <a:spLocks noGrp="1"/>
          </p:cNvSpPr>
          <p:nvPr>
            <p:ph type="body" sz="quarter" idx="17" hasCustomPrompt="1"/>
          </p:nvPr>
        </p:nvSpPr>
        <p:spPr>
          <a:xfrm>
            <a:off x="701514" y="3107564"/>
            <a:ext cx="4938134" cy="1794236"/>
          </a:xfrm>
          <a:prstGeom prst="rect">
            <a:avLst/>
          </a:prstGeom>
        </p:spPr>
        <p:txBody>
          <a:bodyPr/>
          <a:lstStyle>
            <a:lvl1pPr marL="0" indent="0" algn="l"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grpSp>
        <p:nvGrpSpPr>
          <p:cNvPr id="9" name="Group 8"/>
          <p:cNvGrpSpPr/>
          <p:nvPr userDrawn="1"/>
        </p:nvGrpSpPr>
        <p:grpSpPr>
          <a:xfrm>
            <a:off x="5910132" y="1266506"/>
            <a:ext cx="6132523" cy="4233085"/>
            <a:chOff x="658369" y="5166114"/>
            <a:chExt cx="2285470" cy="1577587"/>
          </a:xfrm>
        </p:grpSpPr>
        <p:sp>
          <p:nvSpPr>
            <p:cNvPr id="10" name="Freeform 2490"/>
            <p:cNvSpPr>
              <a:spLocks/>
            </p:cNvSpPr>
            <p:nvPr/>
          </p:nvSpPr>
          <p:spPr bwMode="auto">
            <a:xfrm flipH="1">
              <a:off x="658369" y="6034829"/>
              <a:ext cx="2019556" cy="708872"/>
            </a:xfrm>
            <a:custGeom>
              <a:avLst/>
              <a:gdLst>
                <a:gd name="T0" fmla="*/ 6972 w 6972"/>
                <a:gd name="T1" fmla="*/ 782 h 2855"/>
                <a:gd name="T2" fmla="*/ 3622 w 6972"/>
                <a:gd name="T3" fmla="*/ 2855 h 2855"/>
                <a:gd name="T4" fmla="*/ 0 w 6972"/>
                <a:gd name="T5" fmla="*/ 1935 h 2855"/>
                <a:gd name="T6" fmla="*/ 3327 w 6972"/>
                <a:gd name="T7" fmla="*/ 0 h 2855"/>
                <a:gd name="T8" fmla="*/ 6972 w 6972"/>
                <a:gd name="T9" fmla="*/ 782 h 2855"/>
              </a:gdLst>
              <a:ahLst/>
              <a:cxnLst>
                <a:cxn ang="0">
                  <a:pos x="T0" y="T1"/>
                </a:cxn>
                <a:cxn ang="0">
                  <a:pos x="T2" y="T3"/>
                </a:cxn>
                <a:cxn ang="0">
                  <a:pos x="T4" y="T5"/>
                </a:cxn>
                <a:cxn ang="0">
                  <a:pos x="T6" y="T7"/>
                </a:cxn>
                <a:cxn ang="0">
                  <a:pos x="T8" y="T9"/>
                </a:cxn>
              </a:cxnLst>
              <a:rect l="0" t="0" r="r" b="b"/>
              <a:pathLst>
                <a:path w="6972" h="2855">
                  <a:moveTo>
                    <a:pt x="6972" y="782"/>
                  </a:moveTo>
                  <a:lnTo>
                    <a:pt x="3622" y="2855"/>
                  </a:lnTo>
                  <a:lnTo>
                    <a:pt x="0" y="1935"/>
                  </a:lnTo>
                  <a:lnTo>
                    <a:pt x="3327" y="0"/>
                  </a:lnTo>
                  <a:lnTo>
                    <a:pt x="6972" y="782"/>
                  </a:lnTo>
                  <a:close/>
                </a:path>
              </a:pathLst>
            </a:custGeom>
            <a:solidFill>
              <a:srgbClr val="CFBE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491"/>
            <p:cNvSpPr>
              <a:spLocks/>
            </p:cNvSpPr>
            <p:nvPr/>
          </p:nvSpPr>
          <p:spPr bwMode="auto">
            <a:xfrm flipH="1">
              <a:off x="658369" y="6069578"/>
              <a:ext cx="969804" cy="674123"/>
            </a:xfrm>
            <a:custGeom>
              <a:avLst/>
              <a:gdLst>
                <a:gd name="T0" fmla="*/ 3350 w 3350"/>
                <a:gd name="T1" fmla="*/ 0 h 2719"/>
                <a:gd name="T2" fmla="*/ 3350 w 3350"/>
                <a:gd name="T3" fmla="*/ 646 h 2719"/>
                <a:gd name="T4" fmla="*/ 0 w 3350"/>
                <a:gd name="T5" fmla="*/ 2719 h 2719"/>
                <a:gd name="T6" fmla="*/ 0 w 3350"/>
                <a:gd name="T7" fmla="*/ 2074 h 2719"/>
                <a:gd name="T8" fmla="*/ 3350 w 3350"/>
                <a:gd name="T9" fmla="*/ 0 h 2719"/>
              </a:gdLst>
              <a:ahLst/>
              <a:cxnLst>
                <a:cxn ang="0">
                  <a:pos x="T0" y="T1"/>
                </a:cxn>
                <a:cxn ang="0">
                  <a:pos x="T2" y="T3"/>
                </a:cxn>
                <a:cxn ang="0">
                  <a:pos x="T4" y="T5"/>
                </a:cxn>
                <a:cxn ang="0">
                  <a:pos x="T6" y="T7"/>
                </a:cxn>
                <a:cxn ang="0">
                  <a:pos x="T8" y="T9"/>
                </a:cxn>
              </a:cxnLst>
              <a:rect l="0" t="0" r="r" b="b"/>
              <a:pathLst>
                <a:path w="3350" h="2719">
                  <a:moveTo>
                    <a:pt x="3350" y="0"/>
                  </a:moveTo>
                  <a:lnTo>
                    <a:pt x="3350" y="646"/>
                  </a:lnTo>
                  <a:lnTo>
                    <a:pt x="0" y="2719"/>
                  </a:lnTo>
                  <a:lnTo>
                    <a:pt x="0" y="2074"/>
                  </a:lnTo>
                  <a:lnTo>
                    <a:pt x="3350" y="0"/>
                  </a:lnTo>
                  <a:close/>
                </a:path>
              </a:pathLst>
            </a:custGeom>
            <a:solidFill>
              <a:srgbClr val="15B9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492"/>
            <p:cNvSpPr>
              <a:spLocks/>
            </p:cNvSpPr>
            <p:nvPr/>
          </p:nvSpPr>
          <p:spPr bwMode="auto">
            <a:xfrm flipH="1">
              <a:off x="1628173" y="6364941"/>
              <a:ext cx="990660" cy="359648"/>
            </a:xfrm>
            <a:custGeom>
              <a:avLst/>
              <a:gdLst>
                <a:gd name="T0" fmla="*/ 0 w 3421"/>
                <a:gd name="T1" fmla="*/ 564 h 1452"/>
                <a:gd name="T2" fmla="*/ 0 w 3421"/>
                <a:gd name="T3" fmla="*/ 0 h 1452"/>
                <a:gd name="T4" fmla="*/ 3421 w 3421"/>
                <a:gd name="T5" fmla="*/ 882 h 1452"/>
                <a:gd name="T6" fmla="*/ 3421 w 3421"/>
                <a:gd name="T7" fmla="*/ 1452 h 1452"/>
                <a:gd name="T8" fmla="*/ 0 w 3421"/>
                <a:gd name="T9" fmla="*/ 564 h 1452"/>
              </a:gdLst>
              <a:ahLst/>
              <a:cxnLst>
                <a:cxn ang="0">
                  <a:pos x="T0" y="T1"/>
                </a:cxn>
                <a:cxn ang="0">
                  <a:pos x="T2" y="T3"/>
                </a:cxn>
                <a:cxn ang="0">
                  <a:pos x="T4" y="T5"/>
                </a:cxn>
                <a:cxn ang="0">
                  <a:pos x="T6" y="T7"/>
                </a:cxn>
                <a:cxn ang="0">
                  <a:pos x="T8" y="T9"/>
                </a:cxn>
              </a:cxnLst>
              <a:rect l="0" t="0" r="r" b="b"/>
              <a:pathLst>
                <a:path w="3421" h="1452">
                  <a:moveTo>
                    <a:pt x="0" y="564"/>
                  </a:moveTo>
                  <a:lnTo>
                    <a:pt x="0" y="0"/>
                  </a:lnTo>
                  <a:lnTo>
                    <a:pt x="3421" y="882"/>
                  </a:lnTo>
                  <a:lnTo>
                    <a:pt x="3421" y="1452"/>
                  </a:lnTo>
                  <a:lnTo>
                    <a:pt x="0" y="564"/>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493"/>
            <p:cNvSpPr>
              <a:spLocks/>
            </p:cNvSpPr>
            <p:nvPr/>
          </p:nvSpPr>
          <p:spPr bwMode="auto">
            <a:xfrm flipH="1">
              <a:off x="658369" y="5874986"/>
              <a:ext cx="2019556" cy="708872"/>
            </a:xfrm>
            <a:custGeom>
              <a:avLst/>
              <a:gdLst>
                <a:gd name="T0" fmla="*/ 6972 w 6972"/>
                <a:gd name="T1" fmla="*/ 781 h 2855"/>
                <a:gd name="T2" fmla="*/ 3622 w 6972"/>
                <a:gd name="T3" fmla="*/ 2855 h 2855"/>
                <a:gd name="T4" fmla="*/ 0 w 6972"/>
                <a:gd name="T5" fmla="*/ 1934 h 2855"/>
                <a:gd name="T6" fmla="*/ 3327 w 6972"/>
                <a:gd name="T7" fmla="*/ 0 h 2855"/>
                <a:gd name="T8" fmla="*/ 6972 w 6972"/>
                <a:gd name="T9" fmla="*/ 781 h 2855"/>
              </a:gdLst>
              <a:ahLst/>
              <a:cxnLst>
                <a:cxn ang="0">
                  <a:pos x="T0" y="T1"/>
                </a:cxn>
                <a:cxn ang="0">
                  <a:pos x="T2" y="T3"/>
                </a:cxn>
                <a:cxn ang="0">
                  <a:pos x="T4" y="T5"/>
                </a:cxn>
                <a:cxn ang="0">
                  <a:pos x="T6" y="T7"/>
                </a:cxn>
                <a:cxn ang="0">
                  <a:pos x="T8" y="T9"/>
                </a:cxn>
              </a:cxnLst>
              <a:rect l="0" t="0" r="r" b="b"/>
              <a:pathLst>
                <a:path w="6972" h="2855">
                  <a:moveTo>
                    <a:pt x="6972" y="781"/>
                  </a:moveTo>
                  <a:lnTo>
                    <a:pt x="3622" y="2855"/>
                  </a:lnTo>
                  <a:lnTo>
                    <a:pt x="0" y="1934"/>
                  </a:lnTo>
                  <a:lnTo>
                    <a:pt x="3327" y="0"/>
                  </a:lnTo>
                  <a:lnTo>
                    <a:pt x="6972" y="781"/>
                  </a:lnTo>
                  <a:close/>
                </a:path>
              </a:pathLst>
            </a:custGeom>
            <a:solidFill>
              <a:srgbClr val="3DBFB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494"/>
            <p:cNvSpPr>
              <a:spLocks/>
            </p:cNvSpPr>
            <p:nvPr/>
          </p:nvSpPr>
          <p:spPr bwMode="auto">
            <a:xfrm flipH="1">
              <a:off x="806099" y="5909734"/>
              <a:ext cx="2019556" cy="708872"/>
            </a:xfrm>
            <a:custGeom>
              <a:avLst/>
              <a:gdLst>
                <a:gd name="T0" fmla="*/ 6971 w 6971"/>
                <a:gd name="T1" fmla="*/ 781 h 2856"/>
                <a:gd name="T2" fmla="*/ 3622 w 6971"/>
                <a:gd name="T3" fmla="*/ 2856 h 2856"/>
                <a:gd name="T4" fmla="*/ 0 w 6971"/>
                <a:gd name="T5" fmla="*/ 1934 h 2856"/>
                <a:gd name="T6" fmla="*/ 3328 w 6971"/>
                <a:gd name="T7" fmla="*/ 0 h 2856"/>
                <a:gd name="T8" fmla="*/ 6971 w 6971"/>
                <a:gd name="T9" fmla="*/ 781 h 2856"/>
              </a:gdLst>
              <a:ahLst/>
              <a:cxnLst>
                <a:cxn ang="0">
                  <a:pos x="T0" y="T1"/>
                </a:cxn>
                <a:cxn ang="0">
                  <a:pos x="T2" y="T3"/>
                </a:cxn>
                <a:cxn ang="0">
                  <a:pos x="T4" y="T5"/>
                </a:cxn>
                <a:cxn ang="0">
                  <a:pos x="T6" y="T7"/>
                </a:cxn>
                <a:cxn ang="0">
                  <a:pos x="T8" y="T9"/>
                </a:cxn>
              </a:cxnLst>
              <a:rect l="0" t="0" r="r" b="b"/>
              <a:pathLst>
                <a:path w="6971" h="2856">
                  <a:moveTo>
                    <a:pt x="6971" y="781"/>
                  </a:moveTo>
                  <a:lnTo>
                    <a:pt x="3622" y="2856"/>
                  </a:lnTo>
                  <a:lnTo>
                    <a:pt x="0" y="1934"/>
                  </a:lnTo>
                  <a:lnTo>
                    <a:pt x="3328" y="0"/>
                  </a:lnTo>
                  <a:lnTo>
                    <a:pt x="6971" y="781"/>
                  </a:lnTo>
                  <a:close/>
                </a:path>
              </a:pathLst>
            </a:custGeom>
            <a:solidFill>
              <a:srgbClr val="CFBE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495"/>
            <p:cNvSpPr>
              <a:spLocks/>
            </p:cNvSpPr>
            <p:nvPr/>
          </p:nvSpPr>
          <p:spPr bwMode="auto">
            <a:xfrm flipH="1">
              <a:off x="806099" y="5942745"/>
              <a:ext cx="969804" cy="675861"/>
            </a:xfrm>
            <a:custGeom>
              <a:avLst/>
              <a:gdLst>
                <a:gd name="T0" fmla="*/ 3349 w 3349"/>
                <a:gd name="T1" fmla="*/ 0 h 2720"/>
                <a:gd name="T2" fmla="*/ 3349 w 3349"/>
                <a:gd name="T3" fmla="*/ 645 h 2720"/>
                <a:gd name="T4" fmla="*/ 0 w 3349"/>
                <a:gd name="T5" fmla="*/ 2720 h 2720"/>
                <a:gd name="T6" fmla="*/ 0 w 3349"/>
                <a:gd name="T7" fmla="*/ 2074 h 2720"/>
                <a:gd name="T8" fmla="*/ 3349 w 3349"/>
                <a:gd name="T9" fmla="*/ 0 h 2720"/>
              </a:gdLst>
              <a:ahLst/>
              <a:cxnLst>
                <a:cxn ang="0">
                  <a:pos x="T0" y="T1"/>
                </a:cxn>
                <a:cxn ang="0">
                  <a:pos x="T2" y="T3"/>
                </a:cxn>
                <a:cxn ang="0">
                  <a:pos x="T4" y="T5"/>
                </a:cxn>
                <a:cxn ang="0">
                  <a:pos x="T6" y="T7"/>
                </a:cxn>
                <a:cxn ang="0">
                  <a:pos x="T8" y="T9"/>
                </a:cxn>
              </a:cxnLst>
              <a:rect l="0" t="0" r="r" b="b"/>
              <a:pathLst>
                <a:path w="3349" h="2720">
                  <a:moveTo>
                    <a:pt x="3349" y="0"/>
                  </a:moveTo>
                  <a:lnTo>
                    <a:pt x="3349" y="645"/>
                  </a:lnTo>
                  <a:lnTo>
                    <a:pt x="0" y="2720"/>
                  </a:lnTo>
                  <a:lnTo>
                    <a:pt x="0" y="2074"/>
                  </a:lnTo>
                  <a:lnTo>
                    <a:pt x="3349" y="0"/>
                  </a:lnTo>
                  <a:close/>
                </a:path>
              </a:pathLst>
            </a:custGeom>
            <a:solidFill>
              <a:srgbClr val="C89A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496"/>
            <p:cNvSpPr>
              <a:spLocks/>
            </p:cNvSpPr>
            <p:nvPr/>
          </p:nvSpPr>
          <p:spPr bwMode="auto">
            <a:xfrm flipH="1">
              <a:off x="1775903" y="6239846"/>
              <a:ext cx="990660" cy="359648"/>
            </a:xfrm>
            <a:custGeom>
              <a:avLst/>
              <a:gdLst>
                <a:gd name="T0" fmla="*/ 0 w 3421"/>
                <a:gd name="T1" fmla="*/ 562 h 1451"/>
                <a:gd name="T2" fmla="*/ 0 w 3421"/>
                <a:gd name="T3" fmla="*/ 0 h 1451"/>
                <a:gd name="T4" fmla="*/ 3421 w 3421"/>
                <a:gd name="T5" fmla="*/ 881 h 1451"/>
                <a:gd name="T6" fmla="*/ 3421 w 3421"/>
                <a:gd name="T7" fmla="*/ 1451 h 1451"/>
                <a:gd name="T8" fmla="*/ 0 w 3421"/>
                <a:gd name="T9" fmla="*/ 562 h 1451"/>
              </a:gdLst>
              <a:ahLst/>
              <a:cxnLst>
                <a:cxn ang="0">
                  <a:pos x="T0" y="T1"/>
                </a:cxn>
                <a:cxn ang="0">
                  <a:pos x="T2" y="T3"/>
                </a:cxn>
                <a:cxn ang="0">
                  <a:pos x="T4" y="T5"/>
                </a:cxn>
                <a:cxn ang="0">
                  <a:pos x="T6" y="T7"/>
                </a:cxn>
                <a:cxn ang="0">
                  <a:pos x="T8" y="T9"/>
                </a:cxn>
              </a:cxnLst>
              <a:rect l="0" t="0" r="r" b="b"/>
              <a:pathLst>
                <a:path w="3421" h="1451">
                  <a:moveTo>
                    <a:pt x="0" y="562"/>
                  </a:moveTo>
                  <a:lnTo>
                    <a:pt x="0" y="0"/>
                  </a:lnTo>
                  <a:lnTo>
                    <a:pt x="3421" y="881"/>
                  </a:lnTo>
                  <a:lnTo>
                    <a:pt x="3421" y="1451"/>
                  </a:lnTo>
                  <a:lnTo>
                    <a:pt x="0" y="562"/>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97"/>
            <p:cNvSpPr>
              <a:spLocks/>
            </p:cNvSpPr>
            <p:nvPr/>
          </p:nvSpPr>
          <p:spPr bwMode="auto">
            <a:xfrm flipH="1">
              <a:off x="806099" y="5749891"/>
              <a:ext cx="2019556" cy="707134"/>
            </a:xfrm>
            <a:custGeom>
              <a:avLst/>
              <a:gdLst>
                <a:gd name="T0" fmla="*/ 6971 w 6971"/>
                <a:gd name="T1" fmla="*/ 781 h 2855"/>
                <a:gd name="T2" fmla="*/ 3622 w 6971"/>
                <a:gd name="T3" fmla="*/ 2855 h 2855"/>
                <a:gd name="T4" fmla="*/ 0 w 6971"/>
                <a:gd name="T5" fmla="*/ 1935 h 2855"/>
                <a:gd name="T6" fmla="*/ 3328 w 6971"/>
                <a:gd name="T7" fmla="*/ 0 h 2855"/>
                <a:gd name="T8" fmla="*/ 6971 w 6971"/>
                <a:gd name="T9" fmla="*/ 781 h 2855"/>
              </a:gdLst>
              <a:ahLst/>
              <a:cxnLst>
                <a:cxn ang="0">
                  <a:pos x="T0" y="T1"/>
                </a:cxn>
                <a:cxn ang="0">
                  <a:pos x="T2" y="T3"/>
                </a:cxn>
                <a:cxn ang="0">
                  <a:pos x="T4" y="T5"/>
                </a:cxn>
                <a:cxn ang="0">
                  <a:pos x="T6" y="T7"/>
                </a:cxn>
                <a:cxn ang="0">
                  <a:pos x="T8" y="T9"/>
                </a:cxn>
              </a:cxnLst>
              <a:rect l="0" t="0" r="r" b="b"/>
              <a:pathLst>
                <a:path w="6971" h="2855">
                  <a:moveTo>
                    <a:pt x="6971" y="781"/>
                  </a:moveTo>
                  <a:lnTo>
                    <a:pt x="3622" y="2855"/>
                  </a:lnTo>
                  <a:lnTo>
                    <a:pt x="0" y="1935"/>
                  </a:lnTo>
                  <a:lnTo>
                    <a:pt x="3328" y="0"/>
                  </a:lnTo>
                  <a:lnTo>
                    <a:pt x="6971" y="781"/>
                  </a:lnTo>
                  <a:close/>
                </a:path>
              </a:pathLst>
            </a:custGeom>
            <a:solidFill>
              <a:srgbClr val="F8C92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498"/>
            <p:cNvSpPr>
              <a:spLocks/>
            </p:cNvSpPr>
            <p:nvPr/>
          </p:nvSpPr>
          <p:spPr bwMode="auto">
            <a:xfrm flipH="1">
              <a:off x="665321" y="5635220"/>
              <a:ext cx="2019556" cy="708872"/>
            </a:xfrm>
            <a:custGeom>
              <a:avLst/>
              <a:gdLst>
                <a:gd name="T0" fmla="*/ 6971 w 6971"/>
                <a:gd name="T1" fmla="*/ 781 h 2855"/>
                <a:gd name="T2" fmla="*/ 3623 w 6971"/>
                <a:gd name="T3" fmla="*/ 2855 h 2855"/>
                <a:gd name="T4" fmla="*/ 0 w 6971"/>
                <a:gd name="T5" fmla="*/ 1935 h 2855"/>
                <a:gd name="T6" fmla="*/ 3328 w 6971"/>
                <a:gd name="T7" fmla="*/ 0 h 2855"/>
                <a:gd name="T8" fmla="*/ 6971 w 6971"/>
                <a:gd name="T9" fmla="*/ 781 h 2855"/>
              </a:gdLst>
              <a:ahLst/>
              <a:cxnLst>
                <a:cxn ang="0">
                  <a:pos x="T0" y="T1"/>
                </a:cxn>
                <a:cxn ang="0">
                  <a:pos x="T2" y="T3"/>
                </a:cxn>
                <a:cxn ang="0">
                  <a:pos x="T4" y="T5"/>
                </a:cxn>
                <a:cxn ang="0">
                  <a:pos x="T6" y="T7"/>
                </a:cxn>
                <a:cxn ang="0">
                  <a:pos x="T8" y="T9"/>
                </a:cxn>
              </a:cxnLst>
              <a:rect l="0" t="0" r="r" b="b"/>
              <a:pathLst>
                <a:path w="6971" h="2855">
                  <a:moveTo>
                    <a:pt x="6971" y="781"/>
                  </a:moveTo>
                  <a:lnTo>
                    <a:pt x="3623" y="2855"/>
                  </a:lnTo>
                  <a:lnTo>
                    <a:pt x="0" y="1935"/>
                  </a:lnTo>
                  <a:lnTo>
                    <a:pt x="3328" y="0"/>
                  </a:lnTo>
                  <a:lnTo>
                    <a:pt x="6971" y="781"/>
                  </a:lnTo>
                  <a:close/>
                </a:path>
              </a:pathLst>
            </a:custGeom>
            <a:solidFill>
              <a:srgbClr val="CFBE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499"/>
            <p:cNvSpPr>
              <a:spLocks/>
            </p:cNvSpPr>
            <p:nvPr/>
          </p:nvSpPr>
          <p:spPr bwMode="auto">
            <a:xfrm flipH="1">
              <a:off x="665321" y="5668231"/>
              <a:ext cx="969804" cy="675861"/>
            </a:xfrm>
            <a:custGeom>
              <a:avLst/>
              <a:gdLst>
                <a:gd name="T0" fmla="*/ 3348 w 3348"/>
                <a:gd name="T1" fmla="*/ 0 h 2719"/>
                <a:gd name="T2" fmla="*/ 3348 w 3348"/>
                <a:gd name="T3" fmla="*/ 645 h 2719"/>
                <a:gd name="T4" fmla="*/ 0 w 3348"/>
                <a:gd name="T5" fmla="*/ 2719 h 2719"/>
                <a:gd name="T6" fmla="*/ 0 w 3348"/>
                <a:gd name="T7" fmla="*/ 2074 h 2719"/>
                <a:gd name="T8" fmla="*/ 3348 w 3348"/>
                <a:gd name="T9" fmla="*/ 0 h 2719"/>
              </a:gdLst>
              <a:ahLst/>
              <a:cxnLst>
                <a:cxn ang="0">
                  <a:pos x="T0" y="T1"/>
                </a:cxn>
                <a:cxn ang="0">
                  <a:pos x="T2" y="T3"/>
                </a:cxn>
                <a:cxn ang="0">
                  <a:pos x="T4" y="T5"/>
                </a:cxn>
                <a:cxn ang="0">
                  <a:pos x="T6" y="T7"/>
                </a:cxn>
                <a:cxn ang="0">
                  <a:pos x="T8" y="T9"/>
                </a:cxn>
              </a:cxnLst>
              <a:rect l="0" t="0" r="r" b="b"/>
              <a:pathLst>
                <a:path w="3348" h="2719">
                  <a:moveTo>
                    <a:pt x="3348" y="0"/>
                  </a:moveTo>
                  <a:lnTo>
                    <a:pt x="3348" y="645"/>
                  </a:lnTo>
                  <a:lnTo>
                    <a:pt x="0" y="2719"/>
                  </a:lnTo>
                  <a:lnTo>
                    <a:pt x="0" y="2074"/>
                  </a:lnTo>
                  <a:lnTo>
                    <a:pt x="3348" y="0"/>
                  </a:lnTo>
                  <a:close/>
                </a:path>
              </a:pathLst>
            </a:custGeom>
            <a:solidFill>
              <a:srgbClr val="1D73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00"/>
            <p:cNvSpPr>
              <a:spLocks/>
            </p:cNvSpPr>
            <p:nvPr/>
          </p:nvSpPr>
          <p:spPr bwMode="auto">
            <a:xfrm flipH="1">
              <a:off x="1635125" y="5965332"/>
              <a:ext cx="990660" cy="359648"/>
            </a:xfrm>
            <a:custGeom>
              <a:avLst/>
              <a:gdLst>
                <a:gd name="T0" fmla="*/ 0 w 3422"/>
                <a:gd name="T1" fmla="*/ 563 h 1452"/>
                <a:gd name="T2" fmla="*/ 0 w 3422"/>
                <a:gd name="T3" fmla="*/ 0 h 1452"/>
                <a:gd name="T4" fmla="*/ 3422 w 3422"/>
                <a:gd name="T5" fmla="*/ 882 h 1452"/>
                <a:gd name="T6" fmla="*/ 3422 w 3422"/>
                <a:gd name="T7" fmla="*/ 1452 h 1452"/>
                <a:gd name="T8" fmla="*/ 0 w 3422"/>
                <a:gd name="T9" fmla="*/ 563 h 1452"/>
              </a:gdLst>
              <a:ahLst/>
              <a:cxnLst>
                <a:cxn ang="0">
                  <a:pos x="T0" y="T1"/>
                </a:cxn>
                <a:cxn ang="0">
                  <a:pos x="T2" y="T3"/>
                </a:cxn>
                <a:cxn ang="0">
                  <a:pos x="T4" y="T5"/>
                </a:cxn>
                <a:cxn ang="0">
                  <a:pos x="T6" y="T7"/>
                </a:cxn>
                <a:cxn ang="0">
                  <a:pos x="T8" y="T9"/>
                </a:cxn>
              </a:cxnLst>
              <a:rect l="0" t="0" r="r" b="b"/>
              <a:pathLst>
                <a:path w="3422" h="1452">
                  <a:moveTo>
                    <a:pt x="0" y="563"/>
                  </a:moveTo>
                  <a:lnTo>
                    <a:pt x="0" y="0"/>
                  </a:lnTo>
                  <a:lnTo>
                    <a:pt x="3422" y="882"/>
                  </a:lnTo>
                  <a:lnTo>
                    <a:pt x="3422" y="1452"/>
                  </a:lnTo>
                  <a:lnTo>
                    <a:pt x="0" y="563"/>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01"/>
            <p:cNvSpPr>
              <a:spLocks/>
            </p:cNvSpPr>
            <p:nvPr/>
          </p:nvSpPr>
          <p:spPr bwMode="auto">
            <a:xfrm flipH="1">
              <a:off x="665321" y="5475377"/>
              <a:ext cx="2019556" cy="708872"/>
            </a:xfrm>
            <a:custGeom>
              <a:avLst/>
              <a:gdLst>
                <a:gd name="T0" fmla="*/ 6971 w 6971"/>
                <a:gd name="T1" fmla="*/ 781 h 2855"/>
                <a:gd name="T2" fmla="*/ 3623 w 6971"/>
                <a:gd name="T3" fmla="*/ 2855 h 2855"/>
                <a:gd name="T4" fmla="*/ 0 w 6971"/>
                <a:gd name="T5" fmla="*/ 1935 h 2855"/>
                <a:gd name="T6" fmla="*/ 3328 w 6971"/>
                <a:gd name="T7" fmla="*/ 0 h 2855"/>
                <a:gd name="T8" fmla="*/ 6971 w 6971"/>
                <a:gd name="T9" fmla="*/ 781 h 2855"/>
              </a:gdLst>
              <a:ahLst/>
              <a:cxnLst>
                <a:cxn ang="0">
                  <a:pos x="T0" y="T1"/>
                </a:cxn>
                <a:cxn ang="0">
                  <a:pos x="T2" y="T3"/>
                </a:cxn>
                <a:cxn ang="0">
                  <a:pos x="T4" y="T5"/>
                </a:cxn>
                <a:cxn ang="0">
                  <a:pos x="T6" y="T7"/>
                </a:cxn>
                <a:cxn ang="0">
                  <a:pos x="T8" y="T9"/>
                </a:cxn>
              </a:cxnLst>
              <a:rect l="0" t="0" r="r" b="b"/>
              <a:pathLst>
                <a:path w="6971" h="2855">
                  <a:moveTo>
                    <a:pt x="6971" y="781"/>
                  </a:moveTo>
                  <a:lnTo>
                    <a:pt x="3623" y="2855"/>
                  </a:lnTo>
                  <a:lnTo>
                    <a:pt x="0" y="1935"/>
                  </a:lnTo>
                  <a:lnTo>
                    <a:pt x="3328" y="0"/>
                  </a:lnTo>
                  <a:lnTo>
                    <a:pt x="6971" y="781"/>
                  </a:lnTo>
                  <a:close/>
                </a:path>
              </a:pathLst>
            </a:custGeom>
            <a:solidFill>
              <a:srgbClr val="2A81B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02"/>
            <p:cNvSpPr>
              <a:spLocks/>
            </p:cNvSpPr>
            <p:nvPr/>
          </p:nvSpPr>
          <p:spPr bwMode="auto">
            <a:xfrm flipH="1">
              <a:off x="785243" y="5456265"/>
              <a:ext cx="2017818" cy="708872"/>
            </a:xfrm>
            <a:custGeom>
              <a:avLst/>
              <a:gdLst>
                <a:gd name="T0" fmla="*/ 6971 w 6971"/>
                <a:gd name="T1" fmla="*/ 781 h 2855"/>
                <a:gd name="T2" fmla="*/ 3623 w 6971"/>
                <a:gd name="T3" fmla="*/ 2855 h 2855"/>
                <a:gd name="T4" fmla="*/ 0 w 6971"/>
                <a:gd name="T5" fmla="*/ 1934 h 2855"/>
                <a:gd name="T6" fmla="*/ 3328 w 6971"/>
                <a:gd name="T7" fmla="*/ 0 h 2855"/>
                <a:gd name="T8" fmla="*/ 6971 w 6971"/>
                <a:gd name="T9" fmla="*/ 781 h 2855"/>
              </a:gdLst>
              <a:ahLst/>
              <a:cxnLst>
                <a:cxn ang="0">
                  <a:pos x="T0" y="T1"/>
                </a:cxn>
                <a:cxn ang="0">
                  <a:pos x="T2" y="T3"/>
                </a:cxn>
                <a:cxn ang="0">
                  <a:pos x="T4" y="T5"/>
                </a:cxn>
                <a:cxn ang="0">
                  <a:pos x="T6" y="T7"/>
                </a:cxn>
                <a:cxn ang="0">
                  <a:pos x="T8" y="T9"/>
                </a:cxn>
              </a:cxnLst>
              <a:rect l="0" t="0" r="r" b="b"/>
              <a:pathLst>
                <a:path w="6971" h="2855">
                  <a:moveTo>
                    <a:pt x="6971" y="781"/>
                  </a:moveTo>
                  <a:lnTo>
                    <a:pt x="3623" y="2855"/>
                  </a:lnTo>
                  <a:lnTo>
                    <a:pt x="0" y="1934"/>
                  </a:lnTo>
                  <a:lnTo>
                    <a:pt x="3328" y="0"/>
                  </a:lnTo>
                  <a:lnTo>
                    <a:pt x="6971" y="781"/>
                  </a:lnTo>
                  <a:close/>
                </a:path>
              </a:pathLst>
            </a:custGeom>
            <a:solidFill>
              <a:srgbClr val="CFBE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03"/>
            <p:cNvSpPr>
              <a:spLocks/>
            </p:cNvSpPr>
            <p:nvPr/>
          </p:nvSpPr>
          <p:spPr bwMode="auto">
            <a:xfrm flipH="1">
              <a:off x="785243" y="5489276"/>
              <a:ext cx="969804" cy="675861"/>
            </a:xfrm>
            <a:custGeom>
              <a:avLst/>
              <a:gdLst>
                <a:gd name="T0" fmla="*/ 3348 w 3348"/>
                <a:gd name="T1" fmla="*/ 0 h 2719"/>
                <a:gd name="T2" fmla="*/ 3348 w 3348"/>
                <a:gd name="T3" fmla="*/ 645 h 2719"/>
                <a:gd name="T4" fmla="*/ 0 w 3348"/>
                <a:gd name="T5" fmla="*/ 2719 h 2719"/>
                <a:gd name="T6" fmla="*/ 0 w 3348"/>
                <a:gd name="T7" fmla="*/ 2075 h 2719"/>
                <a:gd name="T8" fmla="*/ 3348 w 3348"/>
                <a:gd name="T9" fmla="*/ 0 h 2719"/>
              </a:gdLst>
              <a:ahLst/>
              <a:cxnLst>
                <a:cxn ang="0">
                  <a:pos x="T0" y="T1"/>
                </a:cxn>
                <a:cxn ang="0">
                  <a:pos x="T2" y="T3"/>
                </a:cxn>
                <a:cxn ang="0">
                  <a:pos x="T4" y="T5"/>
                </a:cxn>
                <a:cxn ang="0">
                  <a:pos x="T6" y="T7"/>
                </a:cxn>
                <a:cxn ang="0">
                  <a:pos x="T8" y="T9"/>
                </a:cxn>
              </a:cxnLst>
              <a:rect l="0" t="0" r="r" b="b"/>
              <a:pathLst>
                <a:path w="3348" h="2719">
                  <a:moveTo>
                    <a:pt x="3348" y="0"/>
                  </a:moveTo>
                  <a:lnTo>
                    <a:pt x="3348" y="645"/>
                  </a:lnTo>
                  <a:lnTo>
                    <a:pt x="0" y="2719"/>
                  </a:lnTo>
                  <a:lnTo>
                    <a:pt x="0" y="2075"/>
                  </a:lnTo>
                  <a:lnTo>
                    <a:pt x="3348" y="0"/>
                  </a:lnTo>
                  <a:close/>
                </a:path>
              </a:pathLst>
            </a:custGeom>
            <a:solidFill>
              <a:srgbClr val="9F2B6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04"/>
            <p:cNvSpPr>
              <a:spLocks/>
            </p:cNvSpPr>
            <p:nvPr/>
          </p:nvSpPr>
          <p:spPr bwMode="auto">
            <a:xfrm flipH="1">
              <a:off x="1755047" y="5784639"/>
              <a:ext cx="990660" cy="361386"/>
            </a:xfrm>
            <a:custGeom>
              <a:avLst/>
              <a:gdLst>
                <a:gd name="T0" fmla="*/ 0 w 3422"/>
                <a:gd name="T1" fmla="*/ 564 h 1452"/>
                <a:gd name="T2" fmla="*/ 0 w 3422"/>
                <a:gd name="T3" fmla="*/ 0 h 1452"/>
                <a:gd name="T4" fmla="*/ 3422 w 3422"/>
                <a:gd name="T5" fmla="*/ 883 h 1452"/>
                <a:gd name="T6" fmla="*/ 3422 w 3422"/>
                <a:gd name="T7" fmla="*/ 1452 h 1452"/>
                <a:gd name="T8" fmla="*/ 0 w 3422"/>
                <a:gd name="T9" fmla="*/ 564 h 1452"/>
              </a:gdLst>
              <a:ahLst/>
              <a:cxnLst>
                <a:cxn ang="0">
                  <a:pos x="T0" y="T1"/>
                </a:cxn>
                <a:cxn ang="0">
                  <a:pos x="T2" y="T3"/>
                </a:cxn>
                <a:cxn ang="0">
                  <a:pos x="T4" y="T5"/>
                </a:cxn>
                <a:cxn ang="0">
                  <a:pos x="T6" y="T7"/>
                </a:cxn>
                <a:cxn ang="0">
                  <a:pos x="T8" y="T9"/>
                </a:cxn>
              </a:cxnLst>
              <a:rect l="0" t="0" r="r" b="b"/>
              <a:pathLst>
                <a:path w="3422" h="1452">
                  <a:moveTo>
                    <a:pt x="0" y="564"/>
                  </a:moveTo>
                  <a:lnTo>
                    <a:pt x="0" y="0"/>
                  </a:lnTo>
                  <a:lnTo>
                    <a:pt x="3422" y="883"/>
                  </a:lnTo>
                  <a:lnTo>
                    <a:pt x="3422" y="1452"/>
                  </a:lnTo>
                  <a:lnTo>
                    <a:pt x="0" y="564"/>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05"/>
            <p:cNvSpPr>
              <a:spLocks/>
            </p:cNvSpPr>
            <p:nvPr/>
          </p:nvSpPr>
          <p:spPr bwMode="auto">
            <a:xfrm flipH="1">
              <a:off x="785243" y="5296421"/>
              <a:ext cx="2017818" cy="708872"/>
            </a:xfrm>
            <a:custGeom>
              <a:avLst/>
              <a:gdLst>
                <a:gd name="T0" fmla="*/ 6971 w 6971"/>
                <a:gd name="T1" fmla="*/ 781 h 2856"/>
                <a:gd name="T2" fmla="*/ 3623 w 6971"/>
                <a:gd name="T3" fmla="*/ 2856 h 2856"/>
                <a:gd name="T4" fmla="*/ 0 w 6971"/>
                <a:gd name="T5" fmla="*/ 1935 h 2856"/>
                <a:gd name="T6" fmla="*/ 3328 w 6971"/>
                <a:gd name="T7" fmla="*/ 0 h 2856"/>
                <a:gd name="T8" fmla="*/ 6971 w 6971"/>
                <a:gd name="T9" fmla="*/ 781 h 2856"/>
              </a:gdLst>
              <a:ahLst/>
              <a:cxnLst>
                <a:cxn ang="0">
                  <a:pos x="T0" y="T1"/>
                </a:cxn>
                <a:cxn ang="0">
                  <a:pos x="T2" y="T3"/>
                </a:cxn>
                <a:cxn ang="0">
                  <a:pos x="T4" y="T5"/>
                </a:cxn>
                <a:cxn ang="0">
                  <a:pos x="T6" y="T7"/>
                </a:cxn>
                <a:cxn ang="0">
                  <a:pos x="T8" y="T9"/>
                </a:cxn>
              </a:cxnLst>
              <a:rect l="0" t="0" r="r" b="b"/>
              <a:pathLst>
                <a:path w="6971" h="2856">
                  <a:moveTo>
                    <a:pt x="6971" y="781"/>
                  </a:moveTo>
                  <a:lnTo>
                    <a:pt x="3623" y="2856"/>
                  </a:lnTo>
                  <a:lnTo>
                    <a:pt x="0" y="1935"/>
                  </a:lnTo>
                  <a:lnTo>
                    <a:pt x="3328" y="0"/>
                  </a:lnTo>
                  <a:lnTo>
                    <a:pt x="6971" y="781"/>
                  </a:lnTo>
                  <a:close/>
                </a:path>
              </a:pathLst>
            </a:custGeom>
            <a:solidFill>
              <a:srgbClr val="B33F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06"/>
            <p:cNvSpPr>
              <a:spLocks/>
            </p:cNvSpPr>
            <p:nvPr/>
          </p:nvSpPr>
          <p:spPr bwMode="auto">
            <a:xfrm flipH="1">
              <a:off x="924283" y="5325958"/>
              <a:ext cx="2019556" cy="708872"/>
            </a:xfrm>
            <a:custGeom>
              <a:avLst/>
              <a:gdLst>
                <a:gd name="T0" fmla="*/ 6972 w 6972"/>
                <a:gd name="T1" fmla="*/ 781 h 2855"/>
                <a:gd name="T2" fmla="*/ 3622 w 6972"/>
                <a:gd name="T3" fmla="*/ 2855 h 2855"/>
                <a:gd name="T4" fmla="*/ 0 w 6972"/>
                <a:gd name="T5" fmla="*/ 1935 h 2855"/>
                <a:gd name="T6" fmla="*/ 3327 w 6972"/>
                <a:gd name="T7" fmla="*/ 0 h 2855"/>
                <a:gd name="T8" fmla="*/ 6972 w 6972"/>
                <a:gd name="T9" fmla="*/ 781 h 2855"/>
              </a:gdLst>
              <a:ahLst/>
              <a:cxnLst>
                <a:cxn ang="0">
                  <a:pos x="T0" y="T1"/>
                </a:cxn>
                <a:cxn ang="0">
                  <a:pos x="T2" y="T3"/>
                </a:cxn>
                <a:cxn ang="0">
                  <a:pos x="T4" y="T5"/>
                </a:cxn>
                <a:cxn ang="0">
                  <a:pos x="T6" y="T7"/>
                </a:cxn>
                <a:cxn ang="0">
                  <a:pos x="T8" y="T9"/>
                </a:cxn>
              </a:cxnLst>
              <a:rect l="0" t="0" r="r" b="b"/>
              <a:pathLst>
                <a:path w="6972" h="2855">
                  <a:moveTo>
                    <a:pt x="6972" y="781"/>
                  </a:moveTo>
                  <a:lnTo>
                    <a:pt x="3622" y="2855"/>
                  </a:lnTo>
                  <a:lnTo>
                    <a:pt x="0" y="1935"/>
                  </a:lnTo>
                  <a:lnTo>
                    <a:pt x="3327" y="0"/>
                  </a:lnTo>
                  <a:lnTo>
                    <a:pt x="6972" y="781"/>
                  </a:lnTo>
                  <a:close/>
                </a:path>
              </a:pathLst>
            </a:custGeom>
            <a:solidFill>
              <a:srgbClr val="CFBEA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07"/>
            <p:cNvSpPr>
              <a:spLocks/>
            </p:cNvSpPr>
            <p:nvPr/>
          </p:nvSpPr>
          <p:spPr bwMode="auto">
            <a:xfrm flipH="1">
              <a:off x="924283" y="5360706"/>
              <a:ext cx="971542" cy="674123"/>
            </a:xfrm>
            <a:custGeom>
              <a:avLst/>
              <a:gdLst>
                <a:gd name="T0" fmla="*/ 3350 w 3350"/>
                <a:gd name="T1" fmla="*/ 0 h 2719"/>
                <a:gd name="T2" fmla="*/ 3350 w 3350"/>
                <a:gd name="T3" fmla="*/ 645 h 2719"/>
                <a:gd name="T4" fmla="*/ 0 w 3350"/>
                <a:gd name="T5" fmla="*/ 2719 h 2719"/>
                <a:gd name="T6" fmla="*/ 0 w 3350"/>
                <a:gd name="T7" fmla="*/ 2074 h 2719"/>
                <a:gd name="T8" fmla="*/ 3350 w 3350"/>
                <a:gd name="T9" fmla="*/ 0 h 2719"/>
              </a:gdLst>
              <a:ahLst/>
              <a:cxnLst>
                <a:cxn ang="0">
                  <a:pos x="T0" y="T1"/>
                </a:cxn>
                <a:cxn ang="0">
                  <a:pos x="T2" y="T3"/>
                </a:cxn>
                <a:cxn ang="0">
                  <a:pos x="T4" y="T5"/>
                </a:cxn>
                <a:cxn ang="0">
                  <a:pos x="T6" y="T7"/>
                </a:cxn>
                <a:cxn ang="0">
                  <a:pos x="T8" y="T9"/>
                </a:cxn>
              </a:cxnLst>
              <a:rect l="0" t="0" r="r" b="b"/>
              <a:pathLst>
                <a:path w="3350" h="2719">
                  <a:moveTo>
                    <a:pt x="3350" y="0"/>
                  </a:moveTo>
                  <a:lnTo>
                    <a:pt x="3350" y="645"/>
                  </a:lnTo>
                  <a:lnTo>
                    <a:pt x="0" y="2719"/>
                  </a:lnTo>
                  <a:lnTo>
                    <a:pt x="0" y="2074"/>
                  </a:lnTo>
                  <a:lnTo>
                    <a:pt x="3350" y="0"/>
                  </a:lnTo>
                  <a:close/>
                </a:path>
              </a:pathLst>
            </a:custGeom>
            <a:solidFill>
              <a:srgbClr val="F054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08"/>
            <p:cNvSpPr>
              <a:spLocks/>
            </p:cNvSpPr>
            <p:nvPr/>
          </p:nvSpPr>
          <p:spPr bwMode="auto">
            <a:xfrm flipH="1">
              <a:off x="1895825" y="5656069"/>
              <a:ext cx="990660" cy="359648"/>
            </a:xfrm>
            <a:custGeom>
              <a:avLst/>
              <a:gdLst>
                <a:gd name="T0" fmla="*/ 0 w 3421"/>
                <a:gd name="T1" fmla="*/ 564 h 1452"/>
                <a:gd name="T2" fmla="*/ 0 w 3421"/>
                <a:gd name="T3" fmla="*/ 0 h 1452"/>
                <a:gd name="T4" fmla="*/ 3421 w 3421"/>
                <a:gd name="T5" fmla="*/ 882 h 1452"/>
                <a:gd name="T6" fmla="*/ 3421 w 3421"/>
                <a:gd name="T7" fmla="*/ 1452 h 1452"/>
                <a:gd name="T8" fmla="*/ 0 w 3421"/>
                <a:gd name="T9" fmla="*/ 564 h 1452"/>
              </a:gdLst>
              <a:ahLst/>
              <a:cxnLst>
                <a:cxn ang="0">
                  <a:pos x="T0" y="T1"/>
                </a:cxn>
                <a:cxn ang="0">
                  <a:pos x="T2" y="T3"/>
                </a:cxn>
                <a:cxn ang="0">
                  <a:pos x="T4" y="T5"/>
                </a:cxn>
                <a:cxn ang="0">
                  <a:pos x="T6" y="T7"/>
                </a:cxn>
                <a:cxn ang="0">
                  <a:pos x="T8" y="T9"/>
                </a:cxn>
              </a:cxnLst>
              <a:rect l="0" t="0" r="r" b="b"/>
              <a:pathLst>
                <a:path w="3421" h="1452">
                  <a:moveTo>
                    <a:pt x="0" y="564"/>
                  </a:moveTo>
                  <a:lnTo>
                    <a:pt x="0" y="0"/>
                  </a:lnTo>
                  <a:lnTo>
                    <a:pt x="3421" y="882"/>
                  </a:lnTo>
                  <a:lnTo>
                    <a:pt x="3421" y="1452"/>
                  </a:lnTo>
                  <a:lnTo>
                    <a:pt x="0" y="564"/>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09"/>
            <p:cNvSpPr>
              <a:spLocks/>
            </p:cNvSpPr>
            <p:nvPr/>
          </p:nvSpPr>
          <p:spPr bwMode="auto">
            <a:xfrm flipH="1">
              <a:off x="924283" y="5166114"/>
              <a:ext cx="2019556" cy="708872"/>
            </a:xfrm>
            <a:custGeom>
              <a:avLst/>
              <a:gdLst>
                <a:gd name="T0" fmla="*/ 6972 w 6972"/>
                <a:gd name="T1" fmla="*/ 781 h 2855"/>
                <a:gd name="T2" fmla="*/ 3622 w 6972"/>
                <a:gd name="T3" fmla="*/ 2855 h 2855"/>
                <a:gd name="T4" fmla="*/ 0 w 6972"/>
                <a:gd name="T5" fmla="*/ 1934 h 2855"/>
                <a:gd name="T6" fmla="*/ 3327 w 6972"/>
                <a:gd name="T7" fmla="*/ 0 h 2855"/>
                <a:gd name="T8" fmla="*/ 6972 w 6972"/>
                <a:gd name="T9" fmla="*/ 781 h 2855"/>
              </a:gdLst>
              <a:ahLst/>
              <a:cxnLst>
                <a:cxn ang="0">
                  <a:pos x="T0" y="T1"/>
                </a:cxn>
                <a:cxn ang="0">
                  <a:pos x="T2" y="T3"/>
                </a:cxn>
                <a:cxn ang="0">
                  <a:pos x="T4" y="T5"/>
                </a:cxn>
                <a:cxn ang="0">
                  <a:pos x="T6" y="T7"/>
                </a:cxn>
                <a:cxn ang="0">
                  <a:pos x="T8" y="T9"/>
                </a:cxn>
              </a:cxnLst>
              <a:rect l="0" t="0" r="r" b="b"/>
              <a:pathLst>
                <a:path w="6972" h="2855">
                  <a:moveTo>
                    <a:pt x="6972" y="781"/>
                  </a:moveTo>
                  <a:lnTo>
                    <a:pt x="3622" y="2855"/>
                  </a:lnTo>
                  <a:lnTo>
                    <a:pt x="0" y="1934"/>
                  </a:lnTo>
                  <a:lnTo>
                    <a:pt x="3327" y="0"/>
                  </a:lnTo>
                  <a:lnTo>
                    <a:pt x="6972" y="781"/>
                  </a:lnTo>
                  <a:close/>
                </a:path>
              </a:pathLst>
            </a:custGeom>
            <a:solidFill>
              <a:srgbClr val="F26F7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10"/>
            <p:cNvSpPr>
              <a:spLocks/>
            </p:cNvSpPr>
            <p:nvPr/>
          </p:nvSpPr>
          <p:spPr bwMode="auto">
            <a:xfrm flipH="1">
              <a:off x="1702907" y="5405879"/>
              <a:ext cx="358028" cy="213704"/>
            </a:xfrm>
            <a:custGeom>
              <a:avLst/>
              <a:gdLst>
                <a:gd name="T0" fmla="*/ 99 w 1233"/>
                <a:gd name="T1" fmla="*/ 696 h 863"/>
                <a:gd name="T2" fmla="*/ 134 w 1233"/>
                <a:gd name="T3" fmla="*/ 671 h 863"/>
                <a:gd name="T4" fmla="*/ 166 w 1233"/>
                <a:gd name="T5" fmla="*/ 643 h 863"/>
                <a:gd name="T6" fmla="*/ 218 w 1233"/>
                <a:gd name="T7" fmla="*/ 589 h 863"/>
                <a:gd name="T8" fmla="*/ 254 w 1233"/>
                <a:gd name="T9" fmla="*/ 534 h 863"/>
                <a:gd name="T10" fmla="*/ 275 w 1233"/>
                <a:gd name="T11" fmla="*/ 481 h 863"/>
                <a:gd name="T12" fmla="*/ 280 w 1233"/>
                <a:gd name="T13" fmla="*/ 429 h 863"/>
                <a:gd name="T14" fmla="*/ 271 w 1233"/>
                <a:gd name="T15" fmla="*/ 381 h 863"/>
                <a:gd name="T16" fmla="*/ 307 w 1233"/>
                <a:gd name="T17" fmla="*/ 350 h 863"/>
                <a:gd name="T18" fmla="*/ 439 w 1233"/>
                <a:gd name="T19" fmla="*/ 316 h 863"/>
                <a:gd name="T20" fmla="*/ 568 w 1233"/>
                <a:gd name="T21" fmla="*/ 298 h 863"/>
                <a:gd name="T22" fmla="*/ 659 w 1233"/>
                <a:gd name="T23" fmla="*/ 258 h 863"/>
                <a:gd name="T24" fmla="*/ 646 w 1233"/>
                <a:gd name="T25" fmla="*/ 240 h 863"/>
                <a:gd name="T26" fmla="*/ 637 w 1233"/>
                <a:gd name="T27" fmla="*/ 212 h 863"/>
                <a:gd name="T28" fmla="*/ 637 w 1233"/>
                <a:gd name="T29" fmla="*/ 182 h 863"/>
                <a:gd name="T30" fmla="*/ 647 w 1233"/>
                <a:gd name="T31" fmla="*/ 150 h 863"/>
                <a:gd name="T32" fmla="*/ 667 w 1233"/>
                <a:gd name="T33" fmla="*/ 120 h 863"/>
                <a:gd name="T34" fmla="*/ 688 w 1233"/>
                <a:gd name="T35" fmla="*/ 100 h 863"/>
                <a:gd name="T36" fmla="*/ 748 w 1233"/>
                <a:gd name="T37" fmla="*/ 58 h 863"/>
                <a:gd name="T38" fmla="*/ 822 w 1233"/>
                <a:gd name="T39" fmla="*/ 26 h 863"/>
                <a:gd name="T40" fmla="*/ 906 w 1233"/>
                <a:gd name="T41" fmla="*/ 7 h 863"/>
                <a:gd name="T42" fmla="*/ 992 w 1233"/>
                <a:gd name="T43" fmla="*/ 0 h 863"/>
                <a:gd name="T44" fmla="*/ 1076 w 1233"/>
                <a:gd name="T45" fmla="*/ 9 h 863"/>
                <a:gd name="T46" fmla="*/ 1127 w 1233"/>
                <a:gd name="T47" fmla="*/ 23 h 863"/>
                <a:gd name="T48" fmla="*/ 1186 w 1233"/>
                <a:gd name="T49" fmla="*/ 54 h 863"/>
                <a:gd name="T50" fmla="*/ 1222 w 1233"/>
                <a:gd name="T51" fmla="*/ 94 h 863"/>
                <a:gd name="T52" fmla="*/ 1230 w 1233"/>
                <a:gd name="T53" fmla="*/ 116 h 863"/>
                <a:gd name="T54" fmla="*/ 1233 w 1233"/>
                <a:gd name="T55" fmla="*/ 140 h 863"/>
                <a:gd name="T56" fmla="*/ 1226 w 1233"/>
                <a:gd name="T57" fmla="*/ 172 h 863"/>
                <a:gd name="T58" fmla="*/ 1197 w 1233"/>
                <a:gd name="T59" fmla="*/ 220 h 863"/>
                <a:gd name="T60" fmla="*/ 1169 w 1233"/>
                <a:gd name="T61" fmla="*/ 245 h 863"/>
                <a:gd name="T62" fmla="*/ 1131 w 1233"/>
                <a:gd name="T63" fmla="*/ 272 h 863"/>
                <a:gd name="T64" fmla="*/ 1086 w 1233"/>
                <a:gd name="T65" fmla="*/ 294 h 863"/>
                <a:gd name="T66" fmla="*/ 1001 w 1233"/>
                <a:gd name="T67" fmla="*/ 321 h 863"/>
                <a:gd name="T68" fmla="*/ 846 w 1233"/>
                <a:gd name="T69" fmla="*/ 340 h 863"/>
                <a:gd name="T70" fmla="*/ 899 w 1233"/>
                <a:gd name="T71" fmla="*/ 383 h 863"/>
                <a:gd name="T72" fmla="*/ 924 w 1233"/>
                <a:gd name="T73" fmla="*/ 410 h 863"/>
                <a:gd name="T74" fmla="*/ 942 w 1233"/>
                <a:gd name="T75" fmla="*/ 441 h 863"/>
                <a:gd name="T76" fmla="*/ 955 w 1233"/>
                <a:gd name="T77" fmla="*/ 473 h 863"/>
                <a:gd name="T78" fmla="*/ 960 w 1233"/>
                <a:gd name="T79" fmla="*/ 508 h 863"/>
                <a:gd name="T80" fmla="*/ 958 w 1233"/>
                <a:gd name="T81" fmla="*/ 546 h 863"/>
                <a:gd name="T82" fmla="*/ 949 w 1233"/>
                <a:gd name="T83" fmla="*/ 583 h 863"/>
                <a:gd name="T84" fmla="*/ 933 w 1233"/>
                <a:gd name="T85" fmla="*/ 622 h 863"/>
                <a:gd name="T86" fmla="*/ 901 w 1233"/>
                <a:gd name="T87" fmla="*/ 676 h 863"/>
                <a:gd name="T88" fmla="*/ 828 w 1233"/>
                <a:gd name="T89" fmla="*/ 757 h 863"/>
                <a:gd name="T90" fmla="*/ 793 w 1233"/>
                <a:gd name="T91" fmla="*/ 785 h 863"/>
                <a:gd name="T92" fmla="*/ 757 w 1233"/>
                <a:gd name="T93" fmla="*/ 812 h 863"/>
                <a:gd name="T94" fmla="*/ 647 w 1233"/>
                <a:gd name="T95" fmla="*/ 839 h 863"/>
                <a:gd name="T96" fmla="*/ 538 w 1233"/>
                <a:gd name="T97" fmla="*/ 857 h 863"/>
                <a:gd name="T98" fmla="*/ 431 w 1233"/>
                <a:gd name="T99" fmla="*/ 863 h 863"/>
                <a:gd name="T100" fmla="*/ 326 w 1233"/>
                <a:gd name="T101" fmla="*/ 859 h 863"/>
                <a:gd name="T102" fmla="*/ 229 w 1233"/>
                <a:gd name="T103" fmla="*/ 844 h 863"/>
                <a:gd name="T104" fmla="*/ 166 w 1233"/>
                <a:gd name="T105" fmla="*/ 826 h 863"/>
                <a:gd name="T106" fmla="*/ 82 w 1233"/>
                <a:gd name="T107" fmla="*/ 790 h 863"/>
                <a:gd name="T108" fmla="*/ 17 w 1233"/>
                <a:gd name="T109" fmla="*/ 743 h 863"/>
                <a:gd name="T110" fmla="*/ 40 w 1233"/>
                <a:gd name="T111" fmla="*/ 715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3" h="863">
                  <a:moveTo>
                    <a:pt x="81" y="704"/>
                  </a:moveTo>
                  <a:lnTo>
                    <a:pt x="91" y="701"/>
                  </a:lnTo>
                  <a:lnTo>
                    <a:pt x="99" y="696"/>
                  </a:lnTo>
                  <a:lnTo>
                    <a:pt x="99" y="696"/>
                  </a:lnTo>
                  <a:lnTo>
                    <a:pt x="117" y="684"/>
                  </a:lnTo>
                  <a:lnTo>
                    <a:pt x="134" y="671"/>
                  </a:lnTo>
                  <a:lnTo>
                    <a:pt x="150" y="657"/>
                  </a:lnTo>
                  <a:lnTo>
                    <a:pt x="166" y="643"/>
                  </a:lnTo>
                  <a:lnTo>
                    <a:pt x="166" y="643"/>
                  </a:lnTo>
                  <a:lnTo>
                    <a:pt x="185" y="626"/>
                  </a:lnTo>
                  <a:lnTo>
                    <a:pt x="202" y="607"/>
                  </a:lnTo>
                  <a:lnTo>
                    <a:pt x="218" y="589"/>
                  </a:lnTo>
                  <a:lnTo>
                    <a:pt x="231" y="570"/>
                  </a:lnTo>
                  <a:lnTo>
                    <a:pt x="243" y="552"/>
                  </a:lnTo>
                  <a:lnTo>
                    <a:pt x="254" y="534"/>
                  </a:lnTo>
                  <a:lnTo>
                    <a:pt x="263" y="516"/>
                  </a:lnTo>
                  <a:lnTo>
                    <a:pt x="270" y="498"/>
                  </a:lnTo>
                  <a:lnTo>
                    <a:pt x="275" y="481"/>
                  </a:lnTo>
                  <a:lnTo>
                    <a:pt x="278" y="464"/>
                  </a:lnTo>
                  <a:lnTo>
                    <a:pt x="280" y="446"/>
                  </a:lnTo>
                  <a:lnTo>
                    <a:pt x="280" y="429"/>
                  </a:lnTo>
                  <a:lnTo>
                    <a:pt x="279" y="413"/>
                  </a:lnTo>
                  <a:lnTo>
                    <a:pt x="276" y="397"/>
                  </a:lnTo>
                  <a:lnTo>
                    <a:pt x="271" y="381"/>
                  </a:lnTo>
                  <a:lnTo>
                    <a:pt x="265" y="366"/>
                  </a:lnTo>
                  <a:lnTo>
                    <a:pt x="265" y="366"/>
                  </a:lnTo>
                  <a:lnTo>
                    <a:pt x="307" y="350"/>
                  </a:lnTo>
                  <a:lnTo>
                    <a:pt x="351" y="337"/>
                  </a:lnTo>
                  <a:lnTo>
                    <a:pt x="395" y="325"/>
                  </a:lnTo>
                  <a:lnTo>
                    <a:pt x="439" y="316"/>
                  </a:lnTo>
                  <a:lnTo>
                    <a:pt x="482" y="307"/>
                  </a:lnTo>
                  <a:lnTo>
                    <a:pt x="525" y="302"/>
                  </a:lnTo>
                  <a:lnTo>
                    <a:pt x="568" y="298"/>
                  </a:lnTo>
                  <a:lnTo>
                    <a:pt x="609" y="297"/>
                  </a:lnTo>
                  <a:lnTo>
                    <a:pt x="690" y="297"/>
                  </a:lnTo>
                  <a:lnTo>
                    <a:pt x="659" y="258"/>
                  </a:lnTo>
                  <a:lnTo>
                    <a:pt x="659" y="258"/>
                  </a:lnTo>
                  <a:lnTo>
                    <a:pt x="652" y="250"/>
                  </a:lnTo>
                  <a:lnTo>
                    <a:pt x="646" y="240"/>
                  </a:lnTo>
                  <a:lnTo>
                    <a:pt x="643" y="230"/>
                  </a:lnTo>
                  <a:lnTo>
                    <a:pt x="639" y="222"/>
                  </a:lnTo>
                  <a:lnTo>
                    <a:pt x="637" y="212"/>
                  </a:lnTo>
                  <a:lnTo>
                    <a:pt x="636" y="201"/>
                  </a:lnTo>
                  <a:lnTo>
                    <a:pt x="636" y="191"/>
                  </a:lnTo>
                  <a:lnTo>
                    <a:pt x="637" y="182"/>
                  </a:lnTo>
                  <a:lnTo>
                    <a:pt x="639" y="171"/>
                  </a:lnTo>
                  <a:lnTo>
                    <a:pt x="643" y="161"/>
                  </a:lnTo>
                  <a:lnTo>
                    <a:pt x="647" y="150"/>
                  </a:lnTo>
                  <a:lnTo>
                    <a:pt x="653" y="141"/>
                  </a:lnTo>
                  <a:lnTo>
                    <a:pt x="660" y="130"/>
                  </a:lnTo>
                  <a:lnTo>
                    <a:pt x="667" y="120"/>
                  </a:lnTo>
                  <a:lnTo>
                    <a:pt x="678" y="109"/>
                  </a:lnTo>
                  <a:lnTo>
                    <a:pt x="688" y="100"/>
                  </a:lnTo>
                  <a:lnTo>
                    <a:pt x="688" y="100"/>
                  </a:lnTo>
                  <a:lnTo>
                    <a:pt x="706" y="85"/>
                  </a:lnTo>
                  <a:lnTo>
                    <a:pt x="726" y="70"/>
                  </a:lnTo>
                  <a:lnTo>
                    <a:pt x="748" y="58"/>
                  </a:lnTo>
                  <a:lnTo>
                    <a:pt x="772" y="46"/>
                  </a:lnTo>
                  <a:lnTo>
                    <a:pt x="796" y="36"/>
                  </a:lnTo>
                  <a:lnTo>
                    <a:pt x="822" y="26"/>
                  </a:lnTo>
                  <a:lnTo>
                    <a:pt x="849" y="19"/>
                  </a:lnTo>
                  <a:lnTo>
                    <a:pt x="877" y="12"/>
                  </a:lnTo>
                  <a:lnTo>
                    <a:pt x="906" y="7"/>
                  </a:lnTo>
                  <a:lnTo>
                    <a:pt x="934" y="4"/>
                  </a:lnTo>
                  <a:lnTo>
                    <a:pt x="964" y="1"/>
                  </a:lnTo>
                  <a:lnTo>
                    <a:pt x="992" y="0"/>
                  </a:lnTo>
                  <a:lnTo>
                    <a:pt x="1021" y="1"/>
                  </a:lnTo>
                  <a:lnTo>
                    <a:pt x="1049" y="5"/>
                  </a:lnTo>
                  <a:lnTo>
                    <a:pt x="1076" y="9"/>
                  </a:lnTo>
                  <a:lnTo>
                    <a:pt x="1103" y="15"/>
                  </a:lnTo>
                  <a:lnTo>
                    <a:pt x="1103" y="15"/>
                  </a:lnTo>
                  <a:lnTo>
                    <a:pt x="1127" y="23"/>
                  </a:lnTo>
                  <a:lnTo>
                    <a:pt x="1149" y="32"/>
                  </a:lnTo>
                  <a:lnTo>
                    <a:pt x="1169" y="42"/>
                  </a:lnTo>
                  <a:lnTo>
                    <a:pt x="1186" y="54"/>
                  </a:lnTo>
                  <a:lnTo>
                    <a:pt x="1200" y="66"/>
                  </a:lnTo>
                  <a:lnTo>
                    <a:pt x="1212" y="80"/>
                  </a:lnTo>
                  <a:lnTo>
                    <a:pt x="1222" y="94"/>
                  </a:lnTo>
                  <a:lnTo>
                    <a:pt x="1225" y="101"/>
                  </a:lnTo>
                  <a:lnTo>
                    <a:pt x="1227" y="108"/>
                  </a:lnTo>
                  <a:lnTo>
                    <a:pt x="1230" y="116"/>
                  </a:lnTo>
                  <a:lnTo>
                    <a:pt x="1232" y="123"/>
                  </a:lnTo>
                  <a:lnTo>
                    <a:pt x="1232" y="132"/>
                  </a:lnTo>
                  <a:lnTo>
                    <a:pt x="1233" y="140"/>
                  </a:lnTo>
                  <a:lnTo>
                    <a:pt x="1232" y="147"/>
                  </a:lnTo>
                  <a:lnTo>
                    <a:pt x="1231" y="156"/>
                  </a:lnTo>
                  <a:lnTo>
                    <a:pt x="1226" y="172"/>
                  </a:lnTo>
                  <a:lnTo>
                    <a:pt x="1219" y="188"/>
                  </a:lnTo>
                  <a:lnTo>
                    <a:pt x="1209" y="204"/>
                  </a:lnTo>
                  <a:lnTo>
                    <a:pt x="1197" y="220"/>
                  </a:lnTo>
                  <a:lnTo>
                    <a:pt x="1181" y="236"/>
                  </a:lnTo>
                  <a:lnTo>
                    <a:pt x="1181" y="236"/>
                  </a:lnTo>
                  <a:lnTo>
                    <a:pt x="1169" y="245"/>
                  </a:lnTo>
                  <a:lnTo>
                    <a:pt x="1158" y="255"/>
                  </a:lnTo>
                  <a:lnTo>
                    <a:pt x="1144" y="264"/>
                  </a:lnTo>
                  <a:lnTo>
                    <a:pt x="1131" y="272"/>
                  </a:lnTo>
                  <a:lnTo>
                    <a:pt x="1116" y="280"/>
                  </a:lnTo>
                  <a:lnTo>
                    <a:pt x="1102" y="288"/>
                  </a:lnTo>
                  <a:lnTo>
                    <a:pt x="1086" y="294"/>
                  </a:lnTo>
                  <a:lnTo>
                    <a:pt x="1069" y="301"/>
                  </a:lnTo>
                  <a:lnTo>
                    <a:pt x="1037" y="312"/>
                  </a:lnTo>
                  <a:lnTo>
                    <a:pt x="1001" y="321"/>
                  </a:lnTo>
                  <a:lnTo>
                    <a:pt x="965" y="329"/>
                  </a:lnTo>
                  <a:lnTo>
                    <a:pt x="928" y="333"/>
                  </a:lnTo>
                  <a:lnTo>
                    <a:pt x="846" y="340"/>
                  </a:lnTo>
                  <a:lnTo>
                    <a:pt x="888" y="374"/>
                  </a:lnTo>
                  <a:lnTo>
                    <a:pt x="888" y="374"/>
                  </a:lnTo>
                  <a:lnTo>
                    <a:pt x="899" y="383"/>
                  </a:lnTo>
                  <a:lnTo>
                    <a:pt x="908" y="391"/>
                  </a:lnTo>
                  <a:lnTo>
                    <a:pt x="917" y="401"/>
                  </a:lnTo>
                  <a:lnTo>
                    <a:pt x="924" y="410"/>
                  </a:lnTo>
                  <a:lnTo>
                    <a:pt x="931" y="420"/>
                  </a:lnTo>
                  <a:lnTo>
                    <a:pt x="937" y="430"/>
                  </a:lnTo>
                  <a:lnTo>
                    <a:pt x="942" y="441"/>
                  </a:lnTo>
                  <a:lnTo>
                    <a:pt x="948" y="451"/>
                  </a:lnTo>
                  <a:lnTo>
                    <a:pt x="951" y="462"/>
                  </a:lnTo>
                  <a:lnTo>
                    <a:pt x="955" y="473"/>
                  </a:lnTo>
                  <a:lnTo>
                    <a:pt x="957" y="485"/>
                  </a:lnTo>
                  <a:lnTo>
                    <a:pt x="959" y="496"/>
                  </a:lnTo>
                  <a:lnTo>
                    <a:pt x="960" y="508"/>
                  </a:lnTo>
                  <a:lnTo>
                    <a:pt x="960" y="521"/>
                  </a:lnTo>
                  <a:lnTo>
                    <a:pt x="959" y="533"/>
                  </a:lnTo>
                  <a:lnTo>
                    <a:pt x="958" y="546"/>
                  </a:lnTo>
                  <a:lnTo>
                    <a:pt x="956" y="558"/>
                  </a:lnTo>
                  <a:lnTo>
                    <a:pt x="954" y="570"/>
                  </a:lnTo>
                  <a:lnTo>
                    <a:pt x="949" y="583"/>
                  </a:lnTo>
                  <a:lnTo>
                    <a:pt x="945" y="596"/>
                  </a:lnTo>
                  <a:lnTo>
                    <a:pt x="940" y="609"/>
                  </a:lnTo>
                  <a:lnTo>
                    <a:pt x="933" y="622"/>
                  </a:lnTo>
                  <a:lnTo>
                    <a:pt x="927" y="636"/>
                  </a:lnTo>
                  <a:lnTo>
                    <a:pt x="919" y="649"/>
                  </a:lnTo>
                  <a:lnTo>
                    <a:pt x="901" y="676"/>
                  </a:lnTo>
                  <a:lnTo>
                    <a:pt x="879" y="703"/>
                  </a:lnTo>
                  <a:lnTo>
                    <a:pt x="855" y="730"/>
                  </a:lnTo>
                  <a:lnTo>
                    <a:pt x="828" y="757"/>
                  </a:lnTo>
                  <a:lnTo>
                    <a:pt x="828" y="757"/>
                  </a:lnTo>
                  <a:lnTo>
                    <a:pt x="811" y="771"/>
                  </a:lnTo>
                  <a:lnTo>
                    <a:pt x="793" y="785"/>
                  </a:lnTo>
                  <a:lnTo>
                    <a:pt x="776" y="799"/>
                  </a:lnTo>
                  <a:lnTo>
                    <a:pt x="757" y="812"/>
                  </a:lnTo>
                  <a:lnTo>
                    <a:pt x="757" y="812"/>
                  </a:lnTo>
                  <a:lnTo>
                    <a:pt x="721" y="823"/>
                  </a:lnTo>
                  <a:lnTo>
                    <a:pt x="684" y="832"/>
                  </a:lnTo>
                  <a:lnTo>
                    <a:pt x="647" y="839"/>
                  </a:lnTo>
                  <a:lnTo>
                    <a:pt x="611" y="846"/>
                  </a:lnTo>
                  <a:lnTo>
                    <a:pt x="574" y="852"/>
                  </a:lnTo>
                  <a:lnTo>
                    <a:pt x="538" y="857"/>
                  </a:lnTo>
                  <a:lnTo>
                    <a:pt x="501" y="860"/>
                  </a:lnTo>
                  <a:lnTo>
                    <a:pt x="466" y="862"/>
                  </a:lnTo>
                  <a:lnTo>
                    <a:pt x="431" y="863"/>
                  </a:lnTo>
                  <a:lnTo>
                    <a:pt x="395" y="863"/>
                  </a:lnTo>
                  <a:lnTo>
                    <a:pt x="360" y="862"/>
                  </a:lnTo>
                  <a:lnTo>
                    <a:pt x="326" y="859"/>
                  </a:lnTo>
                  <a:lnTo>
                    <a:pt x="293" y="856"/>
                  </a:lnTo>
                  <a:lnTo>
                    <a:pt x="260" y="850"/>
                  </a:lnTo>
                  <a:lnTo>
                    <a:pt x="229" y="844"/>
                  </a:lnTo>
                  <a:lnTo>
                    <a:pt x="197" y="836"/>
                  </a:lnTo>
                  <a:lnTo>
                    <a:pt x="197" y="836"/>
                  </a:lnTo>
                  <a:lnTo>
                    <a:pt x="166" y="826"/>
                  </a:lnTo>
                  <a:lnTo>
                    <a:pt x="136" y="816"/>
                  </a:lnTo>
                  <a:lnTo>
                    <a:pt x="108" y="803"/>
                  </a:lnTo>
                  <a:lnTo>
                    <a:pt x="82" y="790"/>
                  </a:lnTo>
                  <a:lnTo>
                    <a:pt x="58" y="775"/>
                  </a:lnTo>
                  <a:lnTo>
                    <a:pt x="37" y="759"/>
                  </a:lnTo>
                  <a:lnTo>
                    <a:pt x="17" y="743"/>
                  </a:lnTo>
                  <a:lnTo>
                    <a:pt x="0" y="725"/>
                  </a:lnTo>
                  <a:lnTo>
                    <a:pt x="0" y="725"/>
                  </a:lnTo>
                  <a:lnTo>
                    <a:pt x="40" y="715"/>
                  </a:lnTo>
                  <a:lnTo>
                    <a:pt x="81" y="704"/>
                  </a:lnTo>
                  <a:lnTo>
                    <a:pt x="81" y="7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11"/>
            <p:cNvSpPr>
              <a:spLocks/>
            </p:cNvSpPr>
            <p:nvPr/>
          </p:nvSpPr>
          <p:spPr bwMode="auto">
            <a:xfrm flipH="1">
              <a:off x="1944489" y="5421516"/>
              <a:ext cx="276342" cy="158106"/>
            </a:xfrm>
            <a:custGeom>
              <a:avLst/>
              <a:gdLst>
                <a:gd name="T0" fmla="*/ 543 w 958"/>
                <a:gd name="T1" fmla="*/ 186 h 640"/>
                <a:gd name="T2" fmla="*/ 535 w 958"/>
                <a:gd name="T3" fmla="*/ 173 h 640"/>
                <a:gd name="T4" fmla="*/ 527 w 958"/>
                <a:gd name="T5" fmla="*/ 152 h 640"/>
                <a:gd name="T6" fmla="*/ 527 w 958"/>
                <a:gd name="T7" fmla="*/ 129 h 640"/>
                <a:gd name="T8" fmla="*/ 535 w 958"/>
                <a:gd name="T9" fmla="*/ 108 h 640"/>
                <a:gd name="T10" fmla="*/ 550 w 958"/>
                <a:gd name="T11" fmla="*/ 85 h 640"/>
                <a:gd name="T12" fmla="*/ 564 w 958"/>
                <a:gd name="T13" fmla="*/ 71 h 640"/>
                <a:gd name="T14" fmla="*/ 607 w 958"/>
                <a:gd name="T15" fmla="*/ 41 h 640"/>
                <a:gd name="T16" fmla="*/ 661 w 958"/>
                <a:gd name="T17" fmla="*/ 18 h 640"/>
                <a:gd name="T18" fmla="*/ 721 w 958"/>
                <a:gd name="T19" fmla="*/ 4 h 640"/>
                <a:gd name="T20" fmla="*/ 784 w 958"/>
                <a:gd name="T21" fmla="*/ 0 h 640"/>
                <a:gd name="T22" fmla="*/ 845 w 958"/>
                <a:gd name="T23" fmla="*/ 6 h 640"/>
                <a:gd name="T24" fmla="*/ 882 w 958"/>
                <a:gd name="T25" fmla="*/ 16 h 640"/>
                <a:gd name="T26" fmla="*/ 924 w 958"/>
                <a:gd name="T27" fmla="*/ 39 h 640"/>
                <a:gd name="T28" fmla="*/ 950 w 958"/>
                <a:gd name="T29" fmla="*/ 68 h 640"/>
                <a:gd name="T30" fmla="*/ 958 w 958"/>
                <a:gd name="T31" fmla="*/ 100 h 640"/>
                <a:gd name="T32" fmla="*/ 948 w 958"/>
                <a:gd name="T33" fmla="*/ 135 h 640"/>
                <a:gd name="T34" fmla="*/ 921 w 958"/>
                <a:gd name="T35" fmla="*/ 169 h 640"/>
                <a:gd name="T36" fmla="*/ 885 w 958"/>
                <a:gd name="T37" fmla="*/ 195 h 640"/>
                <a:gd name="T38" fmla="*/ 817 w 958"/>
                <a:gd name="T39" fmla="*/ 224 h 640"/>
                <a:gd name="T40" fmla="*/ 739 w 958"/>
                <a:gd name="T41" fmla="*/ 240 h 640"/>
                <a:gd name="T42" fmla="*/ 699 w 958"/>
                <a:gd name="T43" fmla="*/ 281 h 640"/>
                <a:gd name="T44" fmla="*/ 716 w 958"/>
                <a:gd name="T45" fmla="*/ 297 h 640"/>
                <a:gd name="T46" fmla="*/ 731 w 958"/>
                <a:gd name="T47" fmla="*/ 316 h 640"/>
                <a:gd name="T48" fmla="*/ 742 w 958"/>
                <a:gd name="T49" fmla="*/ 338 h 640"/>
                <a:gd name="T50" fmla="*/ 751 w 958"/>
                <a:gd name="T51" fmla="*/ 376 h 640"/>
                <a:gd name="T52" fmla="*/ 748 w 958"/>
                <a:gd name="T53" fmla="*/ 417 h 640"/>
                <a:gd name="T54" fmla="*/ 735 w 958"/>
                <a:gd name="T55" fmla="*/ 460 h 640"/>
                <a:gd name="T56" fmla="*/ 708 w 958"/>
                <a:gd name="T57" fmla="*/ 504 h 640"/>
                <a:gd name="T58" fmla="*/ 668 w 958"/>
                <a:gd name="T59" fmla="*/ 549 h 640"/>
                <a:gd name="T60" fmla="*/ 629 w 958"/>
                <a:gd name="T61" fmla="*/ 584 h 640"/>
                <a:gd name="T62" fmla="*/ 563 w 958"/>
                <a:gd name="T63" fmla="*/ 614 h 640"/>
                <a:gd name="T64" fmla="*/ 480 w 958"/>
                <a:gd name="T65" fmla="*/ 630 h 640"/>
                <a:gd name="T66" fmla="*/ 436 w 958"/>
                <a:gd name="T67" fmla="*/ 636 h 640"/>
                <a:gd name="T68" fmla="*/ 340 w 958"/>
                <a:gd name="T69" fmla="*/ 640 h 640"/>
                <a:gd name="T70" fmla="*/ 248 w 958"/>
                <a:gd name="T71" fmla="*/ 633 h 640"/>
                <a:gd name="T72" fmla="*/ 192 w 958"/>
                <a:gd name="T73" fmla="*/ 621 h 640"/>
                <a:gd name="T74" fmla="*/ 130 w 958"/>
                <a:gd name="T75" fmla="*/ 598 h 640"/>
                <a:gd name="T76" fmla="*/ 79 w 958"/>
                <a:gd name="T77" fmla="*/ 570 h 640"/>
                <a:gd name="T78" fmla="*/ 41 w 958"/>
                <a:gd name="T79" fmla="*/ 535 h 640"/>
                <a:gd name="T80" fmla="*/ 16 w 958"/>
                <a:gd name="T81" fmla="*/ 495 h 640"/>
                <a:gd name="T82" fmla="*/ 1 w 958"/>
                <a:gd name="T83" fmla="*/ 452 h 640"/>
                <a:gd name="T84" fmla="*/ 19 w 958"/>
                <a:gd name="T85" fmla="*/ 416 h 640"/>
                <a:gd name="T86" fmla="*/ 63 w 958"/>
                <a:gd name="T87" fmla="*/ 376 h 640"/>
                <a:gd name="T88" fmla="*/ 139 w 958"/>
                <a:gd name="T89" fmla="*/ 324 h 640"/>
                <a:gd name="T90" fmla="*/ 224 w 958"/>
                <a:gd name="T91" fmla="*/ 282 h 640"/>
                <a:gd name="T92" fmla="*/ 314 w 958"/>
                <a:gd name="T93" fmla="*/ 250 h 640"/>
                <a:gd name="T94" fmla="*/ 406 w 958"/>
                <a:gd name="T95" fmla="*/ 231 h 640"/>
                <a:gd name="T96" fmla="*/ 495 w 958"/>
                <a:gd name="T97" fmla="*/ 224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58" h="640">
                  <a:moveTo>
                    <a:pt x="495" y="224"/>
                  </a:moveTo>
                  <a:lnTo>
                    <a:pt x="574" y="224"/>
                  </a:lnTo>
                  <a:lnTo>
                    <a:pt x="543" y="186"/>
                  </a:lnTo>
                  <a:lnTo>
                    <a:pt x="543" y="186"/>
                  </a:lnTo>
                  <a:lnTo>
                    <a:pt x="538" y="179"/>
                  </a:lnTo>
                  <a:lnTo>
                    <a:pt x="535" y="173"/>
                  </a:lnTo>
                  <a:lnTo>
                    <a:pt x="532" y="165"/>
                  </a:lnTo>
                  <a:lnTo>
                    <a:pt x="529" y="159"/>
                  </a:lnTo>
                  <a:lnTo>
                    <a:pt x="527" y="152"/>
                  </a:lnTo>
                  <a:lnTo>
                    <a:pt x="527" y="144"/>
                  </a:lnTo>
                  <a:lnTo>
                    <a:pt x="527" y="137"/>
                  </a:lnTo>
                  <a:lnTo>
                    <a:pt x="527" y="129"/>
                  </a:lnTo>
                  <a:lnTo>
                    <a:pt x="529" y="123"/>
                  </a:lnTo>
                  <a:lnTo>
                    <a:pt x="532" y="115"/>
                  </a:lnTo>
                  <a:lnTo>
                    <a:pt x="535" y="108"/>
                  </a:lnTo>
                  <a:lnTo>
                    <a:pt x="539" y="100"/>
                  </a:lnTo>
                  <a:lnTo>
                    <a:pt x="544" y="93"/>
                  </a:lnTo>
                  <a:lnTo>
                    <a:pt x="550" y="85"/>
                  </a:lnTo>
                  <a:lnTo>
                    <a:pt x="556" y="79"/>
                  </a:lnTo>
                  <a:lnTo>
                    <a:pt x="564" y="71"/>
                  </a:lnTo>
                  <a:lnTo>
                    <a:pt x="564" y="71"/>
                  </a:lnTo>
                  <a:lnTo>
                    <a:pt x="576" y="60"/>
                  </a:lnTo>
                  <a:lnTo>
                    <a:pt x="591" y="51"/>
                  </a:lnTo>
                  <a:lnTo>
                    <a:pt x="607" y="41"/>
                  </a:lnTo>
                  <a:lnTo>
                    <a:pt x="625" y="33"/>
                  </a:lnTo>
                  <a:lnTo>
                    <a:pt x="643" y="26"/>
                  </a:lnTo>
                  <a:lnTo>
                    <a:pt x="661" y="18"/>
                  </a:lnTo>
                  <a:lnTo>
                    <a:pt x="681" y="13"/>
                  </a:lnTo>
                  <a:lnTo>
                    <a:pt x="701" y="8"/>
                  </a:lnTo>
                  <a:lnTo>
                    <a:pt x="721" y="4"/>
                  </a:lnTo>
                  <a:lnTo>
                    <a:pt x="741" y="2"/>
                  </a:lnTo>
                  <a:lnTo>
                    <a:pt x="763" y="1"/>
                  </a:lnTo>
                  <a:lnTo>
                    <a:pt x="784" y="0"/>
                  </a:lnTo>
                  <a:lnTo>
                    <a:pt x="804" y="1"/>
                  </a:lnTo>
                  <a:lnTo>
                    <a:pt x="824" y="3"/>
                  </a:lnTo>
                  <a:lnTo>
                    <a:pt x="845" y="6"/>
                  </a:lnTo>
                  <a:lnTo>
                    <a:pt x="864" y="11"/>
                  </a:lnTo>
                  <a:lnTo>
                    <a:pt x="864" y="11"/>
                  </a:lnTo>
                  <a:lnTo>
                    <a:pt x="882" y="16"/>
                  </a:lnTo>
                  <a:lnTo>
                    <a:pt x="897" y="22"/>
                  </a:lnTo>
                  <a:lnTo>
                    <a:pt x="912" y="30"/>
                  </a:lnTo>
                  <a:lnTo>
                    <a:pt x="924" y="39"/>
                  </a:lnTo>
                  <a:lnTo>
                    <a:pt x="934" y="47"/>
                  </a:lnTo>
                  <a:lnTo>
                    <a:pt x="943" y="57"/>
                  </a:lnTo>
                  <a:lnTo>
                    <a:pt x="950" y="68"/>
                  </a:lnTo>
                  <a:lnTo>
                    <a:pt x="954" y="79"/>
                  </a:lnTo>
                  <a:lnTo>
                    <a:pt x="957" y="89"/>
                  </a:lnTo>
                  <a:lnTo>
                    <a:pt x="958" y="100"/>
                  </a:lnTo>
                  <a:lnTo>
                    <a:pt x="957" y="112"/>
                  </a:lnTo>
                  <a:lnTo>
                    <a:pt x="953" y="124"/>
                  </a:lnTo>
                  <a:lnTo>
                    <a:pt x="948" y="135"/>
                  </a:lnTo>
                  <a:lnTo>
                    <a:pt x="941" y="147"/>
                  </a:lnTo>
                  <a:lnTo>
                    <a:pt x="932" y="159"/>
                  </a:lnTo>
                  <a:lnTo>
                    <a:pt x="921" y="169"/>
                  </a:lnTo>
                  <a:lnTo>
                    <a:pt x="921" y="169"/>
                  </a:lnTo>
                  <a:lnTo>
                    <a:pt x="904" y="183"/>
                  </a:lnTo>
                  <a:lnTo>
                    <a:pt x="885" y="195"/>
                  </a:lnTo>
                  <a:lnTo>
                    <a:pt x="864" y="207"/>
                  </a:lnTo>
                  <a:lnTo>
                    <a:pt x="841" y="216"/>
                  </a:lnTo>
                  <a:lnTo>
                    <a:pt x="817" y="224"/>
                  </a:lnTo>
                  <a:lnTo>
                    <a:pt x="792" y="231"/>
                  </a:lnTo>
                  <a:lnTo>
                    <a:pt x="765" y="236"/>
                  </a:lnTo>
                  <a:lnTo>
                    <a:pt x="739" y="240"/>
                  </a:lnTo>
                  <a:lnTo>
                    <a:pt x="656" y="247"/>
                  </a:lnTo>
                  <a:lnTo>
                    <a:pt x="699" y="281"/>
                  </a:lnTo>
                  <a:lnTo>
                    <a:pt x="699" y="281"/>
                  </a:lnTo>
                  <a:lnTo>
                    <a:pt x="708" y="288"/>
                  </a:lnTo>
                  <a:lnTo>
                    <a:pt x="716" y="297"/>
                  </a:lnTo>
                  <a:lnTo>
                    <a:pt x="716" y="297"/>
                  </a:lnTo>
                  <a:lnTo>
                    <a:pt x="723" y="306"/>
                  </a:lnTo>
                  <a:lnTo>
                    <a:pt x="731" y="316"/>
                  </a:lnTo>
                  <a:lnTo>
                    <a:pt x="731" y="316"/>
                  </a:lnTo>
                  <a:lnTo>
                    <a:pt x="738" y="327"/>
                  </a:lnTo>
                  <a:lnTo>
                    <a:pt x="742" y="338"/>
                  </a:lnTo>
                  <a:lnTo>
                    <a:pt x="742" y="338"/>
                  </a:lnTo>
                  <a:lnTo>
                    <a:pt x="747" y="351"/>
                  </a:lnTo>
                  <a:lnTo>
                    <a:pt x="750" y="363"/>
                  </a:lnTo>
                  <a:lnTo>
                    <a:pt x="751" y="376"/>
                  </a:lnTo>
                  <a:lnTo>
                    <a:pt x="751" y="390"/>
                  </a:lnTo>
                  <a:lnTo>
                    <a:pt x="750" y="403"/>
                  </a:lnTo>
                  <a:lnTo>
                    <a:pt x="748" y="417"/>
                  </a:lnTo>
                  <a:lnTo>
                    <a:pt x="745" y="431"/>
                  </a:lnTo>
                  <a:lnTo>
                    <a:pt x="740" y="446"/>
                  </a:lnTo>
                  <a:lnTo>
                    <a:pt x="735" y="460"/>
                  </a:lnTo>
                  <a:lnTo>
                    <a:pt x="727" y="475"/>
                  </a:lnTo>
                  <a:lnTo>
                    <a:pt x="718" y="489"/>
                  </a:lnTo>
                  <a:lnTo>
                    <a:pt x="708" y="504"/>
                  </a:lnTo>
                  <a:lnTo>
                    <a:pt x="696" y="519"/>
                  </a:lnTo>
                  <a:lnTo>
                    <a:pt x="683" y="534"/>
                  </a:lnTo>
                  <a:lnTo>
                    <a:pt x="668" y="549"/>
                  </a:lnTo>
                  <a:lnTo>
                    <a:pt x="654" y="563"/>
                  </a:lnTo>
                  <a:lnTo>
                    <a:pt x="654" y="563"/>
                  </a:lnTo>
                  <a:lnTo>
                    <a:pt x="629" y="584"/>
                  </a:lnTo>
                  <a:lnTo>
                    <a:pt x="603" y="603"/>
                  </a:lnTo>
                  <a:lnTo>
                    <a:pt x="603" y="603"/>
                  </a:lnTo>
                  <a:lnTo>
                    <a:pt x="563" y="614"/>
                  </a:lnTo>
                  <a:lnTo>
                    <a:pt x="523" y="623"/>
                  </a:lnTo>
                  <a:lnTo>
                    <a:pt x="523" y="623"/>
                  </a:lnTo>
                  <a:lnTo>
                    <a:pt x="480" y="630"/>
                  </a:lnTo>
                  <a:lnTo>
                    <a:pt x="480" y="630"/>
                  </a:lnTo>
                  <a:lnTo>
                    <a:pt x="436" y="636"/>
                  </a:lnTo>
                  <a:lnTo>
                    <a:pt x="436" y="636"/>
                  </a:lnTo>
                  <a:lnTo>
                    <a:pt x="404" y="639"/>
                  </a:lnTo>
                  <a:lnTo>
                    <a:pt x="371" y="640"/>
                  </a:lnTo>
                  <a:lnTo>
                    <a:pt x="340" y="640"/>
                  </a:lnTo>
                  <a:lnTo>
                    <a:pt x="308" y="639"/>
                  </a:lnTo>
                  <a:lnTo>
                    <a:pt x="278" y="637"/>
                  </a:lnTo>
                  <a:lnTo>
                    <a:pt x="248" y="633"/>
                  </a:lnTo>
                  <a:lnTo>
                    <a:pt x="220" y="627"/>
                  </a:lnTo>
                  <a:lnTo>
                    <a:pt x="192" y="621"/>
                  </a:lnTo>
                  <a:lnTo>
                    <a:pt x="192" y="621"/>
                  </a:lnTo>
                  <a:lnTo>
                    <a:pt x="169" y="614"/>
                  </a:lnTo>
                  <a:lnTo>
                    <a:pt x="149" y="607"/>
                  </a:lnTo>
                  <a:lnTo>
                    <a:pt x="130" y="598"/>
                  </a:lnTo>
                  <a:lnTo>
                    <a:pt x="112" y="589"/>
                  </a:lnTo>
                  <a:lnTo>
                    <a:pt x="95" y="580"/>
                  </a:lnTo>
                  <a:lnTo>
                    <a:pt x="79" y="570"/>
                  </a:lnTo>
                  <a:lnTo>
                    <a:pt x="66" y="559"/>
                  </a:lnTo>
                  <a:lnTo>
                    <a:pt x="53" y="547"/>
                  </a:lnTo>
                  <a:lnTo>
                    <a:pt x="41" y="535"/>
                  </a:lnTo>
                  <a:lnTo>
                    <a:pt x="31" y="522"/>
                  </a:lnTo>
                  <a:lnTo>
                    <a:pt x="22" y="509"/>
                  </a:lnTo>
                  <a:lnTo>
                    <a:pt x="16" y="495"/>
                  </a:lnTo>
                  <a:lnTo>
                    <a:pt x="9" y="481"/>
                  </a:lnTo>
                  <a:lnTo>
                    <a:pt x="4" y="467"/>
                  </a:lnTo>
                  <a:lnTo>
                    <a:pt x="1" y="452"/>
                  </a:lnTo>
                  <a:lnTo>
                    <a:pt x="0" y="437"/>
                  </a:lnTo>
                  <a:lnTo>
                    <a:pt x="0" y="437"/>
                  </a:lnTo>
                  <a:lnTo>
                    <a:pt x="19" y="416"/>
                  </a:lnTo>
                  <a:lnTo>
                    <a:pt x="40" y="395"/>
                  </a:lnTo>
                  <a:lnTo>
                    <a:pt x="40" y="395"/>
                  </a:lnTo>
                  <a:lnTo>
                    <a:pt x="63" y="376"/>
                  </a:lnTo>
                  <a:lnTo>
                    <a:pt x="87" y="357"/>
                  </a:lnTo>
                  <a:lnTo>
                    <a:pt x="112" y="340"/>
                  </a:lnTo>
                  <a:lnTo>
                    <a:pt x="139" y="324"/>
                  </a:lnTo>
                  <a:lnTo>
                    <a:pt x="166" y="309"/>
                  </a:lnTo>
                  <a:lnTo>
                    <a:pt x="195" y="295"/>
                  </a:lnTo>
                  <a:lnTo>
                    <a:pt x="224" y="282"/>
                  </a:lnTo>
                  <a:lnTo>
                    <a:pt x="253" y="270"/>
                  </a:lnTo>
                  <a:lnTo>
                    <a:pt x="284" y="259"/>
                  </a:lnTo>
                  <a:lnTo>
                    <a:pt x="314" y="250"/>
                  </a:lnTo>
                  <a:lnTo>
                    <a:pt x="344" y="243"/>
                  </a:lnTo>
                  <a:lnTo>
                    <a:pt x="376" y="236"/>
                  </a:lnTo>
                  <a:lnTo>
                    <a:pt x="406" y="231"/>
                  </a:lnTo>
                  <a:lnTo>
                    <a:pt x="436" y="228"/>
                  </a:lnTo>
                  <a:lnTo>
                    <a:pt x="465" y="225"/>
                  </a:lnTo>
                  <a:lnTo>
                    <a:pt x="495" y="224"/>
                  </a:lnTo>
                  <a:lnTo>
                    <a:pt x="495" y="2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12"/>
            <p:cNvSpPr>
              <a:spLocks/>
            </p:cNvSpPr>
            <p:nvPr/>
          </p:nvSpPr>
          <p:spPr bwMode="auto">
            <a:xfrm flipH="1">
              <a:off x="976423" y="5435416"/>
              <a:ext cx="55616" cy="95559"/>
            </a:xfrm>
            <a:custGeom>
              <a:avLst/>
              <a:gdLst>
                <a:gd name="T0" fmla="*/ 46 w 189"/>
                <a:gd name="T1" fmla="*/ 360 h 387"/>
                <a:gd name="T2" fmla="*/ 46 w 189"/>
                <a:gd name="T3" fmla="*/ 357 h 387"/>
                <a:gd name="T4" fmla="*/ 46 w 189"/>
                <a:gd name="T5" fmla="*/ 331 h 387"/>
                <a:gd name="T6" fmla="*/ 43 w 189"/>
                <a:gd name="T7" fmla="*/ 314 h 387"/>
                <a:gd name="T8" fmla="*/ 36 w 189"/>
                <a:gd name="T9" fmla="*/ 285 h 387"/>
                <a:gd name="T10" fmla="*/ 24 w 189"/>
                <a:gd name="T11" fmla="*/ 261 h 387"/>
                <a:gd name="T12" fmla="*/ 9 w 189"/>
                <a:gd name="T13" fmla="*/ 242 h 387"/>
                <a:gd name="T14" fmla="*/ 0 w 189"/>
                <a:gd name="T15" fmla="*/ 234 h 387"/>
                <a:gd name="T16" fmla="*/ 13 w 189"/>
                <a:gd name="T17" fmla="*/ 203 h 387"/>
                <a:gd name="T18" fmla="*/ 24 w 189"/>
                <a:gd name="T19" fmla="*/ 184 h 387"/>
                <a:gd name="T20" fmla="*/ 37 w 189"/>
                <a:gd name="T21" fmla="*/ 168 h 387"/>
                <a:gd name="T22" fmla="*/ 58 w 189"/>
                <a:gd name="T23" fmla="*/ 148 h 387"/>
                <a:gd name="T24" fmla="*/ 43 w 189"/>
                <a:gd name="T25" fmla="*/ 143 h 387"/>
                <a:gd name="T26" fmla="*/ 32 w 189"/>
                <a:gd name="T27" fmla="*/ 134 h 387"/>
                <a:gd name="T28" fmla="*/ 22 w 189"/>
                <a:gd name="T29" fmla="*/ 123 h 387"/>
                <a:gd name="T30" fmla="*/ 16 w 189"/>
                <a:gd name="T31" fmla="*/ 108 h 387"/>
                <a:gd name="T32" fmla="*/ 13 w 189"/>
                <a:gd name="T33" fmla="*/ 92 h 387"/>
                <a:gd name="T34" fmla="*/ 13 w 189"/>
                <a:gd name="T35" fmla="*/ 77 h 387"/>
                <a:gd name="T36" fmla="*/ 20 w 189"/>
                <a:gd name="T37" fmla="*/ 49 h 387"/>
                <a:gd name="T38" fmla="*/ 34 w 189"/>
                <a:gd name="T39" fmla="*/ 25 h 387"/>
                <a:gd name="T40" fmla="*/ 55 w 189"/>
                <a:gd name="T41" fmla="*/ 8 h 387"/>
                <a:gd name="T42" fmla="*/ 66 w 189"/>
                <a:gd name="T43" fmla="*/ 2 h 387"/>
                <a:gd name="T44" fmla="*/ 73 w 189"/>
                <a:gd name="T45" fmla="*/ 0 h 387"/>
                <a:gd name="T46" fmla="*/ 85 w 189"/>
                <a:gd name="T47" fmla="*/ 0 h 387"/>
                <a:gd name="T48" fmla="*/ 95 w 189"/>
                <a:gd name="T49" fmla="*/ 2 h 387"/>
                <a:gd name="T50" fmla="*/ 105 w 189"/>
                <a:gd name="T51" fmla="*/ 7 h 387"/>
                <a:gd name="T52" fmla="*/ 117 w 189"/>
                <a:gd name="T53" fmla="*/ 19 h 387"/>
                <a:gd name="T54" fmla="*/ 129 w 189"/>
                <a:gd name="T55" fmla="*/ 40 h 387"/>
                <a:gd name="T56" fmla="*/ 131 w 189"/>
                <a:gd name="T57" fmla="*/ 54 h 387"/>
                <a:gd name="T58" fmla="*/ 130 w 189"/>
                <a:gd name="T59" fmla="*/ 73 h 387"/>
                <a:gd name="T60" fmla="*/ 126 w 189"/>
                <a:gd name="T61" fmla="*/ 91 h 387"/>
                <a:gd name="T62" fmla="*/ 119 w 189"/>
                <a:gd name="T63" fmla="*/ 107 h 387"/>
                <a:gd name="T64" fmla="*/ 108 w 189"/>
                <a:gd name="T65" fmla="*/ 122 h 387"/>
                <a:gd name="T66" fmla="*/ 111 w 189"/>
                <a:gd name="T67" fmla="*/ 141 h 387"/>
                <a:gd name="T68" fmla="*/ 119 w 189"/>
                <a:gd name="T69" fmla="*/ 143 h 387"/>
                <a:gd name="T70" fmla="*/ 132 w 189"/>
                <a:gd name="T71" fmla="*/ 149 h 387"/>
                <a:gd name="T72" fmla="*/ 145 w 189"/>
                <a:gd name="T73" fmla="*/ 159 h 387"/>
                <a:gd name="T74" fmla="*/ 157 w 189"/>
                <a:gd name="T75" fmla="*/ 172 h 387"/>
                <a:gd name="T76" fmla="*/ 168 w 189"/>
                <a:gd name="T77" fmla="*/ 187 h 387"/>
                <a:gd name="T78" fmla="*/ 176 w 189"/>
                <a:gd name="T79" fmla="*/ 205 h 387"/>
                <a:gd name="T80" fmla="*/ 182 w 189"/>
                <a:gd name="T81" fmla="*/ 226 h 387"/>
                <a:gd name="T82" fmla="*/ 187 w 189"/>
                <a:gd name="T83" fmla="*/ 249 h 387"/>
                <a:gd name="T84" fmla="*/ 188 w 189"/>
                <a:gd name="T85" fmla="*/ 261 h 387"/>
                <a:gd name="T86" fmla="*/ 188 w 189"/>
                <a:gd name="T87" fmla="*/ 288 h 387"/>
                <a:gd name="T88" fmla="*/ 180 w 189"/>
                <a:gd name="T89" fmla="*/ 305 h 387"/>
                <a:gd name="T90" fmla="*/ 160 w 189"/>
                <a:gd name="T91" fmla="*/ 335 h 387"/>
                <a:gd name="T92" fmla="*/ 136 w 189"/>
                <a:gd name="T93" fmla="*/ 360 h 387"/>
                <a:gd name="T94" fmla="*/ 110 w 189"/>
                <a:gd name="T95" fmla="*/ 377 h 387"/>
                <a:gd name="T96" fmla="*/ 95 w 189"/>
                <a:gd name="T97" fmla="*/ 382 h 387"/>
                <a:gd name="T98" fmla="*/ 79 w 189"/>
                <a:gd name="T99" fmla="*/ 386 h 387"/>
                <a:gd name="T100" fmla="*/ 64 w 189"/>
                <a:gd name="T101" fmla="*/ 387 h 387"/>
                <a:gd name="T102" fmla="*/ 34 w 189"/>
                <a:gd name="T103" fmla="*/ 380 h 387"/>
                <a:gd name="T104" fmla="*/ 44 w 189"/>
                <a:gd name="T105" fmla="*/ 36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9" h="387">
                  <a:moveTo>
                    <a:pt x="44" y="362"/>
                  </a:moveTo>
                  <a:lnTo>
                    <a:pt x="46" y="360"/>
                  </a:lnTo>
                  <a:lnTo>
                    <a:pt x="46" y="357"/>
                  </a:lnTo>
                  <a:lnTo>
                    <a:pt x="46" y="357"/>
                  </a:lnTo>
                  <a:lnTo>
                    <a:pt x="46" y="344"/>
                  </a:lnTo>
                  <a:lnTo>
                    <a:pt x="46" y="331"/>
                  </a:lnTo>
                  <a:lnTo>
                    <a:pt x="46" y="331"/>
                  </a:lnTo>
                  <a:lnTo>
                    <a:pt x="43" y="314"/>
                  </a:lnTo>
                  <a:lnTo>
                    <a:pt x="40" y="299"/>
                  </a:lnTo>
                  <a:lnTo>
                    <a:pt x="36" y="285"/>
                  </a:lnTo>
                  <a:lnTo>
                    <a:pt x="30" y="272"/>
                  </a:lnTo>
                  <a:lnTo>
                    <a:pt x="24" y="261"/>
                  </a:lnTo>
                  <a:lnTo>
                    <a:pt x="16" y="251"/>
                  </a:lnTo>
                  <a:lnTo>
                    <a:pt x="9" y="242"/>
                  </a:lnTo>
                  <a:lnTo>
                    <a:pt x="0" y="234"/>
                  </a:lnTo>
                  <a:lnTo>
                    <a:pt x="0" y="234"/>
                  </a:lnTo>
                  <a:lnTo>
                    <a:pt x="7" y="213"/>
                  </a:lnTo>
                  <a:lnTo>
                    <a:pt x="13" y="203"/>
                  </a:lnTo>
                  <a:lnTo>
                    <a:pt x="19" y="193"/>
                  </a:lnTo>
                  <a:lnTo>
                    <a:pt x="24" y="184"/>
                  </a:lnTo>
                  <a:lnTo>
                    <a:pt x="30" y="175"/>
                  </a:lnTo>
                  <a:lnTo>
                    <a:pt x="37" y="168"/>
                  </a:lnTo>
                  <a:lnTo>
                    <a:pt x="44" y="161"/>
                  </a:lnTo>
                  <a:lnTo>
                    <a:pt x="58" y="148"/>
                  </a:lnTo>
                  <a:lnTo>
                    <a:pt x="43" y="143"/>
                  </a:lnTo>
                  <a:lnTo>
                    <a:pt x="43" y="143"/>
                  </a:lnTo>
                  <a:lnTo>
                    <a:pt x="38" y="138"/>
                  </a:lnTo>
                  <a:lnTo>
                    <a:pt x="32" y="134"/>
                  </a:lnTo>
                  <a:lnTo>
                    <a:pt x="27" y="130"/>
                  </a:lnTo>
                  <a:lnTo>
                    <a:pt x="22" y="123"/>
                  </a:lnTo>
                  <a:lnTo>
                    <a:pt x="19" y="117"/>
                  </a:lnTo>
                  <a:lnTo>
                    <a:pt x="16" y="108"/>
                  </a:lnTo>
                  <a:lnTo>
                    <a:pt x="14" y="101"/>
                  </a:lnTo>
                  <a:lnTo>
                    <a:pt x="13" y="92"/>
                  </a:lnTo>
                  <a:lnTo>
                    <a:pt x="13" y="92"/>
                  </a:lnTo>
                  <a:lnTo>
                    <a:pt x="13" y="77"/>
                  </a:lnTo>
                  <a:lnTo>
                    <a:pt x="15" y="63"/>
                  </a:lnTo>
                  <a:lnTo>
                    <a:pt x="20" y="49"/>
                  </a:lnTo>
                  <a:lnTo>
                    <a:pt x="27" y="37"/>
                  </a:lnTo>
                  <a:lnTo>
                    <a:pt x="34" y="25"/>
                  </a:lnTo>
                  <a:lnTo>
                    <a:pt x="43" y="15"/>
                  </a:lnTo>
                  <a:lnTo>
                    <a:pt x="55" y="8"/>
                  </a:lnTo>
                  <a:lnTo>
                    <a:pt x="60" y="4"/>
                  </a:lnTo>
                  <a:lnTo>
                    <a:pt x="66" y="2"/>
                  </a:lnTo>
                  <a:lnTo>
                    <a:pt x="66" y="2"/>
                  </a:lnTo>
                  <a:lnTo>
                    <a:pt x="73" y="0"/>
                  </a:lnTo>
                  <a:lnTo>
                    <a:pt x="78" y="0"/>
                  </a:lnTo>
                  <a:lnTo>
                    <a:pt x="85" y="0"/>
                  </a:lnTo>
                  <a:lnTo>
                    <a:pt x="90" y="0"/>
                  </a:lnTo>
                  <a:lnTo>
                    <a:pt x="95" y="2"/>
                  </a:lnTo>
                  <a:lnTo>
                    <a:pt x="101" y="4"/>
                  </a:lnTo>
                  <a:lnTo>
                    <a:pt x="105" y="7"/>
                  </a:lnTo>
                  <a:lnTo>
                    <a:pt x="110" y="10"/>
                  </a:lnTo>
                  <a:lnTo>
                    <a:pt x="117" y="19"/>
                  </a:lnTo>
                  <a:lnTo>
                    <a:pt x="124" y="28"/>
                  </a:lnTo>
                  <a:lnTo>
                    <a:pt x="129" y="40"/>
                  </a:lnTo>
                  <a:lnTo>
                    <a:pt x="131" y="54"/>
                  </a:lnTo>
                  <a:lnTo>
                    <a:pt x="131" y="54"/>
                  </a:lnTo>
                  <a:lnTo>
                    <a:pt x="131" y="64"/>
                  </a:lnTo>
                  <a:lnTo>
                    <a:pt x="130" y="73"/>
                  </a:lnTo>
                  <a:lnTo>
                    <a:pt x="129" y="82"/>
                  </a:lnTo>
                  <a:lnTo>
                    <a:pt x="126" y="91"/>
                  </a:lnTo>
                  <a:lnTo>
                    <a:pt x="123" y="100"/>
                  </a:lnTo>
                  <a:lnTo>
                    <a:pt x="119" y="107"/>
                  </a:lnTo>
                  <a:lnTo>
                    <a:pt x="114" y="115"/>
                  </a:lnTo>
                  <a:lnTo>
                    <a:pt x="108" y="122"/>
                  </a:lnTo>
                  <a:lnTo>
                    <a:pt x="96" y="137"/>
                  </a:lnTo>
                  <a:lnTo>
                    <a:pt x="111" y="141"/>
                  </a:lnTo>
                  <a:lnTo>
                    <a:pt x="111" y="141"/>
                  </a:lnTo>
                  <a:lnTo>
                    <a:pt x="119" y="143"/>
                  </a:lnTo>
                  <a:lnTo>
                    <a:pt x="125" y="145"/>
                  </a:lnTo>
                  <a:lnTo>
                    <a:pt x="132" y="149"/>
                  </a:lnTo>
                  <a:lnTo>
                    <a:pt x="139" y="154"/>
                  </a:lnTo>
                  <a:lnTo>
                    <a:pt x="145" y="159"/>
                  </a:lnTo>
                  <a:lnTo>
                    <a:pt x="151" y="164"/>
                  </a:lnTo>
                  <a:lnTo>
                    <a:pt x="157" y="172"/>
                  </a:lnTo>
                  <a:lnTo>
                    <a:pt x="162" y="179"/>
                  </a:lnTo>
                  <a:lnTo>
                    <a:pt x="168" y="187"/>
                  </a:lnTo>
                  <a:lnTo>
                    <a:pt x="172" y="196"/>
                  </a:lnTo>
                  <a:lnTo>
                    <a:pt x="176" y="205"/>
                  </a:lnTo>
                  <a:lnTo>
                    <a:pt x="179" y="215"/>
                  </a:lnTo>
                  <a:lnTo>
                    <a:pt x="182" y="226"/>
                  </a:lnTo>
                  <a:lnTo>
                    <a:pt x="185" y="238"/>
                  </a:lnTo>
                  <a:lnTo>
                    <a:pt x="187" y="249"/>
                  </a:lnTo>
                  <a:lnTo>
                    <a:pt x="188" y="261"/>
                  </a:lnTo>
                  <a:lnTo>
                    <a:pt x="188" y="261"/>
                  </a:lnTo>
                  <a:lnTo>
                    <a:pt x="189" y="274"/>
                  </a:lnTo>
                  <a:lnTo>
                    <a:pt x="188" y="288"/>
                  </a:lnTo>
                  <a:lnTo>
                    <a:pt x="188" y="288"/>
                  </a:lnTo>
                  <a:lnTo>
                    <a:pt x="180" y="305"/>
                  </a:lnTo>
                  <a:lnTo>
                    <a:pt x="170" y="321"/>
                  </a:lnTo>
                  <a:lnTo>
                    <a:pt x="160" y="335"/>
                  </a:lnTo>
                  <a:lnTo>
                    <a:pt x="149" y="348"/>
                  </a:lnTo>
                  <a:lnTo>
                    <a:pt x="136" y="360"/>
                  </a:lnTo>
                  <a:lnTo>
                    <a:pt x="123" y="368"/>
                  </a:lnTo>
                  <a:lnTo>
                    <a:pt x="110" y="377"/>
                  </a:lnTo>
                  <a:lnTo>
                    <a:pt x="95" y="382"/>
                  </a:lnTo>
                  <a:lnTo>
                    <a:pt x="95" y="382"/>
                  </a:lnTo>
                  <a:lnTo>
                    <a:pt x="87" y="385"/>
                  </a:lnTo>
                  <a:lnTo>
                    <a:pt x="79" y="386"/>
                  </a:lnTo>
                  <a:lnTo>
                    <a:pt x="71" y="387"/>
                  </a:lnTo>
                  <a:lnTo>
                    <a:pt x="64" y="387"/>
                  </a:lnTo>
                  <a:lnTo>
                    <a:pt x="49" y="385"/>
                  </a:lnTo>
                  <a:lnTo>
                    <a:pt x="34" y="380"/>
                  </a:lnTo>
                  <a:lnTo>
                    <a:pt x="34" y="380"/>
                  </a:lnTo>
                  <a:lnTo>
                    <a:pt x="44" y="362"/>
                  </a:lnTo>
                  <a:lnTo>
                    <a:pt x="44" y="36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13"/>
            <p:cNvSpPr>
              <a:spLocks/>
            </p:cNvSpPr>
            <p:nvPr/>
          </p:nvSpPr>
          <p:spPr bwMode="auto">
            <a:xfrm flipH="1">
              <a:off x="1023349" y="5470164"/>
              <a:ext cx="43450" cy="71235"/>
            </a:xfrm>
            <a:custGeom>
              <a:avLst/>
              <a:gdLst>
                <a:gd name="T0" fmla="*/ 56 w 148"/>
                <a:gd name="T1" fmla="*/ 109 h 287"/>
                <a:gd name="T2" fmla="*/ 41 w 148"/>
                <a:gd name="T3" fmla="*/ 102 h 287"/>
                <a:gd name="T4" fmla="*/ 32 w 148"/>
                <a:gd name="T5" fmla="*/ 97 h 287"/>
                <a:gd name="T6" fmla="*/ 26 w 148"/>
                <a:gd name="T7" fmla="*/ 88 h 287"/>
                <a:gd name="T8" fmla="*/ 21 w 148"/>
                <a:gd name="T9" fmla="*/ 77 h 287"/>
                <a:gd name="T10" fmla="*/ 19 w 148"/>
                <a:gd name="T11" fmla="*/ 65 h 287"/>
                <a:gd name="T12" fmla="*/ 19 w 148"/>
                <a:gd name="T13" fmla="*/ 55 h 287"/>
                <a:gd name="T14" fmla="*/ 23 w 148"/>
                <a:gd name="T15" fmla="*/ 35 h 287"/>
                <a:gd name="T16" fmla="*/ 35 w 148"/>
                <a:gd name="T17" fmla="*/ 18 h 287"/>
                <a:gd name="T18" fmla="*/ 49 w 148"/>
                <a:gd name="T19" fmla="*/ 5 h 287"/>
                <a:gd name="T20" fmla="*/ 57 w 148"/>
                <a:gd name="T21" fmla="*/ 2 h 287"/>
                <a:gd name="T22" fmla="*/ 75 w 148"/>
                <a:gd name="T23" fmla="*/ 0 h 287"/>
                <a:gd name="T24" fmla="*/ 90 w 148"/>
                <a:gd name="T25" fmla="*/ 7 h 287"/>
                <a:gd name="T26" fmla="*/ 100 w 148"/>
                <a:gd name="T27" fmla="*/ 20 h 287"/>
                <a:gd name="T28" fmla="*/ 104 w 148"/>
                <a:gd name="T29" fmla="*/ 38 h 287"/>
                <a:gd name="T30" fmla="*/ 104 w 148"/>
                <a:gd name="T31" fmla="*/ 45 h 287"/>
                <a:gd name="T32" fmla="*/ 101 w 148"/>
                <a:gd name="T33" fmla="*/ 64 h 287"/>
                <a:gd name="T34" fmla="*/ 88 w 148"/>
                <a:gd name="T35" fmla="*/ 87 h 287"/>
                <a:gd name="T36" fmla="*/ 91 w 148"/>
                <a:gd name="T37" fmla="*/ 105 h 287"/>
                <a:gd name="T38" fmla="*/ 97 w 148"/>
                <a:gd name="T39" fmla="*/ 108 h 287"/>
                <a:gd name="T40" fmla="*/ 104 w 148"/>
                <a:gd name="T41" fmla="*/ 111 h 287"/>
                <a:gd name="T42" fmla="*/ 112 w 148"/>
                <a:gd name="T43" fmla="*/ 115 h 287"/>
                <a:gd name="T44" fmla="*/ 119 w 148"/>
                <a:gd name="T45" fmla="*/ 122 h 287"/>
                <a:gd name="T46" fmla="*/ 130 w 148"/>
                <a:gd name="T47" fmla="*/ 138 h 287"/>
                <a:gd name="T48" fmla="*/ 140 w 148"/>
                <a:gd name="T49" fmla="*/ 157 h 287"/>
                <a:gd name="T50" fmla="*/ 146 w 148"/>
                <a:gd name="T51" fmla="*/ 182 h 287"/>
                <a:gd name="T52" fmla="*/ 148 w 148"/>
                <a:gd name="T53" fmla="*/ 195 h 287"/>
                <a:gd name="T54" fmla="*/ 148 w 148"/>
                <a:gd name="T55" fmla="*/ 214 h 287"/>
                <a:gd name="T56" fmla="*/ 138 w 148"/>
                <a:gd name="T57" fmla="*/ 233 h 287"/>
                <a:gd name="T58" fmla="*/ 132 w 148"/>
                <a:gd name="T59" fmla="*/ 241 h 287"/>
                <a:gd name="T60" fmla="*/ 125 w 148"/>
                <a:gd name="T61" fmla="*/ 250 h 287"/>
                <a:gd name="T62" fmla="*/ 104 w 148"/>
                <a:gd name="T63" fmla="*/ 271 h 287"/>
                <a:gd name="T64" fmla="*/ 79 w 148"/>
                <a:gd name="T65" fmla="*/ 284 h 287"/>
                <a:gd name="T66" fmla="*/ 68 w 148"/>
                <a:gd name="T67" fmla="*/ 286 h 287"/>
                <a:gd name="T68" fmla="*/ 48 w 148"/>
                <a:gd name="T69" fmla="*/ 286 h 287"/>
                <a:gd name="T70" fmla="*/ 28 w 148"/>
                <a:gd name="T71" fmla="*/ 280 h 287"/>
                <a:gd name="T72" fmla="*/ 11 w 148"/>
                <a:gd name="T73" fmla="*/ 267 h 287"/>
                <a:gd name="T74" fmla="*/ 3 w 148"/>
                <a:gd name="T75" fmla="*/ 260 h 287"/>
                <a:gd name="T76" fmla="*/ 1 w 148"/>
                <a:gd name="T77" fmla="*/ 241 h 287"/>
                <a:gd name="T78" fmla="*/ 2 w 148"/>
                <a:gd name="T79" fmla="*/ 205 h 287"/>
                <a:gd name="T80" fmla="*/ 10 w 148"/>
                <a:gd name="T81" fmla="*/ 171 h 287"/>
                <a:gd name="T82" fmla="*/ 23 w 148"/>
                <a:gd name="T83" fmla="*/ 143 h 287"/>
                <a:gd name="T84" fmla="*/ 41 w 148"/>
                <a:gd name="T85" fmla="*/ 12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287">
                  <a:moveTo>
                    <a:pt x="41" y="120"/>
                  </a:moveTo>
                  <a:lnTo>
                    <a:pt x="56" y="109"/>
                  </a:lnTo>
                  <a:lnTo>
                    <a:pt x="41" y="102"/>
                  </a:lnTo>
                  <a:lnTo>
                    <a:pt x="41" y="102"/>
                  </a:lnTo>
                  <a:lnTo>
                    <a:pt x="37" y="100"/>
                  </a:lnTo>
                  <a:lnTo>
                    <a:pt x="32" y="97"/>
                  </a:lnTo>
                  <a:lnTo>
                    <a:pt x="29" y="92"/>
                  </a:lnTo>
                  <a:lnTo>
                    <a:pt x="26" y="88"/>
                  </a:lnTo>
                  <a:lnTo>
                    <a:pt x="23" y="84"/>
                  </a:lnTo>
                  <a:lnTo>
                    <a:pt x="21" y="77"/>
                  </a:lnTo>
                  <a:lnTo>
                    <a:pt x="20" y="72"/>
                  </a:lnTo>
                  <a:lnTo>
                    <a:pt x="19" y="65"/>
                  </a:lnTo>
                  <a:lnTo>
                    <a:pt x="19" y="65"/>
                  </a:lnTo>
                  <a:lnTo>
                    <a:pt x="19" y="55"/>
                  </a:lnTo>
                  <a:lnTo>
                    <a:pt x="20" y="45"/>
                  </a:lnTo>
                  <a:lnTo>
                    <a:pt x="23" y="35"/>
                  </a:lnTo>
                  <a:lnTo>
                    <a:pt x="28" y="25"/>
                  </a:lnTo>
                  <a:lnTo>
                    <a:pt x="35" y="18"/>
                  </a:lnTo>
                  <a:lnTo>
                    <a:pt x="41" y="10"/>
                  </a:lnTo>
                  <a:lnTo>
                    <a:pt x="49" y="5"/>
                  </a:lnTo>
                  <a:lnTo>
                    <a:pt x="57" y="2"/>
                  </a:lnTo>
                  <a:lnTo>
                    <a:pt x="57" y="2"/>
                  </a:lnTo>
                  <a:lnTo>
                    <a:pt x="66" y="0"/>
                  </a:lnTo>
                  <a:lnTo>
                    <a:pt x="75" y="0"/>
                  </a:lnTo>
                  <a:lnTo>
                    <a:pt x="83" y="3"/>
                  </a:lnTo>
                  <a:lnTo>
                    <a:pt x="90" y="7"/>
                  </a:lnTo>
                  <a:lnTo>
                    <a:pt x="95" y="13"/>
                  </a:lnTo>
                  <a:lnTo>
                    <a:pt x="100" y="20"/>
                  </a:lnTo>
                  <a:lnTo>
                    <a:pt x="103" y="29"/>
                  </a:lnTo>
                  <a:lnTo>
                    <a:pt x="104" y="38"/>
                  </a:lnTo>
                  <a:lnTo>
                    <a:pt x="104" y="38"/>
                  </a:lnTo>
                  <a:lnTo>
                    <a:pt x="104" y="45"/>
                  </a:lnTo>
                  <a:lnTo>
                    <a:pt x="104" y="51"/>
                  </a:lnTo>
                  <a:lnTo>
                    <a:pt x="101" y="64"/>
                  </a:lnTo>
                  <a:lnTo>
                    <a:pt x="95" y="76"/>
                  </a:lnTo>
                  <a:lnTo>
                    <a:pt x="88" y="87"/>
                  </a:lnTo>
                  <a:lnTo>
                    <a:pt x="75" y="102"/>
                  </a:lnTo>
                  <a:lnTo>
                    <a:pt x="91" y="105"/>
                  </a:lnTo>
                  <a:lnTo>
                    <a:pt x="91" y="105"/>
                  </a:lnTo>
                  <a:lnTo>
                    <a:pt x="97" y="108"/>
                  </a:lnTo>
                  <a:lnTo>
                    <a:pt x="97" y="108"/>
                  </a:lnTo>
                  <a:lnTo>
                    <a:pt x="104" y="111"/>
                  </a:lnTo>
                  <a:lnTo>
                    <a:pt x="104" y="111"/>
                  </a:lnTo>
                  <a:lnTo>
                    <a:pt x="112" y="115"/>
                  </a:lnTo>
                  <a:lnTo>
                    <a:pt x="112" y="115"/>
                  </a:lnTo>
                  <a:lnTo>
                    <a:pt x="119" y="122"/>
                  </a:lnTo>
                  <a:lnTo>
                    <a:pt x="124" y="129"/>
                  </a:lnTo>
                  <a:lnTo>
                    <a:pt x="130" y="138"/>
                  </a:lnTo>
                  <a:lnTo>
                    <a:pt x="136" y="147"/>
                  </a:lnTo>
                  <a:lnTo>
                    <a:pt x="140" y="157"/>
                  </a:lnTo>
                  <a:lnTo>
                    <a:pt x="143" y="169"/>
                  </a:lnTo>
                  <a:lnTo>
                    <a:pt x="146" y="182"/>
                  </a:lnTo>
                  <a:lnTo>
                    <a:pt x="148" y="195"/>
                  </a:lnTo>
                  <a:lnTo>
                    <a:pt x="148" y="195"/>
                  </a:lnTo>
                  <a:lnTo>
                    <a:pt x="148" y="214"/>
                  </a:lnTo>
                  <a:lnTo>
                    <a:pt x="148" y="214"/>
                  </a:lnTo>
                  <a:lnTo>
                    <a:pt x="138" y="233"/>
                  </a:lnTo>
                  <a:lnTo>
                    <a:pt x="138" y="233"/>
                  </a:lnTo>
                  <a:lnTo>
                    <a:pt x="132" y="241"/>
                  </a:lnTo>
                  <a:lnTo>
                    <a:pt x="132" y="241"/>
                  </a:lnTo>
                  <a:lnTo>
                    <a:pt x="125" y="250"/>
                  </a:lnTo>
                  <a:lnTo>
                    <a:pt x="125" y="250"/>
                  </a:lnTo>
                  <a:lnTo>
                    <a:pt x="115" y="261"/>
                  </a:lnTo>
                  <a:lnTo>
                    <a:pt x="104" y="271"/>
                  </a:lnTo>
                  <a:lnTo>
                    <a:pt x="92" y="278"/>
                  </a:lnTo>
                  <a:lnTo>
                    <a:pt x="79" y="284"/>
                  </a:lnTo>
                  <a:lnTo>
                    <a:pt x="79" y="284"/>
                  </a:lnTo>
                  <a:lnTo>
                    <a:pt x="68" y="286"/>
                  </a:lnTo>
                  <a:lnTo>
                    <a:pt x="58" y="287"/>
                  </a:lnTo>
                  <a:lnTo>
                    <a:pt x="48" y="286"/>
                  </a:lnTo>
                  <a:lnTo>
                    <a:pt x="38" y="284"/>
                  </a:lnTo>
                  <a:lnTo>
                    <a:pt x="28" y="280"/>
                  </a:lnTo>
                  <a:lnTo>
                    <a:pt x="19" y="275"/>
                  </a:lnTo>
                  <a:lnTo>
                    <a:pt x="11" y="267"/>
                  </a:lnTo>
                  <a:lnTo>
                    <a:pt x="3" y="260"/>
                  </a:lnTo>
                  <a:lnTo>
                    <a:pt x="3" y="260"/>
                  </a:lnTo>
                  <a:lnTo>
                    <a:pt x="1" y="241"/>
                  </a:lnTo>
                  <a:lnTo>
                    <a:pt x="1" y="241"/>
                  </a:lnTo>
                  <a:lnTo>
                    <a:pt x="0" y="223"/>
                  </a:lnTo>
                  <a:lnTo>
                    <a:pt x="2" y="205"/>
                  </a:lnTo>
                  <a:lnTo>
                    <a:pt x="4" y="187"/>
                  </a:lnTo>
                  <a:lnTo>
                    <a:pt x="10" y="171"/>
                  </a:lnTo>
                  <a:lnTo>
                    <a:pt x="16" y="156"/>
                  </a:lnTo>
                  <a:lnTo>
                    <a:pt x="23" y="143"/>
                  </a:lnTo>
                  <a:lnTo>
                    <a:pt x="32" y="131"/>
                  </a:lnTo>
                  <a:lnTo>
                    <a:pt x="41" y="120"/>
                  </a:lnTo>
                  <a:lnTo>
                    <a:pt x="41" y="1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14"/>
            <p:cNvSpPr>
              <a:spLocks/>
            </p:cNvSpPr>
            <p:nvPr/>
          </p:nvSpPr>
          <p:spPr bwMode="auto">
            <a:xfrm flipH="1">
              <a:off x="1523893" y="5967069"/>
              <a:ext cx="104280" cy="95559"/>
            </a:xfrm>
            <a:custGeom>
              <a:avLst/>
              <a:gdLst>
                <a:gd name="T0" fmla="*/ 137 w 362"/>
                <a:gd name="T1" fmla="*/ 159 h 381"/>
                <a:gd name="T2" fmla="*/ 137 w 362"/>
                <a:gd name="T3" fmla="*/ 159 h 381"/>
                <a:gd name="T4" fmla="*/ 138 w 362"/>
                <a:gd name="T5" fmla="*/ 164 h 381"/>
                <a:gd name="T6" fmla="*/ 140 w 362"/>
                <a:gd name="T7" fmla="*/ 166 h 381"/>
                <a:gd name="T8" fmla="*/ 143 w 362"/>
                <a:gd name="T9" fmla="*/ 167 h 381"/>
                <a:gd name="T10" fmla="*/ 148 w 362"/>
                <a:gd name="T11" fmla="*/ 165 h 381"/>
                <a:gd name="T12" fmla="*/ 213 w 362"/>
                <a:gd name="T13" fmla="*/ 129 h 381"/>
                <a:gd name="T14" fmla="*/ 213 w 362"/>
                <a:gd name="T15" fmla="*/ 129 h 381"/>
                <a:gd name="T16" fmla="*/ 218 w 362"/>
                <a:gd name="T17" fmla="*/ 126 h 381"/>
                <a:gd name="T18" fmla="*/ 221 w 362"/>
                <a:gd name="T19" fmla="*/ 121 h 381"/>
                <a:gd name="T20" fmla="*/ 223 w 362"/>
                <a:gd name="T21" fmla="*/ 116 h 381"/>
                <a:gd name="T22" fmla="*/ 224 w 362"/>
                <a:gd name="T23" fmla="*/ 111 h 381"/>
                <a:gd name="T24" fmla="*/ 223 w 362"/>
                <a:gd name="T25" fmla="*/ 76 h 381"/>
                <a:gd name="T26" fmla="*/ 361 w 362"/>
                <a:gd name="T27" fmla="*/ 0 h 381"/>
                <a:gd name="T28" fmla="*/ 362 w 362"/>
                <a:gd name="T29" fmla="*/ 155 h 381"/>
                <a:gd name="T30" fmla="*/ 362 w 362"/>
                <a:gd name="T31" fmla="*/ 155 h 381"/>
                <a:gd name="T32" fmla="*/ 361 w 362"/>
                <a:gd name="T33" fmla="*/ 164 h 381"/>
                <a:gd name="T34" fmla="*/ 359 w 362"/>
                <a:gd name="T35" fmla="*/ 172 h 381"/>
                <a:gd name="T36" fmla="*/ 357 w 362"/>
                <a:gd name="T37" fmla="*/ 181 h 381"/>
                <a:gd name="T38" fmla="*/ 352 w 362"/>
                <a:gd name="T39" fmla="*/ 189 h 381"/>
                <a:gd name="T40" fmla="*/ 347 w 362"/>
                <a:gd name="T41" fmla="*/ 196 h 381"/>
                <a:gd name="T42" fmla="*/ 341 w 362"/>
                <a:gd name="T43" fmla="*/ 204 h 381"/>
                <a:gd name="T44" fmla="*/ 334 w 362"/>
                <a:gd name="T45" fmla="*/ 209 h 381"/>
                <a:gd name="T46" fmla="*/ 327 w 362"/>
                <a:gd name="T47" fmla="*/ 214 h 381"/>
                <a:gd name="T48" fmla="*/ 37 w 362"/>
                <a:gd name="T49" fmla="*/ 376 h 381"/>
                <a:gd name="T50" fmla="*/ 37 w 362"/>
                <a:gd name="T51" fmla="*/ 376 h 381"/>
                <a:gd name="T52" fmla="*/ 30 w 362"/>
                <a:gd name="T53" fmla="*/ 380 h 381"/>
                <a:gd name="T54" fmla="*/ 23 w 362"/>
                <a:gd name="T55" fmla="*/ 381 h 381"/>
                <a:gd name="T56" fmla="*/ 17 w 362"/>
                <a:gd name="T57" fmla="*/ 381 h 381"/>
                <a:gd name="T58" fmla="*/ 12 w 362"/>
                <a:gd name="T59" fmla="*/ 379 h 381"/>
                <a:gd name="T60" fmla="*/ 8 w 362"/>
                <a:gd name="T61" fmla="*/ 375 h 381"/>
                <a:gd name="T62" fmla="*/ 4 w 362"/>
                <a:gd name="T63" fmla="*/ 371 h 381"/>
                <a:gd name="T64" fmla="*/ 2 w 362"/>
                <a:gd name="T65" fmla="*/ 365 h 381"/>
                <a:gd name="T66" fmla="*/ 1 w 362"/>
                <a:gd name="T67" fmla="*/ 357 h 381"/>
                <a:gd name="T68" fmla="*/ 0 w 362"/>
                <a:gd name="T69" fmla="*/ 202 h 381"/>
                <a:gd name="T70" fmla="*/ 137 w 362"/>
                <a:gd name="T71" fmla="*/ 125 h 381"/>
                <a:gd name="T72" fmla="*/ 137 w 362"/>
                <a:gd name="T73" fmla="*/ 15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2" h="381">
                  <a:moveTo>
                    <a:pt x="137" y="159"/>
                  </a:moveTo>
                  <a:lnTo>
                    <a:pt x="137" y="159"/>
                  </a:lnTo>
                  <a:lnTo>
                    <a:pt x="138" y="164"/>
                  </a:lnTo>
                  <a:lnTo>
                    <a:pt x="140" y="166"/>
                  </a:lnTo>
                  <a:lnTo>
                    <a:pt x="143" y="167"/>
                  </a:lnTo>
                  <a:lnTo>
                    <a:pt x="148" y="165"/>
                  </a:lnTo>
                  <a:lnTo>
                    <a:pt x="213" y="129"/>
                  </a:lnTo>
                  <a:lnTo>
                    <a:pt x="213" y="129"/>
                  </a:lnTo>
                  <a:lnTo>
                    <a:pt x="218" y="126"/>
                  </a:lnTo>
                  <a:lnTo>
                    <a:pt x="221" y="121"/>
                  </a:lnTo>
                  <a:lnTo>
                    <a:pt x="223" y="116"/>
                  </a:lnTo>
                  <a:lnTo>
                    <a:pt x="224" y="111"/>
                  </a:lnTo>
                  <a:lnTo>
                    <a:pt x="223" y="76"/>
                  </a:lnTo>
                  <a:lnTo>
                    <a:pt x="361" y="0"/>
                  </a:lnTo>
                  <a:lnTo>
                    <a:pt x="362" y="155"/>
                  </a:lnTo>
                  <a:lnTo>
                    <a:pt x="362" y="155"/>
                  </a:lnTo>
                  <a:lnTo>
                    <a:pt x="361" y="164"/>
                  </a:lnTo>
                  <a:lnTo>
                    <a:pt x="359" y="172"/>
                  </a:lnTo>
                  <a:lnTo>
                    <a:pt x="357" y="181"/>
                  </a:lnTo>
                  <a:lnTo>
                    <a:pt x="352" y="189"/>
                  </a:lnTo>
                  <a:lnTo>
                    <a:pt x="347" y="196"/>
                  </a:lnTo>
                  <a:lnTo>
                    <a:pt x="341" y="204"/>
                  </a:lnTo>
                  <a:lnTo>
                    <a:pt x="334" y="209"/>
                  </a:lnTo>
                  <a:lnTo>
                    <a:pt x="327" y="214"/>
                  </a:lnTo>
                  <a:lnTo>
                    <a:pt x="37" y="376"/>
                  </a:lnTo>
                  <a:lnTo>
                    <a:pt x="37" y="376"/>
                  </a:lnTo>
                  <a:lnTo>
                    <a:pt x="30" y="380"/>
                  </a:lnTo>
                  <a:lnTo>
                    <a:pt x="23" y="381"/>
                  </a:lnTo>
                  <a:lnTo>
                    <a:pt x="17" y="381"/>
                  </a:lnTo>
                  <a:lnTo>
                    <a:pt x="12" y="379"/>
                  </a:lnTo>
                  <a:lnTo>
                    <a:pt x="8" y="375"/>
                  </a:lnTo>
                  <a:lnTo>
                    <a:pt x="4" y="371"/>
                  </a:lnTo>
                  <a:lnTo>
                    <a:pt x="2" y="365"/>
                  </a:lnTo>
                  <a:lnTo>
                    <a:pt x="1" y="357"/>
                  </a:lnTo>
                  <a:lnTo>
                    <a:pt x="0" y="202"/>
                  </a:lnTo>
                  <a:lnTo>
                    <a:pt x="137" y="125"/>
                  </a:lnTo>
                  <a:lnTo>
                    <a:pt x="137" y="15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15"/>
            <p:cNvSpPr>
              <a:spLocks noEditPoints="1"/>
            </p:cNvSpPr>
            <p:nvPr/>
          </p:nvSpPr>
          <p:spPr bwMode="auto">
            <a:xfrm flipH="1">
              <a:off x="1523893" y="5946220"/>
              <a:ext cx="104280" cy="67760"/>
            </a:xfrm>
            <a:custGeom>
              <a:avLst/>
              <a:gdLst>
                <a:gd name="T0" fmla="*/ 35 w 360"/>
                <a:gd name="T1" fmla="*/ 169 h 272"/>
                <a:gd name="T2" fmla="*/ 119 w 360"/>
                <a:gd name="T3" fmla="*/ 123 h 272"/>
                <a:gd name="T4" fmla="*/ 118 w 360"/>
                <a:gd name="T5" fmla="*/ 84 h 272"/>
                <a:gd name="T6" fmla="*/ 118 w 360"/>
                <a:gd name="T7" fmla="*/ 84 h 272"/>
                <a:gd name="T8" fmla="*/ 119 w 360"/>
                <a:gd name="T9" fmla="*/ 78 h 272"/>
                <a:gd name="T10" fmla="*/ 120 w 360"/>
                <a:gd name="T11" fmla="*/ 73 h 272"/>
                <a:gd name="T12" fmla="*/ 122 w 360"/>
                <a:gd name="T13" fmla="*/ 66 h 272"/>
                <a:gd name="T14" fmla="*/ 124 w 360"/>
                <a:gd name="T15" fmla="*/ 62 h 272"/>
                <a:gd name="T16" fmla="*/ 128 w 360"/>
                <a:gd name="T17" fmla="*/ 57 h 272"/>
                <a:gd name="T18" fmla="*/ 132 w 360"/>
                <a:gd name="T19" fmla="*/ 52 h 272"/>
                <a:gd name="T20" fmla="*/ 137 w 360"/>
                <a:gd name="T21" fmla="*/ 48 h 272"/>
                <a:gd name="T22" fmla="*/ 141 w 360"/>
                <a:gd name="T23" fmla="*/ 45 h 272"/>
                <a:gd name="T24" fmla="*/ 216 w 360"/>
                <a:gd name="T25" fmla="*/ 3 h 272"/>
                <a:gd name="T26" fmla="*/ 216 w 360"/>
                <a:gd name="T27" fmla="*/ 3 h 272"/>
                <a:gd name="T28" fmla="*/ 222 w 360"/>
                <a:gd name="T29" fmla="*/ 1 h 272"/>
                <a:gd name="T30" fmla="*/ 225 w 360"/>
                <a:gd name="T31" fmla="*/ 0 h 272"/>
                <a:gd name="T32" fmla="*/ 230 w 360"/>
                <a:gd name="T33" fmla="*/ 0 h 272"/>
                <a:gd name="T34" fmla="*/ 233 w 360"/>
                <a:gd name="T35" fmla="*/ 1 h 272"/>
                <a:gd name="T36" fmla="*/ 237 w 360"/>
                <a:gd name="T37" fmla="*/ 3 h 272"/>
                <a:gd name="T38" fmla="*/ 239 w 360"/>
                <a:gd name="T39" fmla="*/ 6 h 272"/>
                <a:gd name="T40" fmla="*/ 240 w 360"/>
                <a:gd name="T41" fmla="*/ 10 h 272"/>
                <a:gd name="T42" fmla="*/ 240 w 360"/>
                <a:gd name="T43" fmla="*/ 15 h 272"/>
                <a:gd name="T44" fmla="*/ 240 w 360"/>
                <a:gd name="T45" fmla="*/ 55 h 272"/>
                <a:gd name="T46" fmla="*/ 324 w 360"/>
                <a:gd name="T47" fmla="*/ 7 h 272"/>
                <a:gd name="T48" fmla="*/ 324 w 360"/>
                <a:gd name="T49" fmla="*/ 7 h 272"/>
                <a:gd name="T50" fmla="*/ 332 w 360"/>
                <a:gd name="T51" fmla="*/ 4 h 272"/>
                <a:gd name="T52" fmla="*/ 339 w 360"/>
                <a:gd name="T53" fmla="*/ 3 h 272"/>
                <a:gd name="T54" fmla="*/ 344 w 360"/>
                <a:gd name="T55" fmla="*/ 3 h 272"/>
                <a:gd name="T56" fmla="*/ 350 w 360"/>
                <a:gd name="T57" fmla="*/ 5 h 272"/>
                <a:gd name="T58" fmla="*/ 354 w 360"/>
                <a:gd name="T59" fmla="*/ 8 h 272"/>
                <a:gd name="T60" fmla="*/ 358 w 360"/>
                <a:gd name="T61" fmla="*/ 12 h 272"/>
                <a:gd name="T62" fmla="*/ 359 w 360"/>
                <a:gd name="T63" fmla="*/ 19 h 272"/>
                <a:gd name="T64" fmla="*/ 360 w 360"/>
                <a:gd name="T65" fmla="*/ 27 h 272"/>
                <a:gd name="T66" fmla="*/ 360 w 360"/>
                <a:gd name="T67" fmla="*/ 70 h 272"/>
                <a:gd name="T68" fmla="*/ 0 w 360"/>
                <a:gd name="T69" fmla="*/ 272 h 272"/>
                <a:gd name="T70" fmla="*/ 0 w 360"/>
                <a:gd name="T71" fmla="*/ 228 h 272"/>
                <a:gd name="T72" fmla="*/ 0 w 360"/>
                <a:gd name="T73" fmla="*/ 228 h 272"/>
                <a:gd name="T74" fmla="*/ 0 w 360"/>
                <a:gd name="T75" fmla="*/ 220 h 272"/>
                <a:gd name="T76" fmla="*/ 2 w 360"/>
                <a:gd name="T77" fmla="*/ 211 h 272"/>
                <a:gd name="T78" fmla="*/ 5 w 360"/>
                <a:gd name="T79" fmla="*/ 203 h 272"/>
                <a:gd name="T80" fmla="*/ 10 w 360"/>
                <a:gd name="T81" fmla="*/ 195 h 272"/>
                <a:gd name="T82" fmla="*/ 14 w 360"/>
                <a:gd name="T83" fmla="*/ 187 h 272"/>
                <a:gd name="T84" fmla="*/ 21 w 360"/>
                <a:gd name="T85" fmla="*/ 180 h 272"/>
                <a:gd name="T86" fmla="*/ 27 w 360"/>
                <a:gd name="T87" fmla="*/ 174 h 272"/>
                <a:gd name="T88" fmla="*/ 35 w 360"/>
                <a:gd name="T89" fmla="*/ 169 h 272"/>
                <a:gd name="T90" fmla="*/ 35 w 360"/>
                <a:gd name="T91" fmla="*/ 169 h 272"/>
                <a:gd name="T92" fmla="*/ 215 w 360"/>
                <a:gd name="T93" fmla="*/ 31 h 272"/>
                <a:gd name="T94" fmla="*/ 142 w 360"/>
                <a:gd name="T95" fmla="*/ 71 h 272"/>
                <a:gd name="T96" fmla="*/ 142 w 360"/>
                <a:gd name="T97" fmla="*/ 109 h 272"/>
                <a:gd name="T98" fmla="*/ 216 w 360"/>
                <a:gd name="T99" fmla="*/ 68 h 272"/>
                <a:gd name="T100" fmla="*/ 215 w 360"/>
                <a:gd name="T101" fmla="*/ 3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272">
                  <a:moveTo>
                    <a:pt x="35" y="169"/>
                  </a:moveTo>
                  <a:lnTo>
                    <a:pt x="119" y="123"/>
                  </a:lnTo>
                  <a:lnTo>
                    <a:pt x="118" y="84"/>
                  </a:lnTo>
                  <a:lnTo>
                    <a:pt x="118" y="84"/>
                  </a:lnTo>
                  <a:lnTo>
                    <a:pt x="119" y="78"/>
                  </a:lnTo>
                  <a:lnTo>
                    <a:pt x="120" y="73"/>
                  </a:lnTo>
                  <a:lnTo>
                    <a:pt x="122" y="66"/>
                  </a:lnTo>
                  <a:lnTo>
                    <a:pt x="124" y="62"/>
                  </a:lnTo>
                  <a:lnTo>
                    <a:pt x="128" y="57"/>
                  </a:lnTo>
                  <a:lnTo>
                    <a:pt x="132" y="52"/>
                  </a:lnTo>
                  <a:lnTo>
                    <a:pt x="137" y="48"/>
                  </a:lnTo>
                  <a:lnTo>
                    <a:pt x="141" y="45"/>
                  </a:lnTo>
                  <a:lnTo>
                    <a:pt x="216" y="3"/>
                  </a:lnTo>
                  <a:lnTo>
                    <a:pt x="216" y="3"/>
                  </a:lnTo>
                  <a:lnTo>
                    <a:pt x="222" y="1"/>
                  </a:lnTo>
                  <a:lnTo>
                    <a:pt x="225" y="0"/>
                  </a:lnTo>
                  <a:lnTo>
                    <a:pt x="230" y="0"/>
                  </a:lnTo>
                  <a:lnTo>
                    <a:pt x="233" y="1"/>
                  </a:lnTo>
                  <a:lnTo>
                    <a:pt x="237" y="3"/>
                  </a:lnTo>
                  <a:lnTo>
                    <a:pt x="239" y="6"/>
                  </a:lnTo>
                  <a:lnTo>
                    <a:pt x="240" y="10"/>
                  </a:lnTo>
                  <a:lnTo>
                    <a:pt x="240" y="15"/>
                  </a:lnTo>
                  <a:lnTo>
                    <a:pt x="240" y="55"/>
                  </a:lnTo>
                  <a:lnTo>
                    <a:pt x="324" y="7"/>
                  </a:lnTo>
                  <a:lnTo>
                    <a:pt x="324" y="7"/>
                  </a:lnTo>
                  <a:lnTo>
                    <a:pt x="332" y="4"/>
                  </a:lnTo>
                  <a:lnTo>
                    <a:pt x="339" y="3"/>
                  </a:lnTo>
                  <a:lnTo>
                    <a:pt x="344" y="3"/>
                  </a:lnTo>
                  <a:lnTo>
                    <a:pt x="350" y="5"/>
                  </a:lnTo>
                  <a:lnTo>
                    <a:pt x="354" y="8"/>
                  </a:lnTo>
                  <a:lnTo>
                    <a:pt x="358" y="12"/>
                  </a:lnTo>
                  <a:lnTo>
                    <a:pt x="359" y="19"/>
                  </a:lnTo>
                  <a:lnTo>
                    <a:pt x="360" y="27"/>
                  </a:lnTo>
                  <a:lnTo>
                    <a:pt x="360" y="70"/>
                  </a:lnTo>
                  <a:lnTo>
                    <a:pt x="0" y="272"/>
                  </a:lnTo>
                  <a:lnTo>
                    <a:pt x="0" y="228"/>
                  </a:lnTo>
                  <a:lnTo>
                    <a:pt x="0" y="228"/>
                  </a:lnTo>
                  <a:lnTo>
                    <a:pt x="0" y="220"/>
                  </a:lnTo>
                  <a:lnTo>
                    <a:pt x="2" y="211"/>
                  </a:lnTo>
                  <a:lnTo>
                    <a:pt x="5" y="203"/>
                  </a:lnTo>
                  <a:lnTo>
                    <a:pt x="10" y="195"/>
                  </a:lnTo>
                  <a:lnTo>
                    <a:pt x="14" y="187"/>
                  </a:lnTo>
                  <a:lnTo>
                    <a:pt x="21" y="180"/>
                  </a:lnTo>
                  <a:lnTo>
                    <a:pt x="27" y="174"/>
                  </a:lnTo>
                  <a:lnTo>
                    <a:pt x="35" y="169"/>
                  </a:lnTo>
                  <a:lnTo>
                    <a:pt x="35" y="169"/>
                  </a:lnTo>
                  <a:close/>
                  <a:moveTo>
                    <a:pt x="215" y="31"/>
                  </a:moveTo>
                  <a:lnTo>
                    <a:pt x="142" y="71"/>
                  </a:lnTo>
                  <a:lnTo>
                    <a:pt x="142" y="109"/>
                  </a:lnTo>
                  <a:lnTo>
                    <a:pt x="216" y="68"/>
                  </a:lnTo>
                  <a:lnTo>
                    <a:pt x="215"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16"/>
            <p:cNvSpPr>
              <a:spLocks noEditPoints="1"/>
            </p:cNvSpPr>
            <p:nvPr/>
          </p:nvSpPr>
          <p:spPr bwMode="auto">
            <a:xfrm flipH="1">
              <a:off x="1412661" y="6126913"/>
              <a:ext cx="114708" cy="118145"/>
            </a:xfrm>
            <a:custGeom>
              <a:avLst/>
              <a:gdLst>
                <a:gd name="T0" fmla="*/ 93 w 398"/>
                <a:gd name="T1" fmla="*/ 139 h 472"/>
                <a:gd name="T2" fmla="*/ 91 w 398"/>
                <a:gd name="T3" fmla="*/ 167 h 472"/>
                <a:gd name="T4" fmla="*/ 121 w 398"/>
                <a:gd name="T5" fmla="*/ 146 h 472"/>
                <a:gd name="T6" fmla="*/ 267 w 398"/>
                <a:gd name="T7" fmla="*/ 37 h 472"/>
                <a:gd name="T8" fmla="*/ 271 w 398"/>
                <a:gd name="T9" fmla="*/ 59 h 472"/>
                <a:gd name="T10" fmla="*/ 301 w 398"/>
                <a:gd name="T11" fmla="*/ 41 h 472"/>
                <a:gd name="T12" fmla="*/ 298 w 398"/>
                <a:gd name="T13" fmla="*/ 19 h 472"/>
                <a:gd name="T14" fmla="*/ 318 w 398"/>
                <a:gd name="T15" fmla="*/ 8 h 472"/>
                <a:gd name="T16" fmla="*/ 343 w 398"/>
                <a:gd name="T17" fmla="*/ 1 h 472"/>
                <a:gd name="T18" fmla="*/ 363 w 398"/>
                <a:gd name="T19" fmla="*/ 4 h 472"/>
                <a:gd name="T20" fmla="*/ 380 w 398"/>
                <a:gd name="T21" fmla="*/ 15 h 472"/>
                <a:gd name="T22" fmla="*/ 390 w 398"/>
                <a:gd name="T23" fmla="*/ 36 h 472"/>
                <a:gd name="T24" fmla="*/ 395 w 398"/>
                <a:gd name="T25" fmla="*/ 63 h 472"/>
                <a:gd name="T26" fmla="*/ 397 w 398"/>
                <a:gd name="T27" fmla="*/ 190 h 472"/>
                <a:gd name="T28" fmla="*/ 391 w 398"/>
                <a:gd name="T29" fmla="*/ 223 h 472"/>
                <a:gd name="T30" fmla="*/ 374 w 398"/>
                <a:gd name="T31" fmla="*/ 265 h 472"/>
                <a:gd name="T32" fmla="*/ 349 w 398"/>
                <a:gd name="T33" fmla="*/ 301 h 472"/>
                <a:gd name="T34" fmla="*/ 325 w 398"/>
                <a:gd name="T35" fmla="*/ 322 h 472"/>
                <a:gd name="T36" fmla="*/ 87 w 398"/>
                <a:gd name="T37" fmla="*/ 461 h 472"/>
                <a:gd name="T38" fmla="*/ 62 w 398"/>
                <a:gd name="T39" fmla="*/ 471 h 472"/>
                <a:gd name="T40" fmla="*/ 41 w 398"/>
                <a:gd name="T41" fmla="*/ 471 h 472"/>
                <a:gd name="T42" fmla="*/ 23 w 398"/>
                <a:gd name="T43" fmla="*/ 461 h 472"/>
                <a:gd name="T44" fmla="*/ 10 w 398"/>
                <a:gd name="T45" fmla="*/ 444 h 472"/>
                <a:gd name="T46" fmla="*/ 3 w 398"/>
                <a:gd name="T47" fmla="*/ 419 h 472"/>
                <a:gd name="T48" fmla="*/ 0 w 398"/>
                <a:gd name="T49" fmla="*/ 293 h 472"/>
                <a:gd name="T50" fmla="*/ 3 w 398"/>
                <a:gd name="T51" fmla="*/ 261 h 472"/>
                <a:gd name="T52" fmla="*/ 13 w 398"/>
                <a:gd name="T53" fmla="*/ 229 h 472"/>
                <a:gd name="T54" fmla="*/ 41 w 398"/>
                <a:gd name="T55" fmla="*/ 180 h 472"/>
                <a:gd name="T56" fmla="*/ 64 w 398"/>
                <a:gd name="T57" fmla="*/ 157 h 472"/>
                <a:gd name="T58" fmla="*/ 80 w 398"/>
                <a:gd name="T59" fmla="*/ 145 h 472"/>
                <a:gd name="T60" fmla="*/ 193 w 398"/>
                <a:gd name="T61" fmla="*/ 308 h 472"/>
                <a:gd name="T62" fmla="*/ 223 w 398"/>
                <a:gd name="T63" fmla="*/ 271 h 472"/>
                <a:gd name="T64" fmla="*/ 231 w 398"/>
                <a:gd name="T65" fmla="*/ 251 h 472"/>
                <a:gd name="T66" fmla="*/ 251 w 398"/>
                <a:gd name="T67" fmla="*/ 220 h 472"/>
                <a:gd name="T68" fmla="*/ 237 w 398"/>
                <a:gd name="T69" fmla="*/ 214 h 472"/>
                <a:gd name="T70" fmla="*/ 237 w 398"/>
                <a:gd name="T71" fmla="*/ 197 h 472"/>
                <a:gd name="T72" fmla="*/ 235 w 398"/>
                <a:gd name="T73" fmla="*/ 184 h 472"/>
                <a:gd name="T74" fmla="*/ 228 w 398"/>
                <a:gd name="T75" fmla="*/ 169 h 472"/>
                <a:gd name="T76" fmla="*/ 220 w 398"/>
                <a:gd name="T77" fmla="*/ 159 h 472"/>
                <a:gd name="T78" fmla="*/ 204 w 398"/>
                <a:gd name="T79" fmla="*/ 155 h 472"/>
                <a:gd name="T80" fmla="*/ 186 w 398"/>
                <a:gd name="T81" fmla="*/ 158 h 472"/>
                <a:gd name="T82" fmla="*/ 165 w 398"/>
                <a:gd name="T83" fmla="*/ 171 h 472"/>
                <a:gd name="T84" fmla="*/ 145 w 398"/>
                <a:gd name="T85" fmla="*/ 189 h 472"/>
                <a:gd name="T86" fmla="*/ 160 w 398"/>
                <a:gd name="T87" fmla="*/ 194 h 472"/>
                <a:gd name="T88" fmla="*/ 175 w 398"/>
                <a:gd name="T89" fmla="*/ 183 h 472"/>
                <a:gd name="T90" fmla="*/ 197 w 398"/>
                <a:gd name="T91" fmla="*/ 177 h 472"/>
                <a:gd name="T92" fmla="*/ 207 w 398"/>
                <a:gd name="T93" fmla="*/ 183 h 472"/>
                <a:gd name="T94" fmla="*/ 214 w 398"/>
                <a:gd name="T95" fmla="*/ 196 h 472"/>
                <a:gd name="T96" fmla="*/ 217 w 398"/>
                <a:gd name="T97" fmla="*/ 209 h 472"/>
                <a:gd name="T98" fmla="*/ 217 w 398"/>
                <a:gd name="T99" fmla="*/ 216 h 472"/>
                <a:gd name="T100" fmla="*/ 157 w 398"/>
                <a:gd name="T101" fmla="*/ 275 h 472"/>
                <a:gd name="T102" fmla="*/ 212 w 398"/>
                <a:gd name="T103" fmla="*/ 254 h 472"/>
                <a:gd name="T104" fmla="*/ 200 w 398"/>
                <a:gd name="T105" fmla="*/ 277 h 472"/>
                <a:gd name="T106" fmla="*/ 177 w 398"/>
                <a:gd name="T107" fmla="*/ 298 h 472"/>
                <a:gd name="T108" fmla="*/ 161 w 398"/>
                <a:gd name="T109" fmla="*/ 305 h 472"/>
                <a:gd name="T110" fmla="*/ 148 w 398"/>
                <a:gd name="T111" fmla="*/ 325 h 472"/>
                <a:gd name="T112" fmla="*/ 161 w 398"/>
                <a:gd name="T113" fmla="*/ 324 h 472"/>
                <a:gd name="T114" fmla="*/ 180 w 398"/>
                <a:gd name="T115" fmla="*/ 316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8" h="472">
                  <a:moveTo>
                    <a:pt x="80" y="145"/>
                  </a:moveTo>
                  <a:lnTo>
                    <a:pt x="93" y="139"/>
                  </a:lnTo>
                  <a:lnTo>
                    <a:pt x="93" y="139"/>
                  </a:lnTo>
                  <a:lnTo>
                    <a:pt x="92" y="150"/>
                  </a:lnTo>
                  <a:lnTo>
                    <a:pt x="91" y="163"/>
                  </a:lnTo>
                  <a:lnTo>
                    <a:pt x="91" y="167"/>
                  </a:lnTo>
                  <a:lnTo>
                    <a:pt x="121" y="149"/>
                  </a:lnTo>
                  <a:lnTo>
                    <a:pt x="121" y="146"/>
                  </a:lnTo>
                  <a:lnTo>
                    <a:pt x="121" y="146"/>
                  </a:lnTo>
                  <a:lnTo>
                    <a:pt x="122" y="133"/>
                  </a:lnTo>
                  <a:lnTo>
                    <a:pt x="123" y="120"/>
                  </a:lnTo>
                  <a:lnTo>
                    <a:pt x="267" y="37"/>
                  </a:lnTo>
                  <a:lnTo>
                    <a:pt x="267" y="37"/>
                  </a:lnTo>
                  <a:lnTo>
                    <a:pt x="269" y="47"/>
                  </a:lnTo>
                  <a:lnTo>
                    <a:pt x="271" y="59"/>
                  </a:lnTo>
                  <a:lnTo>
                    <a:pt x="271" y="62"/>
                  </a:lnTo>
                  <a:lnTo>
                    <a:pt x="301" y="45"/>
                  </a:lnTo>
                  <a:lnTo>
                    <a:pt x="301" y="41"/>
                  </a:lnTo>
                  <a:lnTo>
                    <a:pt x="301" y="41"/>
                  </a:lnTo>
                  <a:lnTo>
                    <a:pt x="300" y="30"/>
                  </a:lnTo>
                  <a:lnTo>
                    <a:pt x="298" y="19"/>
                  </a:lnTo>
                  <a:lnTo>
                    <a:pt x="310" y="12"/>
                  </a:lnTo>
                  <a:lnTo>
                    <a:pt x="310" y="12"/>
                  </a:lnTo>
                  <a:lnTo>
                    <a:pt x="318" y="8"/>
                  </a:lnTo>
                  <a:lnTo>
                    <a:pt x="327" y="4"/>
                  </a:lnTo>
                  <a:lnTo>
                    <a:pt x="335" y="1"/>
                  </a:lnTo>
                  <a:lnTo>
                    <a:pt x="343" y="1"/>
                  </a:lnTo>
                  <a:lnTo>
                    <a:pt x="350" y="0"/>
                  </a:lnTo>
                  <a:lnTo>
                    <a:pt x="356" y="1"/>
                  </a:lnTo>
                  <a:lnTo>
                    <a:pt x="363" y="4"/>
                  </a:lnTo>
                  <a:lnTo>
                    <a:pt x="369" y="7"/>
                  </a:lnTo>
                  <a:lnTo>
                    <a:pt x="374" y="11"/>
                  </a:lnTo>
                  <a:lnTo>
                    <a:pt x="380" y="15"/>
                  </a:lnTo>
                  <a:lnTo>
                    <a:pt x="383" y="22"/>
                  </a:lnTo>
                  <a:lnTo>
                    <a:pt x="388" y="28"/>
                  </a:lnTo>
                  <a:lnTo>
                    <a:pt x="390" y="36"/>
                  </a:lnTo>
                  <a:lnTo>
                    <a:pt x="392" y="44"/>
                  </a:lnTo>
                  <a:lnTo>
                    <a:pt x="395" y="53"/>
                  </a:lnTo>
                  <a:lnTo>
                    <a:pt x="395" y="63"/>
                  </a:lnTo>
                  <a:lnTo>
                    <a:pt x="398" y="181"/>
                  </a:lnTo>
                  <a:lnTo>
                    <a:pt x="398" y="181"/>
                  </a:lnTo>
                  <a:lnTo>
                    <a:pt x="397" y="190"/>
                  </a:lnTo>
                  <a:lnTo>
                    <a:pt x="396" y="201"/>
                  </a:lnTo>
                  <a:lnTo>
                    <a:pt x="395" y="212"/>
                  </a:lnTo>
                  <a:lnTo>
                    <a:pt x="391" y="223"/>
                  </a:lnTo>
                  <a:lnTo>
                    <a:pt x="389" y="234"/>
                  </a:lnTo>
                  <a:lnTo>
                    <a:pt x="384" y="244"/>
                  </a:lnTo>
                  <a:lnTo>
                    <a:pt x="374" y="265"/>
                  </a:lnTo>
                  <a:lnTo>
                    <a:pt x="363" y="283"/>
                  </a:lnTo>
                  <a:lnTo>
                    <a:pt x="356" y="293"/>
                  </a:lnTo>
                  <a:lnTo>
                    <a:pt x="349" y="301"/>
                  </a:lnTo>
                  <a:lnTo>
                    <a:pt x="342" y="309"/>
                  </a:lnTo>
                  <a:lnTo>
                    <a:pt x="334" y="316"/>
                  </a:lnTo>
                  <a:lnTo>
                    <a:pt x="325" y="322"/>
                  </a:lnTo>
                  <a:lnTo>
                    <a:pt x="317" y="328"/>
                  </a:lnTo>
                  <a:lnTo>
                    <a:pt x="87" y="461"/>
                  </a:lnTo>
                  <a:lnTo>
                    <a:pt x="87" y="461"/>
                  </a:lnTo>
                  <a:lnTo>
                    <a:pt x="79" y="466"/>
                  </a:lnTo>
                  <a:lnTo>
                    <a:pt x="70" y="469"/>
                  </a:lnTo>
                  <a:lnTo>
                    <a:pt x="62" y="471"/>
                  </a:lnTo>
                  <a:lnTo>
                    <a:pt x="55" y="472"/>
                  </a:lnTo>
                  <a:lnTo>
                    <a:pt x="48" y="472"/>
                  </a:lnTo>
                  <a:lnTo>
                    <a:pt x="41" y="471"/>
                  </a:lnTo>
                  <a:lnTo>
                    <a:pt x="34" y="469"/>
                  </a:lnTo>
                  <a:lnTo>
                    <a:pt x="29" y="466"/>
                  </a:lnTo>
                  <a:lnTo>
                    <a:pt x="23" y="461"/>
                  </a:lnTo>
                  <a:lnTo>
                    <a:pt x="18" y="457"/>
                  </a:lnTo>
                  <a:lnTo>
                    <a:pt x="13" y="451"/>
                  </a:lnTo>
                  <a:lnTo>
                    <a:pt x="10" y="444"/>
                  </a:lnTo>
                  <a:lnTo>
                    <a:pt x="6" y="437"/>
                  </a:lnTo>
                  <a:lnTo>
                    <a:pt x="4" y="429"/>
                  </a:lnTo>
                  <a:lnTo>
                    <a:pt x="3" y="419"/>
                  </a:lnTo>
                  <a:lnTo>
                    <a:pt x="3" y="410"/>
                  </a:lnTo>
                  <a:lnTo>
                    <a:pt x="0" y="293"/>
                  </a:lnTo>
                  <a:lnTo>
                    <a:pt x="0" y="293"/>
                  </a:lnTo>
                  <a:lnTo>
                    <a:pt x="1" y="282"/>
                  </a:lnTo>
                  <a:lnTo>
                    <a:pt x="1" y="271"/>
                  </a:lnTo>
                  <a:lnTo>
                    <a:pt x="3" y="261"/>
                  </a:lnTo>
                  <a:lnTo>
                    <a:pt x="5" y="250"/>
                  </a:lnTo>
                  <a:lnTo>
                    <a:pt x="9" y="239"/>
                  </a:lnTo>
                  <a:lnTo>
                    <a:pt x="13" y="229"/>
                  </a:lnTo>
                  <a:lnTo>
                    <a:pt x="23" y="209"/>
                  </a:lnTo>
                  <a:lnTo>
                    <a:pt x="34" y="189"/>
                  </a:lnTo>
                  <a:lnTo>
                    <a:pt x="41" y="180"/>
                  </a:lnTo>
                  <a:lnTo>
                    <a:pt x="49" y="172"/>
                  </a:lnTo>
                  <a:lnTo>
                    <a:pt x="56" y="164"/>
                  </a:lnTo>
                  <a:lnTo>
                    <a:pt x="64" y="157"/>
                  </a:lnTo>
                  <a:lnTo>
                    <a:pt x="73" y="150"/>
                  </a:lnTo>
                  <a:lnTo>
                    <a:pt x="80" y="145"/>
                  </a:lnTo>
                  <a:lnTo>
                    <a:pt x="80" y="145"/>
                  </a:lnTo>
                  <a:close/>
                  <a:moveTo>
                    <a:pt x="180" y="316"/>
                  </a:moveTo>
                  <a:lnTo>
                    <a:pt x="180" y="316"/>
                  </a:lnTo>
                  <a:lnTo>
                    <a:pt x="193" y="308"/>
                  </a:lnTo>
                  <a:lnTo>
                    <a:pt x="203" y="297"/>
                  </a:lnTo>
                  <a:lnTo>
                    <a:pt x="214" y="285"/>
                  </a:lnTo>
                  <a:lnTo>
                    <a:pt x="223" y="271"/>
                  </a:lnTo>
                  <a:lnTo>
                    <a:pt x="223" y="271"/>
                  </a:lnTo>
                  <a:lnTo>
                    <a:pt x="227" y="262"/>
                  </a:lnTo>
                  <a:lnTo>
                    <a:pt x="231" y="251"/>
                  </a:lnTo>
                  <a:lnTo>
                    <a:pt x="234" y="240"/>
                  </a:lnTo>
                  <a:lnTo>
                    <a:pt x="236" y="228"/>
                  </a:lnTo>
                  <a:lnTo>
                    <a:pt x="251" y="220"/>
                  </a:lnTo>
                  <a:lnTo>
                    <a:pt x="251" y="206"/>
                  </a:lnTo>
                  <a:lnTo>
                    <a:pt x="237" y="214"/>
                  </a:lnTo>
                  <a:lnTo>
                    <a:pt x="237" y="214"/>
                  </a:lnTo>
                  <a:lnTo>
                    <a:pt x="237" y="207"/>
                  </a:lnTo>
                  <a:lnTo>
                    <a:pt x="237" y="207"/>
                  </a:lnTo>
                  <a:lnTo>
                    <a:pt x="237" y="197"/>
                  </a:lnTo>
                  <a:lnTo>
                    <a:pt x="251" y="189"/>
                  </a:lnTo>
                  <a:lnTo>
                    <a:pt x="250" y="175"/>
                  </a:lnTo>
                  <a:lnTo>
                    <a:pt x="235" y="184"/>
                  </a:lnTo>
                  <a:lnTo>
                    <a:pt x="235" y="184"/>
                  </a:lnTo>
                  <a:lnTo>
                    <a:pt x="232" y="176"/>
                  </a:lnTo>
                  <a:lnTo>
                    <a:pt x="228" y="169"/>
                  </a:lnTo>
                  <a:lnTo>
                    <a:pt x="224" y="163"/>
                  </a:lnTo>
                  <a:lnTo>
                    <a:pt x="220" y="159"/>
                  </a:lnTo>
                  <a:lnTo>
                    <a:pt x="220" y="159"/>
                  </a:lnTo>
                  <a:lnTo>
                    <a:pt x="215" y="157"/>
                  </a:lnTo>
                  <a:lnTo>
                    <a:pt x="209" y="156"/>
                  </a:lnTo>
                  <a:lnTo>
                    <a:pt x="204" y="155"/>
                  </a:lnTo>
                  <a:lnTo>
                    <a:pt x="198" y="156"/>
                  </a:lnTo>
                  <a:lnTo>
                    <a:pt x="193" y="157"/>
                  </a:lnTo>
                  <a:lnTo>
                    <a:pt x="186" y="158"/>
                  </a:lnTo>
                  <a:lnTo>
                    <a:pt x="175" y="164"/>
                  </a:lnTo>
                  <a:lnTo>
                    <a:pt x="175" y="164"/>
                  </a:lnTo>
                  <a:lnTo>
                    <a:pt x="165" y="171"/>
                  </a:lnTo>
                  <a:lnTo>
                    <a:pt x="157" y="177"/>
                  </a:lnTo>
                  <a:lnTo>
                    <a:pt x="150" y="183"/>
                  </a:lnTo>
                  <a:lnTo>
                    <a:pt x="145" y="189"/>
                  </a:lnTo>
                  <a:lnTo>
                    <a:pt x="150" y="204"/>
                  </a:lnTo>
                  <a:lnTo>
                    <a:pt x="150" y="204"/>
                  </a:lnTo>
                  <a:lnTo>
                    <a:pt x="160" y="194"/>
                  </a:lnTo>
                  <a:lnTo>
                    <a:pt x="167" y="188"/>
                  </a:lnTo>
                  <a:lnTo>
                    <a:pt x="175" y="183"/>
                  </a:lnTo>
                  <a:lnTo>
                    <a:pt x="175" y="183"/>
                  </a:lnTo>
                  <a:lnTo>
                    <a:pt x="182" y="180"/>
                  </a:lnTo>
                  <a:lnTo>
                    <a:pt x="190" y="177"/>
                  </a:lnTo>
                  <a:lnTo>
                    <a:pt x="197" y="177"/>
                  </a:lnTo>
                  <a:lnTo>
                    <a:pt x="204" y="180"/>
                  </a:lnTo>
                  <a:lnTo>
                    <a:pt x="204" y="180"/>
                  </a:lnTo>
                  <a:lnTo>
                    <a:pt x="207" y="183"/>
                  </a:lnTo>
                  <a:lnTo>
                    <a:pt x="211" y="186"/>
                  </a:lnTo>
                  <a:lnTo>
                    <a:pt x="213" y="190"/>
                  </a:lnTo>
                  <a:lnTo>
                    <a:pt x="214" y="196"/>
                  </a:lnTo>
                  <a:lnTo>
                    <a:pt x="156" y="230"/>
                  </a:lnTo>
                  <a:lnTo>
                    <a:pt x="156" y="244"/>
                  </a:lnTo>
                  <a:lnTo>
                    <a:pt x="217" y="209"/>
                  </a:lnTo>
                  <a:lnTo>
                    <a:pt x="217" y="209"/>
                  </a:lnTo>
                  <a:lnTo>
                    <a:pt x="217" y="216"/>
                  </a:lnTo>
                  <a:lnTo>
                    <a:pt x="217" y="216"/>
                  </a:lnTo>
                  <a:lnTo>
                    <a:pt x="217" y="225"/>
                  </a:lnTo>
                  <a:lnTo>
                    <a:pt x="156" y="262"/>
                  </a:lnTo>
                  <a:lnTo>
                    <a:pt x="157" y="275"/>
                  </a:lnTo>
                  <a:lnTo>
                    <a:pt x="216" y="241"/>
                  </a:lnTo>
                  <a:lnTo>
                    <a:pt x="216" y="241"/>
                  </a:lnTo>
                  <a:lnTo>
                    <a:pt x="212" y="254"/>
                  </a:lnTo>
                  <a:lnTo>
                    <a:pt x="207" y="267"/>
                  </a:lnTo>
                  <a:lnTo>
                    <a:pt x="207" y="267"/>
                  </a:lnTo>
                  <a:lnTo>
                    <a:pt x="200" y="277"/>
                  </a:lnTo>
                  <a:lnTo>
                    <a:pt x="194" y="285"/>
                  </a:lnTo>
                  <a:lnTo>
                    <a:pt x="186" y="292"/>
                  </a:lnTo>
                  <a:lnTo>
                    <a:pt x="177" y="298"/>
                  </a:lnTo>
                  <a:lnTo>
                    <a:pt x="177" y="298"/>
                  </a:lnTo>
                  <a:lnTo>
                    <a:pt x="169" y="302"/>
                  </a:lnTo>
                  <a:lnTo>
                    <a:pt x="161" y="305"/>
                  </a:lnTo>
                  <a:lnTo>
                    <a:pt x="156" y="306"/>
                  </a:lnTo>
                  <a:lnTo>
                    <a:pt x="150" y="306"/>
                  </a:lnTo>
                  <a:lnTo>
                    <a:pt x="148" y="325"/>
                  </a:lnTo>
                  <a:lnTo>
                    <a:pt x="148" y="325"/>
                  </a:lnTo>
                  <a:lnTo>
                    <a:pt x="153" y="325"/>
                  </a:lnTo>
                  <a:lnTo>
                    <a:pt x="161" y="324"/>
                  </a:lnTo>
                  <a:lnTo>
                    <a:pt x="170" y="321"/>
                  </a:lnTo>
                  <a:lnTo>
                    <a:pt x="180" y="316"/>
                  </a:lnTo>
                  <a:lnTo>
                    <a:pt x="180" y="3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17"/>
            <p:cNvSpPr>
              <a:spLocks/>
            </p:cNvSpPr>
            <p:nvPr/>
          </p:nvSpPr>
          <p:spPr bwMode="auto">
            <a:xfrm flipH="1">
              <a:off x="1442207" y="6119963"/>
              <a:ext cx="57354" cy="46911"/>
            </a:xfrm>
            <a:custGeom>
              <a:avLst/>
              <a:gdLst>
                <a:gd name="T0" fmla="*/ 1 w 200"/>
                <a:gd name="T1" fmla="*/ 163 h 186"/>
                <a:gd name="T2" fmla="*/ 1 w 200"/>
                <a:gd name="T3" fmla="*/ 163 h 186"/>
                <a:gd name="T4" fmla="*/ 5 w 200"/>
                <a:gd name="T5" fmla="*/ 145 h 186"/>
                <a:gd name="T6" fmla="*/ 9 w 200"/>
                <a:gd name="T7" fmla="*/ 129 h 186"/>
                <a:gd name="T8" fmla="*/ 14 w 200"/>
                <a:gd name="T9" fmla="*/ 113 h 186"/>
                <a:gd name="T10" fmla="*/ 20 w 200"/>
                <a:gd name="T11" fmla="*/ 97 h 186"/>
                <a:gd name="T12" fmla="*/ 28 w 200"/>
                <a:gd name="T13" fmla="*/ 83 h 186"/>
                <a:gd name="T14" fmla="*/ 36 w 200"/>
                <a:gd name="T15" fmla="*/ 73 h 186"/>
                <a:gd name="T16" fmla="*/ 44 w 200"/>
                <a:gd name="T17" fmla="*/ 63 h 186"/>
                <a:gd name="T18" fmla="*/ 53 w 200"/>
                <a:gd name="T19" fmla="*/ 56 h 186"/>
                <a:gd name="T20" fmla="*/ 143 w 200"/>
                <a:gd name="T21" fmla="*/ 5 h 186"/>
                <a:gd name="T22" fmla="*/ 143 w 200"/>
                <a:gd name="T23" fmla="*/ 5 h 186"/>
                <a:gd name="T24" fmla="*/ 147 w 200"/>
                <a:gd name="T25" fmla="*/ 2 h 186"/>
                <a:gd name="T26" fmla="*/ 152 w 200"/>
                <a:gd name="T27" fmla="*/ 1 h 186"/>
                <a:gd name="T28" fmla="*/ 156 w 200"/>
                <a:gd name="T29" fmla="*/ 0 h 186"/>
                <a:gd name="T30" fmla="*/ 159 w 200"/>
                <a:gd name="T31" fmla="*/ 0 h 186"/>
                <a:gd name="T32" fmla="*/ 164 w 200"/>
                <a:gd name="T33" fmla="*/ 1 h 186"/>
                <a:gd name="T34" fmla="*/ 168 w 200"/>
                <a:gd name="T35" fmla="*/ 2 h 186"/>
                <a:gd name="T36" fmla="*/ 172 w 200"/>
                <a:gd name="T37" fmla="*/ 5 h 186"/>
                <a:gd name="T38" fmla="*/ 176 w 200"/>
                <a:gd name="T39" fmla="*/ 7 h 186"/>
                <a:gd name="T40" fmla="*/ 183 w 200"/>
                <a:gd name="T41" fmla="*/ 14 h 186"/>
                <a:gd name="T42" fmla="*/ 189 w 200"/>
                <a:gd name="T43" fmla="*/ 24 h 186"/>
                <a:gd name="T44" fmla="*/ 193 w 200"/>
                <a:gd name="T45" fmla="*/ 36 h 186"/>
                <a:gd name="T46" fmla="*/ 198 w 200"/>
                <a:gd name="T47" fmla="*/ 50 h 186"/>
                <a:gd name="T48" fmla="*/ 198 w 200"/>
                <a:gd name="T49" fmla="*/ 50 h 186"/>
                <a:gd name="T50" fmla="*/ 200 w 200"/>
                <a:gd name="T51" fmla="*/ 69 h 186"/>
                <a:gd name="T52" fmla="*/ 180 w 200"/>
                <a:gd name="T53" fmla="*/ 81 h 186"/>
                <a:gd name="T54" fmla="*/ 180 w 200"/>
                <a:gd name="T55" fmla="*/ 81 h 186"/>
                <a:gd name="T56" fmla="*/ 178 w 200"/>
                <a:gd name="T57" fmla="*/ 72 h 186"/>
                <a:gd name="T58" fmla="*/ 176 w 200"/>
                <a:gd name="T59" fmla="*/ 62 h 186"/>
                <a:gd name="T60" fmla="*/ 176 w 200"/>
                <a:gd name="T61" fmla="*/ 62 h 186"/>
                <a:gd name="T62" fmla="*/ 173 w 200"/>
                <a:gd name="T63" fmla="*/ 52 h 186"/>
                <a:gd name="T64" fmla="*/ 170 w 200"/>
                <a:gd name="T65" fmla="*/ 43 h 186"/>
                <a:gd name="T66" fmla="*/ 164 w 200"/>
                <a:gd name="T67" fmla="*/ 37 h 186"/>
                <a:gd name="T68" fmla="*/ 158 w 200"/>
                <a:gd name="T69" fmla="*/ 33 h 186"/>
                <a:gd name="T70" fmla="*/ 153 w 200"/>
                <a:gd name="T71" fmla="*/ 29 h 186"/>
                <a:gd name="T72" fmla="*/ 146 w 200"/>
                <a:gd name="T73" fmla="*/ 28 h 186"/>
                <a:gd name="T74" fmla="*/ 139 w 200"/>
                <a:gd name="T75" fmla="*/ 29 h 186"/>
                <a:gd name="T76" fmla="*/ 131 w 200"/>
                <a:gd name="T77" fmla="*/ 33 h 186"/>
                <a:gd name="T78" fmla="*/ 64 w 200"/>
                <a:gd name="T79" fmla="*/ 72 h 186"/>
                <a:gd name="T80" fmla="*/ 64 w 200"/>
                <a:gd name="T81" fmla="*/ 72 h 186"/>
                <a:gd name="T82" fmla="*/ 57 w 200"/>
                <a:gd name="T83" fmla="*/ 77 h 186"/>
                <a:gd name="T84" fmla="*/ 51 w 200"/>
                <a:gd name="T85" fmla="*/ 84 h 186"/>
                <a:gd name="T86" fmla="*/ 44 w 200"/>
                <a:gd name="T87" fmla="*/ 93 h 186"/>
                <a:gd name="T88" fmla="*/ 38 w 200"/>
                <a:gd name="T89" fmla="*/ 103 h 186"/>
                <a:gd name="T90" fmla="*/ 33 w 200"/>
                <a:gd name="T91" fmla="*/ 114 h 186"/>
                <a:gd name="T92" fmla="*/ 29 w 200"/>
                <a:gd name="T93" fmla="*/ 126 h 186"/>
                <a:gd name="T94" fmla="*/ 25 w 200"/>
                <a:gd name="T95" fmla="*/ 138 h 186"/>
                <a:gd name="T96" fmla="*/ 23 w 200"/>
                <a:gd name="T97" fmla="*/ 151 h 186"/>
                <a:gd name="T98" fmla="*/ 23 w 200"/>
                <a:gd name="T99" fmla="*/ 151 h 186"/>
                <a:gd name="T100" fmla="*/ 21 w 200"/>
                <a:gd name="T101" fmla="*/ 162 h 186"/>
                <a:gd name="T102" fmla="*/ 20 w 200"/>
                <a:gd name="T103" fmla="*/ 174 h 186"/>
                <a:gd name="T104" fmla="*/ 0 w 200"/>
                <a:gd name="T105" fmla="*/ 186 h 186"/>
                <a:gd name="T106" fmla="*/ 0 w 200"/>
                <a:gd name="T107" fmla="*/ 186 h 186"/>
                <a:gd name="T108" fmla="*/ 1 w 200"/>
                <a:gd name="T109" fmla="*/ 163 h 186"/>
                <a:gd name="T110" fmla="*/ 1 w 200"/>
                <a:gd name="T111" fmla="*/ 163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 h="186">
                  <a:moveTo>
                    <a:pt x="1" y="163"/>
                  </a:moveTo>
                  <a:lnTo>
                    <a:pt x="1" y="163"/>
                  </a:lnTo>
                  <a:lnTo>
                    <a:pt x="5" y="145"/>
                  </a:lnTo>
                  <a:lnTo>
                    <a:pt x="9" y="129"/>
                  </a:lnTo>
                  <a:lnTo>
                    <a:pt x="14" y="113"/>
                  </a:lnTo>
                  <a:lnTo>
                    <a:pt x="20" y="97"/>
                  </a:lnTo>
                  <a:lnTo>
                    <a:pt x="28" y="83"/>
                  </a:lnTo>
                  <a:lnTo>
                    <a:pt x="36" y="73"/>
                  </a:lnTo>
                  <a:lnTo>
                    <a:pt x="44" y="63"/>
                  </a:lnTo>
                  <a:lnTo>
                    <a:pt x="53" y="56"/>
                  </a:lnTo>
                  <a:lnTo>
                    <a:pt x="143" y="5"/>
                  </a:lnTo>
                  <a:lnTo>
                    <a:pt x="143" y="5"/>
                  </a:lnTo>
                  <a:lnTo>
                    <a:pt x="147" y="2"/>
                  </a:lnTo>
                  <a:lnTo>
                    <a:pt x="152" y="1"/>
                  </a:lnTo>
                  <a:lnTo>
                    <a:pt x="156" y="0"/>
                  </a:lnTo>
                  <a:lnTo>
                    <a:pt x="159" y="0"/>
                  </a:lnTo>
                  <a:lnTo>
                    <a:pt x="164" y="1"/>
                  </a:lnTo>
                  <a:lnTo>
                    <a:pt x="168" y="2"/>
                  </a:lnTo>
                  <a:lnTo>
                    <a:pt x="172" y="5"/>
                  </a:lnTo>
                  <a:lnTo>
                    <a:pt x="176" y="7"/>
                  </a:lnTo>
                  <a:lnTo>
                    <a:pt x="183" y="14"/>
                  </a:lnTo>
                  <a:lnTo>
                    <a:pt x="189" y="24"/>
                  </a:lnTo>
                  <a:lnTo>
                    <a:pt x="193" y="36"/>
                  </a:lnTo>
                  <a:lnTo>
                    <a:pt x="198" y="50"/>
                  </a:lnTo>
                  <a:lnTo>
                    <a:pt x="198" y="50"/>
                  </a:lnTo>
                  <a:lnTo>
                    <a:pt x="200" y="69"/>
                  </a:lnTo>
                  <a:lnTo>
                    <a:pt x="180" y="81"/>
                  </a:lnTo>
                  <a:lnTo>
                    <a:pt x="180" y="81"/>
                  </a:lnTo>
                  <a:lnTo>
                    <a:pt x="178" y="72"/>
                  </a:lnTo>
                  <a:lnTo>
                    <a:pt x="176" y="62"/>
                  </a:lnTo>
                  <a:lnTo>
                    <a:pt x="176" y="62"/>
                  </a:lnTo>
                  <a:lnTo>
                    <a:pt x="173" y="52"/>
                  </a:lnTo>
                  <a:lnTo>
                    <a:pt x="170" y="43"/>
                  </a:lnTo>
                  <a:lnTo>
                    <a:pt x="164" y="37"/>
                  </a:lnTo>
                  <a:lnTo>
                    <a:pt x="158" y="33"/>
                  </a:lnTo>
                  <a:lnTo>
                    <a:pt x="153" y="29"/>
                  </a:lnTo>
                  <a:lnTo>
                    <a:pt x="146" y="28"/>
                  </a:lnTo>
                  <a:lnTo>
                    <a:pt x="139" y="29"/>
                  </a:lnTo>
                  <a:lnTo>
                    <a:pt x="131" y="33"/>
                  </a:lnTo>
                  <a:lnTo>
                    <a:pt x="64" y="72"/>
                  </a:lnTo>
                  <a:lnTo>
                    <a:pt x="64" y="72"/>
                  </a:lnTo>
                  <a:lnTo>
                    <a:pt x="57" y="77"/>
                  </a:lnTo>
                  <a:lnTo>
                    <a:pt x="51" y="84"/>
                  </a:lnTo>
                  <a:lnTo>
                    <a:pt x="44" y="93"/>
                  </a:lnTo>
                  <a:lnTo>
                    <a:pt x="38" y="103"/>
                  </a:lnTo>
                  <a:lnTo>
                    <a:pt x="33" y="114"/>
                  </a:lnTo>
                  <a:lnTo>
                    <a:pt x="29" y="126"/>
                  </a:lnTo>
                  <a:lnTo>
                    <a:pt x="25" y="138"/>
                  </a:lnTo>
                  <a:lnTo>
                    <a:pt x="23" y="151"/>
                  </a:lnTo>
                  <a:lnTo>
                    <a:pt x="23" y="151"/>
                  </a:lnTo>
                  <a:lnTo>
                    <a:pt x="21" y="162"/>
                  </a:lnTo>
                  <a:lnTo>
                    <a:pt x="20" y="174"/>
                  </a:lnTo>
                  <a:lnTo>
                    <a:pt x="0" y="186"/>
                  </a:lnTo>
                  <a:lnTo>
                    <a:pt x="0" y="186"/>
                  </a:lnTo>
                  <a:lnTo>
                    <a:pt x="1" y="163"/>
                  </a:lnTo>
                  <a:lnTo>
                    <a:pt x="1" y="16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18"/>
            <p:cNvSpPr>
              <a:spLocks/>
            </p:cNvSpPr>
            <p:nvPr/>
          </p:nvSpPr>
          <p:spPr bwMode="auto">
            <a:xfrm flipH="1">
              <a:off x="915593" y="6050466"/>
              <a:ext cx="102542" cy="86872"/>
            </a:xfrm>
            <a:custGeom>
              <a:avLst/>
              <a:gdLst>
                <a:gd name="T0" fmla="*/ 121 w 352"/>
                <a:gd name="T1" fmla="*/ 335 h 345"/>
                <a:gd name="T2" fmla="*/ 121 w 352"/>
                <a:gd name="T3" fmla="*/ 335 h 345"/>
                <a:gd name="T4" fmla="*/ 110 w 352"/>
                <a:gd name="T5" fmla="*/ 341 h 345"/>
                <a:gd name="T6" fmla="*/ 100 w 352"/>
                <a:gd name="T7" fmla="*/ 344 h 345"/>
                <a:gd name="T8" fmla="*/ 89 w 352"/>
                <a:gd name="T9" fmla="*/ 345 h 345"/>
                <a:gd name="T10" fmla="*/ 79 w 352"/>
                <a:gd name="T11" fmla="*/ 345 h 345"/>
                <a:gd name="T12" fmla="*/ 68 w 352"/>
                <a:gd name="T13" fmla="*/ 343 h 345"/>
                <a:gd name="T14" fmla="*/ 61 w 352"/>
                <a:gd name="T15" fmla="*/ 339 h 345"/>
                <a:gd name="T16" fmla="*/ 53 w 352"/>
                <a:gd name="T17" fmla="*/ 333 h 345"/>
                <a:gd name="T18" fmla="*/ 48 w 352"/>
                <a:gd name="T19" fmla="*/ 326 h 345"/>
                <a:gd name="T20" fmla="*/ 4 w 352"/>
                <a:gd name="T21" fmla="*/ 237 h 345"/>
                <a:gd name="T22" fmla="*/ 4 w 352"/>
                <a:gd name="T23" fmla="*/ 237 h 345"/>
                <a:gd name="T24" fmla="*/ 1 w 352"/>
                <a:gd name="T25" fmla="*/ 227 h 345"/>
                <a:gd name="T26" fmla="*/ 0 w 352"/>
                <a:gd name="T27" fmla="*/ 219 h 345"/>
                <a:gd name="T28" fmla="*/ 2 w 352"/>
                <a:gd name="T29" fmla="*/ 209 h 345"/>
                <a:gd name="T30" fmla="*/ 6 w 352"/>
                <a:gd name="T31" fmla="*/ 199 h 345"/>
                <a:gd name="T32" fmla="*/ 11 w 352"/>
                <a:gd name="T33" fmla="*/ 190 h 345"/>
                <a:gd name="T34" fmla="*/ 18 w 352"/>
                <a:gd name="T35" fmla="*/ 181 h 345"/>
                <a:gd name="T36" fmla="*/ 27 w 352"/>
                <a:gd name="T37" fmla="*/ 172 h 345"/>
                <a:gd name="T38" fmla="*/ 37 w 352"/>
                <a:gd name="T39" fmla="*/ 166 h 345"/>
                <a:gd name="T40" fmla="*/ 122 w 352"/>
                <a:gd name="T41" fmla="*/ 116 h 345"/>
                <a:gd name="T42" fmla="*/ 122 w 352"/>
                <a:gd name="T43" fmla="*/ 116 h 345"/>
                <a:gd name="T44" fmla="*/ 230 w 352"/>
                <a:gd name="T45" fmla="*/ 56 h 345"/>
                <a:gd name="T46" fmla="*/ 315 w 352"/>
                <a:gd name="T47" fmla="*/ 6 h 345"/>
                <a:gd name="T48" fmla="*/ 315 w 352"/>
                <a:gd name="T49" fmla="*/ 6 h 345"/>
                <a:gd name="T50" fmla="*/ 325 w 352"/>
                <a:gd name="T51" fmla="*/ 2 h 345"/>
                <a:gd name="T52" fmla="*/ 334 w 352"/>
                <a:gd name="T53" fmla="*/ 0 h 345"/>
                <a:gd name="T54" fmla="*/ 338 w 352"/>
                <a:gd name="T55" fmla="*/ 0 h 345"/>
                <a:gd name="T56" fmla="*/ 341 w 352"/>
                <a:gd name="T57" fmla="*/ 1 h 345"/>
                <a:gd name="T58" fmla="*/ 344 w 352"/>
                <a:gd name="T59" fmla="*/ 2 h 345"/>
                <a:gd name="T60" fmla="*/ 347 w 352"/>
                <a:gd name="T61" fmla="*/ 4 h 345"/>
                <a:gd name="T62" fmla="*/ 349 w 352"/>
                <a:gd name="T63" fmla="*/ 6 h 345"/>
                <a:gd name="T64" fmla="*/ 351 w 352"/>
                <a:gd name="T65" fmla="*/ 9 h 345"/>
                <a:gd name="T66" fmla="*/ 352 w 352"/>
                <a:gd name="T67" fmla="*/ 17 h 345"/>
                <a:gd name="T68" fmla="*/ 351 w 352"/>
                <a:gd name="T69" fmla="*/ 28 h 345"/>
                <a:gd name="T70" fmla="*/ 349 w 352"/>
                <a:gd name="T71" fmla="*/ 40 h 345"/>
                <a:gd name="T72" fmla="*/ 305 w 352"/>
                <a:gd name="T73" fmla="*/ 179 h 345"/>
                <a:gd name="T74" fmla="*/ 305 w 352"/>
                <a:gd name="T75" fmla="*/ 179 h 345"/>
                <a:gd name="T76" fmla="*/ 301 w 352"/>
                <a:gd name="T77" fmla="*/ 192 h 345"/>
                <a:gd name="T78" fmla="*/ 294 w 352"/>
                <a:gd name="T79" fmla="*/ 206 h 345"/>
                <a:gd name="T80" fmla="*/ 285 w 352"/>
                <a:gd name="T81" fmla="*/ 219 h 345"/>
                <a:gd name="T82" fmla="*/ 276 w 352"/>
                <a:gd name="T83" fmla="*/ 232 h 345"/>
                <a:gd name="T84" fmla="*/ 265 w 352"/>
                <a:gd name="T85" fmla="*/ 245 h 345"/>
                <a:gd name="T86" fmla="*/ 255 w 352"/>
                <a:gd name="T87" fmla="*/ 256 h 345"/>
                <a:gd name="T88" fmla="*/ 243 w 352"/>
                <a:gd name="T89" fmla="*/ 265 h 345"/>
                <a:gd name="T90" fmla="*/ 232 w 352"/>
                <a:gd name="T91" fmla="*/ 273 h 345"/>
                <a:gd name="T92" fmla="*/ 121 w 352"/>
                <a:gd name="T93" fmla="*/ 33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2" h="345">
                  <a:moveTo>
                    <a:pt x="121" y="335"/>
                  </a:moveTo>
                  <a:lnTo>
                    <a:pt x="121" y="335"/>
                  </a:lnTo>
                  <a:lnTo>
                    <a:pt x="110" y="341"/>
                  </a:lnTo>
                  <a:lnTo>
                    <a:pt x="100" y="344"/>
                  </a:lnTo>
                  <a:lnTo>
                    <a:pt x="89" y="345"/>
                  </a:lnTo>
                  <a:lnTo>
                    <a:pt x="79" y="345"/>
                  </a:lnTo>
                  <a:lnTo>
                    <a:pt x="68" y="343"/>
                  </a:lnTo>
                  <a:lnTo>
                    <a:pt x="61" y="339"/>
                  </a:lnTo>
                  <a:lnTo>
                    <a:pt x="53" y="333"/>
                  </a:lnTo>
                  <a:lnTo>
                    <a:pt x="48" y="326"/>
                  </a:lnTo>
                  <a:lnTo>
                    <a:pt x="4" y="237"/>
                  </a:lnTo>
                  <a:lnTo>
                    <a:pt x="4" y="237"/>
                  </a:lnTo>
                  <a:lnTo>
                    <a:pt x="1" y="227"/>
                  </a:lnTo>
                  <a:lnTo>
                    <a:pt x="0" y="219"/>
                  </a:lnTo>
                  <a:lnTo>
                    <a:pt x="2" y="209"/>
                  </a:lnTo>
                  <a:lnTo>
                    <a:pt x="6" y="199"/>
                  </a:lnTo>
                  <a:lnTo>
                    <a:pt x="11" y="190"/>
                  </a:lnTo>
                  <a:lnTo>
                    <a:pt x="18" y="181"/>
                  </a:lnTo>
                  <a:lnTo>
                    <a:pt x="27" y="172"/>
                  </a:lnTo>
                  <a:lnTo>
                    <a:pt x="37" y="166"/>
                  </a:lnTo>
                  <a:lnTo>
                    <a:pt x="122" y="116"/>
                  </a:lnTo>
                  <a:lnTo>
                    <a:pt x="122" y="116"/>
                  </a:lnTo>
                  <a:lnTo>
                    <a:pt x="230" y="56"/>
                  </a:lnTo>
                  <a:lnTo>
                    <a:pt x="315" y="6"/>
                  </a:lnTo>
                  <a:lnTo>
                    <a:pt x="315" y="6"/>
                  </a:lnTo>
                  <a:lnTo>
                    <a:pt x="325" y="2"/>
                  </a:lnTo>
                  <a:lnTo>
                    <a:pt x="334" y="0"/>
                  </a:lnTo>
                  <a:lnTo>
                    <a:pt x="338" y="0"/>
                  </a:lnTo>
                  <a:lnTo>
                    <a:pt x="341" y="1"/>
                  </a:lnTo>
                  <a:lnTo>
                    <a:pt x="344" y="2"/>
                  </a:lnTo>
                  <a:lnTo>
                    <a:pt x="347" y="4"/>
                  </a:lnTo>
                  <a:lnTo>
                    <a:pt x="349" y="6"/>
                  </a:lnTo>
                  <a:lnTo>
                    <a:pt x="351" y="9"/>
                  </a:lnTo>
                  <a:lnTo>
                    <a:pt x="352" y="17"/>
                  </a:lnTo>
                  <a:lnTo>
                    <a:pt x="351" y="28"/>
                  </a:lnTo>
                  <a:lnTo>
                    <a:pt x="349" y="40"/>
                  </a:lnTo>
                  <a:lnTo>
                    <a:pt x="305" y="179"/>
                  </a:lnTo>
                  <a:lnTo>
                    <a:pt x="305" y="179"/>
                  </a:lnTo>
                  <a:lnTo>
                    <a:pt x="301" y="192"/>
                  </a:lnTo>
                  <a:lnTo>
                    <a:pt x="294" y="206"/>
                  </a:lnTo>
                  <a:lnTo>
                    <a:pt x="285" y="219"/>
                  </a:lnTo>
                  <a:lnTo>
                    <a:pt x="276" y="232"/>
                  </a:lnTo>
                  <a:lnTo>
                    <a:pt x="265" y="245"/>
                  </a:lnTo>
                  <a:lnTo>
                    <a:pt x="255" y="256"/>
                  </a:lnTo>
                  <a:lnTo>
                    <a:pt x="243" y="265"/>
                  </a:lnTo>
                  <a:lnTo>
                    <a:pt x="232" y="273"/>
                  </a:lnTo>
                  <a:lnTo>
                    <a:pt x="121" y="3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19"/>
            <p:cNvSpPr>
              <a:spLocks/>
            </p:cNvSpPr>
            <p:nvPr/>
          </p:nvSpPr>
          <p:spPr bwMode="auto">
            <a:xfrm flipH="1">
              <a:off x="931235" y="6128651"/>
              <a:ext cx="19118" cy="17374"/>
            </a:xfrm>
            <a:custGeom>
              <a:avLst/>
              <a:gdLst>
                <a:gd name="T0" fmla="*/ 0 w 64"/>
                <a:gd name="T1" fmla="*/ 55 h 74"/>
                <a:gd name="T2" fmla="*/ 0 w 64"/>
                <a:gd name="T3" fmla="*/ 55 h 74"/>
                <a:gd name="T4" fmla="*/ 2 w 64"/>
                <a:gd name="T5" fmla="*/ 61 h 74"/>
                <a:gd name="T6" fmla="*/ 4 w 64"/>
                <a:gd name="T7" fmla="*/ 66 h 74"/>
                <a:gd name="T8" fmla="*/ 6 w 64"/>
                <a:gd name="T9" fmla="*/ 71 h 74"/>
                <a:gd name="T10" fmla="*/ 11 w 64"/>
                <a:gd name="T11" fmla="*/ 73 h 74"/>
                <a:gd name="T12" fmla="*/ 15 w 64"/>
                <a:gd name="T13" fmla="*/ 74 h 74"/>
                <a:gd name="T14" fmla="*/ 21 w 64"/>
                <a:gd name="T15" fmla="*/ 74 h 74"/>
                <a:gd name="T16" fmla="*/ 26 w 64"/>
                <a:gd name="T17" fmla="*/ 73 h 74"/>
                <a:gd name="T18" fmla="*/ 33 w 64"/>
                <a:gd name="T19" fmla="*/ 70 h 74"/>
                <a:gd name="T20" fmla="*/ 33 w 64"/>
                <a:gd name="T21" fmla="*/ 70 h 74"/>
                <a:gd name="T22" fmla="*/ 39 w 64"/>
                <a:gd name="T23" fmla="*/ 65 h 74"/>
                <a:gd name="T24" fmla="*/ 45 w 64"/>
                <a:gd name="T25" fmla="*/ 60 h 74"/>
                <a:gd name="T26" fmla="*/ 50 w 64"/>
                <a:gd name="T27" fmla="*/ 55 h 74"/>
                <a:gd name="T28" fmla="*/ 54 w 64"/>
                <a:gd name="T29" fmla="*/ 47 h 74"/>
                <a:gd name="T30" fmla="*/ 59 w 64"/>
                <a:gd name="T31" fmla="*/ 41 h 74"/>
                <a:gd name="T32" fmla="*/ 61 w 64"/>
                <a:gd name="T33" fmla="*/ 33 h 74"/>
                <a:gd name="T34" fmla="*/ 63 w 64"/>
                <a:gd name="T35" fmla="*/ 25 h 74"/>
                <a:gd name="T36" fmla="*/ 64 w 64"/>
                <a:gd name="T37" fmla="*/ 19 h 74"/>
                <a:gd name="T38" fmla="*/ 64 w 64"/>
                <a:gd name="T39" fmla="*/ 19 h 74"/>
                <a:gd name="T40" fmla="*/ 63 w 64"/>
                <a:gd name="T41" fmla="*/ 12 h 74"/>
                <a:gd name="T42" fmla="*/ 61 w 64"/>
                <a:gd name="T43" fmla="*/ 7 h 74"/>
                <a:gd name="T44" fmla="*/ 59 w 64"/>
                <a:gd name="T45" fmla="*/ 4 h 74"/>
                <a:gd name="T46" fmla="*/ 54 w 64"/>
                <a:gd name="T47" fmla="*/ 1 h 74"/>
                <a:gd name="T48" fmla="*/ 50 w 64"/>
                <a:gd name="T49" fmla="*/ 0 h 74"/>
                <a:gd name="T50" fmla="*/ 44 w 64"/>
                <a:gd name="T51" fmla="*/ 0 h 74"/>
                <a:gd name="T52" fmla="*/ 39 w 64"/>
                <a:gd name="T53" fmla="*/ 1 h 74"/>
                <a:gd name="T54" fmla="*/ 32 w 64"/>
                <a:gd name="T55" fmla="*/ 4 h 74"/>
                <a:gd name="T56" fmla="*/ 32 w 64"/>
                <a:gd name="T57" fmla="*/ 4 h 74"/>
                <a:gd name="T58" fmla="*/ 26 w 64"/>
                <a:gd name="T59" fmla="*/ 8 h 74"/>
                <a:gd name="T60" fmla="*/ 21 w 64"/>
                <a:gd name="T61" fmla="*/ 14 h 74"/>
                <a:gd name="T62" fmla="*/ 15 w 64"/>
                <a:gd name="T63" fmla="*/ 20 h 74"/>
                <a:gd name="T64" fmla="*/ 11 w 64"/>
                <a:gd name="T65" fmla="*/ 27 h 74"/>
                <a:gd name="T66" fmla="*/ 6 w 64"/>
                <a:gd name="T67" fmla="*/ 34 h 74"/>
                <a:gd name="T68" fmla="*/ 4 w 64"/>
                <a:gd name="T69" fmla="*/ 41 h 74"/>
                <a:gd name="T70" fmla="*/ 2 w 64"/>
                <a:gd name="T71" fmla="*/ 48 h 74"/>
                <a:gd name="T72" fmla="*/ 0 w 64"/>
                <a:gd name="T73" fmla="*/ 55 h 74"/>
                <a:gd name="T74" fmla="*/ 0 w 64"/>
                <a:gd name="T75"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74">
                  <a:moveTo>
                    <a:pt x="0" y="55"/>
                  </a:moveTo>
                  <a:lnTo>
                    <a:pt x="0" y="55"/>
                  </a:lnTo>
                  <a:lnTo>
                    <a:pt x="2" y="61"/>
                  </a:lnTo>
                  <a:lnTo>
                    <a:pt x="4" y="66"/>
                  </a:lnTo>
                  <a:lnTo>
                    <a:pt x="6" y="71"/>
                  </a:lnTo>
                  <a:lnTo>
                    <a:pt x="11" y="73"/>
                  </a:lnTo>
                  <a:lnTo>
                    <a:pt x="15" y="74"/>
                  </a:lnTo>
                  <a:lnTo>
                    <a:pt x="21" y="74"/>
                  </a:lnTo>
                  <a:lnTo>
                    <a:pt x="26" y="73"/>
                  </a:lnTo>
                  <a:lnTo>
                    <a:pt x="33" y="70"/>
                  </a:lnTo>
                  <a:lnTo>
                    <a:pt x="33" y="70"/>
                  </a:lnTo>
                  <a:lnTo>
                    <a:pt x="39" y="65"/>
                  </a:lnTo>
                  <a:lnTo>
                    <a:pt x="45" y="60"/>
                  </a:lnTo>
                  <a:lnTo>
                    <a:pt x="50" y="55"/>
                  </a:lnTo>
                  <a:lnTo>
                    <a:pt x="54" y="47"/>
                  </a:lnTo>
                  <a:lnTo>
                    <a:pt x="59" y="41"/>
                  </a:lnTo>
                  <a:lnTo>
                    <a:pt x="61" y="33"/>
                  </a:lnTo>
                  <a:lnTo>
                    <a:pt x="63" y="25"/>
                  </a:lnTo>
                  <a:lnTo>
                    <a:pt x="64" y="19"/>
                  </a:lnTo>
                  <a:lnTo>
                    <a:pt x="64" y="19"/>
                  </a:lnTo>
                  <a:lnTo>
                    <a:pt x="63" y="12"/>
                  </a:lnTo>
                  <a:lnTo>
                    <a:pt x="61" y="7"/>
                  </a:lnTo>
                  <a:lnTo>
                    <a:pt x="59" y="4"/>
                  </a:lnTo>
                  <a:lnTo>
                    <a:pt x="54" y="1"/>
                  </a:lnTo>
                  <a:lnTo>
                    <a:pt x="50" y="0"/>
                  </a:lnTo>
                  <a:lnTo>
                    <a:pt x="44" y="0"/>
                  </a:lnTo>
                  <a:lnTo>
                    <a:pt x="39" y="1"/>
                  </a:lnTo>
                  <a:lnTo>
                    <a:pt x="32" y="4"/>
                  </a:lnTo>
                  <a:lnTo>
                    <a:pt x="32" y="4"/>
                  </a:lnTo>
                  <a:lnTo>
                    <a:pt x="26" y="8"/>
                  </a:lnTo>
                  <a:lnTo>
                    <a:pt x="21" y="14"/>
                  </a:lnTo>
                  <a:lnTo>
                    <a:pt x="15" y="20"/>
                  </a:lnTo>
                  <a:lnTo>
                    <a:pt x="11" y="27"/>
                  </a:lnTo>
                  <a:lnTo>
                    <a:pt x="6" y="34"/>
                  </a:lnTo>
                  <a:lnTo>
                    <a:pt x="4" y="41"/>
                  </a:lnTo>
                  <a:lnTo>
                    <a:pt x="2" y="48"/>
                  </a:lnTo>
                  <a:lnTo>
                    <a:pt x="0" y="55"/>
                  </a:lnTo>
                  <a:lnTo>
                    <a:pt x="0" y="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20"/>
            <p:cNvSpPr>
              <a:spLocks/>
            </p:cNvSpPr>
            <p:nvPr/>
          </p:nvSpPr>
          <p:spPr bwMode="auto">
            <a:xfrm flipH="1">
              <a:off x="979899" y="6151237"/>
              <a:ext cx="17380" cy="19112"/>
            </a:xfrm>
            <a:custGeom>
              <a:avLst/>
              <a:gdLst>
                <a:gd name="T0" fmla="*/ 0 w 63"/>
                <a:gd name="T1" fmla="*/ 55 h 74"/>
                <a:gd name="T2" fmla="*/ 0 w 63"/>
                <a:gd name="T3" fmla="*/ 55 h 74"/>
                <a:gd name="T4" fmla="*/ 1 w 63"/>
                <a:gd name="T5" fmla="*/ 61 h 74"/>
                <a:gd name="T6" fmla="*/ 3 w 63"/>
                <a:gd name="T7" fmla="*/ 67 h 74"/>
                <a:gd name="T8" fmla="*/ 6 w 63"/>
                <a:gd name="T9" fmla="*/ 70 h 74"/>
                <a:gd name="T10" fmla="*/ 10 w 63"/>
                <a:gd name="T11" fmla="*/ 73 h 74"/>
                <a:gd name="T12" fmla="*/ 15 w 63"/>
                <a:gd name="T13" fmla="*/ 74 h 74"/>
                <a:gd name="T14" fmla="*/ 19 w 63"/>
                <a:gd name="T15" fmla="*/ 74 h 74"/>
                <a:gd name="T16" fmla="*/ 26 w 63"/>
                <a:gd name="T17" fmla="*/ 73 h 74"/>
                <a:gd name="T18" fmla="*/ 32 w 63"/>
                <a:gd name="T19" fmla="*/ 70 h 74"/>
                <a:gd name="T20" fmla="*/ 32 w 63"/>
                <a:gd name="T21" fmla="*/ 70 h 74"/>
                <a:gd name="T22" fmla="*/ 38 w 63"/>
                <a:gd name="T23" fmla="*/ 65 h 74"/>
                <a:gd name="T24" fmla="*/ 44 w 63"/>
                <a:gd name="T25" fmla="*/ 60 h 74"/>
                <a:gd name="T26" fmla="*/ 50 w 63"/>
                <a:gd name="T27" fmla="*/ 54 h 74"/>
                <a:gd name="T28" fmla="*/ 54 w 63"/>
                <a:gd name="T29" fmla="*/ 47 h 74"/>
                <a:gd name="T30" fmla="*/ 59 w 63"/>
                <a:gd name="T31" fmla="*/ 41 h 74"/>
                <a:gd name="T32" fmla="*/ 61 w 63"/>
                <a:gd name="T33" fmla="*/ 33 h 74"/>
                <a:gd name="T34" fmla="*/ 63 w 63"/>
                <a:gd name="T35" fmla="*/ 26 h 74"/>
                <a:gd name="T36" fmla="*/ 63 w 63"/>
                <a:gd name="T37" fmla="*/ 19 h 74"/>
                <a:gd name="T38" fmla="*/ 63 w 63"/>
                <a:gd name="T39" fmla="*/ 19 h 74"/>
                <a:gd name="T40" fmla="*/ 63 w 63"/>
                <a:gd name="T41" fmla="*/ 13 h 74"/>
                <a:gd name="T42" fmla="*/ 61 w 63"/>
                <a:gd name="T43" fmla="*/ 7 h 74"/>
                <a:gd name="T44" fmla="*/ 59 w 63"/>
                <a:gd name="T45" fmla="*/ 4 h 74"/>
                <a:gd name="T46" fmla="*/ 54 w 63"/>
                <a:gd name="T47" fmla="*/ 1 h 74"/>
                <a:gd name="T48" fmla="*/ 50 w 63"/>
                <a:gd name="T49" fmla="*/ 0 h 74"/>
                <a:gd name="T50" fmla="*/ 44 w 63"/>
                <a:gd name="T51" fmla="*/ 0 h 74"/>
                <a:gd name="T52" fmla="*/ 38 w 63"/>
                <a:gd name="T53" fmla="*/ 1 h 74"/>
                <a:gd name="T54" fmla="*/ 32 w 63"/>
                <a:gd name="T55" fmla="*/ 4 h 74"/>
                <a:gd name="T56" fmla="*/ 32 w 63"/>
                <a:gd name="T57" fmla="*/ 4 h 74"/>
                <a:gd name="T58" fmla="*/ 26 w 63"/>
                <a:gd name="T59" fmla="*/ 8 h 74"/>
                <a:gd name="T60" fmla="*/ 19 w 63"/>
                <a:gd name="T61" fmla="*/ 14 h 74"/>
                <a:gd name="T62" fmla="*/ 15 w 63"/>
                <a:gd name="T63" fmla="*/ 19 h 74"/>
                <a:gd name="T64" fmla="*/ 9 w 63"/>
                <a:gd name="T65" fmla="*/ 27 h 74"/>
                <a:gd name="T66" fmla="*/ 6 w 63"/>
                <a:gd name="T67" fmla="*/ 33 h 74"/>
                <a:gd name="T68" fmla="*/ 3 w 63"/>
                <a:gd name="T69" fmla="*/ 41 h 74"/>
                <a:gd name="T70" fmla="*/ 1 w 63"/>
                <a:gd name="T71" fmla="*/ 48 h 74"/>
                <a:gd name="T72" fmla="*/ 0 w 63"/>
                <a:gd name="T73" fmla="*/ 55 h 74"/>
                <a:gd name="T74" fmla="*/ 0 w 63"/>
                <a:gd name="T75"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 h="74">
                  <a:moveTo>
                    <a:pt x="0" y="55"/>
                  </a:moveTo>
                  <a:lnTo>
                    <a:pt x="0" y="55"/>
                  </a:lnTo>
                  <a:lnTo>
                    <a:pt x="1" y="61"/>
                  </a:lnTo>
                  <a:lnTo>
                    <a:pt x="3" y="67"/>
                  </a:lnTo>
                  <a:lnTo>
                    <a:pt x="6" y="70"/>
                  </a:lnTo>
                  <a:lnTo>
                    <a:pt x="10" y="73"/>
                  </a:lnTo>
                  <a:lnTo>
                    <a:pt x="15" y="74"/>
                  </a:lnTo>
                  <a:lnTo>
                    <a:pt x="19" y="74"/>
                  </a:lnTo>
                  <a:lnTo>
                    <a:pt x="26" y="73"/>
                  </a:lnTo>
                  <a:lnTo>
                    <a:pt x="32" y="70"/>
                  </a:lnTo>
                  <a:lnTo>
                    <a:pt x="32" y="70"/>
                  </a:lnTo>
                  <a:lnTo>
                    <a:pt x="38" y="65"/>
                  </a:lnTo>
                  <a:lnTo>
                    <a:pt x="44" y="60"/>
                  </a:lnTo>
                  <a:lnTo>
                    <a:pt x="50" y="54"/>
                  </a:lnTo>
                  <a:lnTo>
                    <a:pt x="54" y="47"/>
                  </a:lnTo>
                  <a:lnTo>
                    <a:pt x="59" y="41"/>
                  </a:lnTo>
                  <a:lnTo>
                    <a:pt x="61" y="33"/>
                  </a:lnTo>
                  <a:lnTo>
                    <a:pt x="63" y="26"/>
                  </a:lnTo>
                  <a:lnTo>
                    <a:pt x="63" y="19"/>
                  </a:lnTo>
                  <a:lnTo>
                    <a:pt x="63" y="19"/>
                  </a:lnTo>
                  <a:lnTo>
                    <a:pt x="63" y="13"/>
                  </a:lnTo>
                  <a:lnTo>
                    <a:pt x="61" y="7"/>
                  </a:lnTo>
                  <a:lnTo>
                    <a:pt x="59" y="4"/>
                  </a:lnTo>
                  <a:lnTo>
                    <a:pt x="54" y="1"/>
                  </a:lnTo>
                  <a:lnTo>
                    <a:pt x="50" y="0"/>
                  </a:lnTo>
                  <a:lnTo>
                    <a:pt x="44" y="0"/>
                  </a:lnTo>
                  <a:lnTo>
                    <a:pt x="38" y="1"/>
                  </a:lnTo>
                  <a:lnTo>
                    <a:pt x="32" y="4"/>
                  </a:lnTo>
                  <a:lnTo>
                    <a:pt x="32" y="4"/>
                  </a:lnTo>
                  <a:lnTo>
                    <a:pt x="26" y="8"/>
                  </a:lnTo>
                  <a:lnTo>
                    <a:pt x="19" y="14"/>
                  </a:lnTo>
                  <a:lnTo>
                    <a:pt x="15" y="19"/>
                  </a:lnTo>
                  <a:lnTo>
                    <a:pt x="9" y="27"/>
                  </a:lnTo>
                  <a:lnTo>
                    <a:pt x="6" y="33"/>
                  </a:lnTo>
                  <a:lnTo>
                    <a:pt x="3" y="41"/>
                  </a:lnTo>
                  <a:lnTo>
                    <a:pt x="1" y="48"/>
                  </a:lnTo>
                  <a:lnTo>
                    <a:pt x="0" y="55"/>
                  </a:lnTo>
                  <a:lnTo>
                    <a:pt x="0" y="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21"/>
            <p:cNvSpPr>
              <a:spLocks/>
            </p:cNvSpPr>
            <p:nvPr/>
          </p:nvSpPr>
          <p:spPr bwMode="auto">
            <a:xfrm flipH="1">
              <a:off x="873881" y="6041779"/>
              <a:ext cx="126874" cy="112933"/>
            </a:xfrm>
            <a:custGeom>
              <a:avLst/>
              <a:gdLst>
                <a:gd name="T0" fmla="*/ 259 w 438"/>
                <a:gd name="T1" fmla="*/ 317 h 458"/>
                <a:gd name="T2" fmla="*/ 276 w 438"/>
                <a:gd name="T3" fmla="*/ 297 h 458"/>
                <a:gd name="T4" fmla="*/ 346 w 438"/>
                <a:gd name="T5" fmla="*/ 83 h 458"/>
                <a:gd name="T6" fmla="*/ 420 w 438"/>
                <a:gd name="T7" fmla="*/ 41 h 458"/>
                <a:gd name="T8" fmla="*/ 420 w 438"/>
                <a:gd name="T9" fmla="*/ 41 h 458"/>
                <a:gd name="T10" fmla="*/ 426 w 438"/>
                <a:gd name="T11" fmla="*/ 35 h 458"/>
                <a:gd name="T12" fmla="*/ 433 w 438"/>
                <a:gd name="T13" fmla="*/ 28 h 458"/>
                <a:gd name="T14" fmla="*/ 436 w 438"/>
                <a:gd name="T15" fmla="*/ 19 h 458"/>
                <a:gd name="T16" fmla="*/ 438 w 438"/>
                <a:gd name="T17" fmla="*/ 15 h 458"/>
                <a:gd name="T18" fmla="*/ 438 w 438"/>
                <a:gd name="T19" fmla="*/ 11 h 458"/>
                <a:gd name="T20" fmla="*/ 438 w 438"/>
                <a:gd name="T21" fmla="*/ 11 h 458"/>
                <a:gd name="T22" fmla="*/ 438 w 438"/>
                <a:gd name="T23" fmla="*/ 7 h 458"/>
                <a:gd name="T24" fmla="*/ 436 w 438"/>
                <a:gd name="T25" fmla="*/ 4 h 458"/>
                <a:gd name="T26" fmla="*/ 434 w 438"/>
                <a:gd name="T27" fmla="*/ 2 h 458"/>
                <a:gd name="T28" fmla="*/ 432 w 438"/>
                <a:gd name="T29" fmla="*/ 1 h 458"/>
                <a:gd name="T30" fmla="*/ 430 w 438"/>
                <a:gd name="T31" fmla="*/ 0 h 458"/>
                <a:gd name="T32" fmla="*/ 426 w 438"/>
                <a:gd name="T33" fmla="*/ 0 h 458"/>
                <a:gd name="T34" fmla="*/ 423 w 438"/>
                <a:gd name="T35" fmla="*/ 1 h 458"/>
                <a:gd name="T36" fmla="*/ 420 w 438"/>
                <a:gd name="T37" fmla="*/ 3 h 458"/>
                <a:gd name="T38" fmla="*/ 334 w 438"/>
                <a:gd name="T39" fmla="*/ 52 h 458"/>
                <a:gd name="T40" fmla="*/ 318 w 438"/>
                <a:gd name="T41" fmla="*/ 73 h 458"/>
                <a:gd name="T42" fmla="*/ 247 w 438"/>
                <a:gd name="T43" fmla="*/ 287 h 458"/>
                <a:gd name="T44" fmla="*/ 18 w 438"/>
                <a:gd name="T45" fmla="*/ 418 h 458"/>
                <a:gd name="T46" fmla="*/ 18 w 438"/>
                <a:gd name="T47" fmla="*/ 418 h 458"/>
                <a:gd name="T48" fmla="*/ 11 w 438"/>
                <a:gd name="T49" fmla="*/ 423 h 458"/>
                <a:gd name="T50" fmla="*/ 6 w 438"/>
                <a:gd name="T51" fmla="*/ 431 h 458"/>
                <a:gd name="T52" fmla="*/ 1 w 438"/>
                <a:gd name="T53" fmla="*/ 438 h 458"/>
                <a:gd name="T54" fmla="*/ 1 w 438"/>
                <a:gd name="T55" fmla="*/ 443 h 458"/>
                <a:gd name="T56" fmla="*/ 0 w 438"/>
                <a:gd name="T57" fmla="*/ 447 h 458"/>
                <a:gd name="T58" fmla="*/ 0 w 438"/>
                <a:gd name="T59" fmla="*/ 447 h 458"/>
                <a:gd name="T60" fmla="*/ 1 w 438"/>
                <a:gd name="T61" fmla="*/ 450 h 458"/>
                <a:gd name="T62" fmla="*/ 2 w 438"/>
                <a:gd name="T63" fmla="*/ 453 h 458"/>
                <a:gd name="T64" fmla="*/ 3 w 438"/>
                <a:gd name="T65" fmla="*/ 455 h 458"/>
                <a:gd name="T66" fmla="*/ 6 w 438"/>
                <a:gd name="T67" fmla="*/ 458 h 458"/>
                <a:gd name="T68" fmla="*/ 8 w 438"/>
                <a:gd name="T69" fmla="*/ 458 h 458"/>
                <a:gd name="T70" fmla="*/ 11 w 438"/>
                <a:gd name="T71" fmla="*/ 458 h 458"/>
                <a:gd name="T72" fmla="*/ 15 w 438"/>
                <a:gd name="T73" fmla="*/ 458 h 458"/>
                <a:gd name="T74" fmla="*/ 19 w 438"/>
                <a:gd name="T75" fmla="*/ 455 h 458"/>
                <a:gd name="T76" fmla="*/ 259 w 438"/>
                <a:gd name="T77" fmla="*/ 317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8" h="458">
                  <a:moveTo>
                    <a:pt x="259" y="317"/>
                  </a:moveTo>
                  <a:lnTo>
                    <a:pt x="276" y="297"/>
                  </a:lnTo>
                  <a:lnTo>
                    <a:pt x="346" y="83"/>
                  </a:lnTo>
                  <a:lnTo>
                    <a:pt x="420" y="41"/>
                  </a:lnTo>
                  <a:lnTo>
                    <a:pt x="420" y="41"/>
                  </a:lnTo>
                  <a:lnTo>
                    <a:pt x="426" y="35"/>
                  </a:lnTo>
                  <a:lnTo>
                    <a:pt x="433" y="28"/>
                  </a:lnTo>
                  <a:lnTo>
                    <a:pt x="436" y="19"/>
                  </a:lnTo>
                  <a:lnTo>
                    <a:pt x="438" y="15"/>
                  </a:lnTo>
                  <a:lnTo>
                    <a:pt x="438" y="11"/>
                  </a:lnTo>
                  <a:lnTo>
                    <a:pt x="438" y="11"/>
                  </a:lnTo>
                  <a:lnTo>
                    <a:pt x="438" y="7"/>
                  </a:lnTo>
                  <a:lnTo>
                    <a:pt x="436" y="4"/>
                  </a:lnTo>
                  <a:lnTo>
                    <a:pt x="434" y="2"/>
                  </a:lnTo>
                  <a:lnTo>
                    <a:pt x="432" y="1"/>
                  </a:lnTo>
                  <a:lnTo>
                    <a:pt x="430" y="0"/>
                  </a:lnTo>
                  <a:lnTo>
                    <a:pt x="426" y="0"/>
                  </a:lnTo>
                  <a:lnTo>
                    <a:pt x="423" y="1"/>
                  </a:lnTo>
                  <a:lnTo>
                    <a:pt x="420" y="3"/>
                  </a:lnTo>
                  <a:lnTo>
                    <a:pt x="334" y="52"/>
                  </a:lnTo>
                  <a:lnTo>
                    <a:pt x="318" y="73"/>
                  </a:lnTo>
                  <a:lnTo>
                    <a:pt x="247" y="287"/>
                  </a:lnTo>
                  <a:lnTo>
                    <a:pt x="18" y="418"/>
                  </a:lnTo>
                  <a:lnTo>
                    <a:pt x="18" y="418"/>
                  </a:lnTo>
                  <a:lnTo>
                    <a:pt x="11" y="423"/>
                  </a:lnTo>
                  <a:lnTo>
                    <a:pt x="6" y="431"/>
                  </a:lnTo>
                  <a:lnTo>
                    <a:pt x="1" y="438"/>
                  </a:lnTo>
                  <a:lnTo>
                    <a:pt x="1" y="443"/>
                  </a:lnTo>
                  <a:lnTo>
                    <a:pt x="0" y="447"/>
                  </a:lnTo>
                  <a:lnTo>
                    <a:pt x="0" y="447"/>
                  </a:lnTo>
                  <a:lnTo>
                    <a:pt x="1" y="450"/>
                  </a:lnTo>
                  <a:lnTo>
                    <a:pt x="2" y="453"/>
                  </a:lnTo>
                  <a:lnTo>
                    <a:pt x="3" y="455"/>
                  </a:lnTo>
                  <a:lnTo>
                    <a:pt x="6" y="458"/>
                  </a:lnTo>
                  <a:lnTo>
                    <a:pt x="8" y="458"/>
                  </a:lnTo>
                  <a:lnTo>
                    <a:pt x="11" y="458"/>
                  </a:lnTo>
                  <a:lnTo>
                    <a:pt x="15" y="458"/>
                  </a:lnTo>
                  <a:lnTo>
                    <a:pt x="19" y="455"/>
                  </a:lnTo>
                  <a:lnTo>
                    <a:pt x="259" y="3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22"/>
            <p:cNvSpPr>
              <a:spLocks noEditPoints="1"/>
            </p:cNvSpPr>
            <p:nvPr/>
          </p:nvSpPr>
          <p:spPr bwMode="auto">
            <a:xfrm flipH="1">
              <a:off x="1395281" y="6502198"/>
              <a:ext cx="97328" cy="125095"/>
            </a:xfrm>
            <a:custGeom>
              <a:avLst/>
              <a:gdLst>
                <a:gd name="T0" fmla="*/ 97 w 337"/>
                <a:gd name="T1" fmla="*/ 111 h 502"/>
                <a:gd name="T2" fmla="*/ 118 w 337"/>
                <a:gd name="T3" fmla="*/ 46 h 502"/>
                <a:gd name="T4" fmla="*/ 140 w 337"/>
                <a:gd name="T5" fmla="*/ 45 h 502"/>
                <a:gd name="T6" fmla="*/ 153 w 337"/>
                <a:gd name="T7" fmla="*/ 109 h 502"/>
                <a:gd name="T8" fmla="*/ 165 w 337"/>
                <a:gd name="T9" fmla="*/ 86 h 502"/>
                <a:gd name="T10" fmla="*/ 184 w 337"/>
                <a:gd name="T11" fmla="*/ 10 h 502"/>
                <a:gd name="T12" fmla="*/ 207 w 337"/>
                <a:gd name="T13" fmla="*/ 2 h 502"/>
                <a:gd name="T14" fmla="*/ 221 w 337"/>
                <a:gd name="T15" fmla="*/ 52 h 502"/>
                <a:gd name="T16" fmla="*/ 329 w 337"/>
                <a:gd name="T17" fmla="*/ 22 h 502"/>
                <a:gd name="T18" fmla="*/ 332 w 337"/>
                <a:gd name="T19" fmla="*/ 312 h 502"/>
                <a:gd name="T20" fmla="*/ 6 w 337"/>
                <a:gd name="T21" fmla="*/ 496 h 502"/>
                <a:gd name="T22" fmla="*/ 8 w 337"/>
                <a:gd name="T23" fmla="*/ 208 h 502"/>
                <a:gd name="T24" fmla="*/ 122 w 337"/>
                <a:gd name="T25" fmla="*/ 54 h 502"/>
                <a:gd name="T26" fmla="*/ 108 w 337"/>
                <a:gd name="T27" fmla="*/ 82 h 502"/>
                <a:gd name="T28" fmla="*/ 145 w 337"/>
                <a:gd name="T29" fmla="*/ 127 h 502"/>
                <a:gd name="T30" fmla="*/ 138 w 337"/>
                <a:gd name="T31" fmla="*/ 64 h 502"/>
                <a:gd name="T32" fmla="*/ 196 w 337"/>
                <a:gd name="T33" fmla="*/ 12 h 502"/>
                <a:gd name="T34" fmla="*/ 177 w 337"/>
                <a:gd name="T35" fmla="*/ 41 h 502"/>
                <a:gd name="T36" fmla="*/ 174 w 337"/>
                <a:gd name="T37" fmla="*/ 110 h 502"/>
                <a:gd name="T38" fmla="*/ 210 w 337"/>
                <a:gd name="T39" fmla="*/ 32 h 502"/>
                <a:gd name="T40" fmla="*/ 36 w 337"/>
                <a:gd name="T41" fmla="*/ 463 h 502"/>
                <a:gd name="T42" fmla="*/ 304 w 337"/>
                <a:gd name="T43" fmla="*/ 77 h 502"/>
                <a:gd name="T44" fmla="*/ 176 w 337"/>
                <a:gd name="T45" fmla="*/ 151 h 502"/>
                <a:gd name="T46" fmla="*/ 102 w 337"/>
                <a:gd name="T47" fmla="*/ 195 h 502"/>
                <a:gd name="T48" fmla="*/ 228 w 337"/>
                <a:gd name="T49" fmla="*/ 244 h 502"/>
                <a:gd name="T50" fmla="*/ 245 w 337"/>
                <a:gd name="T51" fmla="*/ 225 h 502"/>
                <a:gd name="T52" fmla="*/ 236 w 337"/>
                <a:gd name="T53" fmla="*/ 223 h 502"/>
                <a:gd name="T54" fmla="*/ 217 w 337"/>
                <a:gd name="T55" fmla="*/ 225 h 502"/>
                <a:gd name="T56" fmla="*/ 247 w 337"/>
                <a:gd name="T57" fmla="*/ 204 h 502"/>
                <a:gd name="T58" fmla="*/ 262 w 337"/>
                <a:gd name="T59" fmla="*/ 208 h 502"/>
                <a:gd name="T60" fmla="*/ 256 w 337"/>
                <a:gd name="T61" fmla="*/ 238 h 502"/>
                <a:gd name="T62" fmla="*/ 235 w 337"/>
                <a:gd name="T63" fmla="*/ 258 h 502"/>
                <a:gd name="T64" fmla="*/ 242 w 337"/>
                <a:gd name="T65" fmla="*/ 263 h 502"/>
                <a:gd name="T66" fmla="*/ 263 w 337"/>
                <a:gd name="T67" fmla="*/ 243 h 502"/>
                <a:gd name="T68" fmla="*/ 244 w 337"/>
                <a:gd name="T69" fmla="*/ 277 h 502"/>
                <a:gd name="T70" fmla="*/ 223 w 337"/>
                <a:gd name="T71" fmla="*/ 283 h 502"/>
                <a:gd name="T72" fmla="*/ 216 w 337"/>
                <a:gd name="T73" fmla="*/ 263 h 502"/>
                <a:gd name="T74" fmla="*/ 164 w 337"/>
                <a:gd name="T75" fmla="*/ 257 h 502"/>
                <a:gd name="T76" fmla="*/ 196 w 337"/>
                <a:gd name="T77" fmla="*/ 233 h 502"/>
                <a:gd name="T78" fmla="*/ 189 w 337"/>
                <a:gd name="T79" fmla="*/ 252 h 502"/>
                <a:gd name="T80" fmla="*/ 175 w 337"/>
                <a:gd name="T81" fmla="*/ 271 h 502"/>
                <a:gd name="T82" fmla="*/ 205 w 337"/>
                <a:gd name="T83" fmla="*/ 261 h 502"/>
                <a:gd name="T84" fmla="*/ 207 w 337"/>
                <a:gd name="T85" fmla="*/ 294 h 502"/>
                <a:gd name="T86" fmla="*/ 187 w 337"/>
                <a:gd name="T87" fmla="*/ 310 h 502"/>
                <a:gd name="T88" fmla="*/ 157 w 337"/>
                <a:gd name="T89" fmla="*/ 280 h 502"/>
                <a:gd name="T90" fmla="*/ 175 w 337"/>
                <a:gd name="T91" fmla="*/ 298 h 502"/>
                <a:gd name="T92" fmla="*/ 185 w 337"/>
                <a:gd name="T93" fmla="*/ 297 h 502"/>
                <a:gd name="T94" fmla="*/ 193 w 337"/>
                <a:gd name="T95" fmla="*/ 281 h 502"/>
                <a:gd name="T96" fmla="*/ 183 w 337"/>
                <a:gd name="T97" fmla="*/ 281 h 502"/>
                <a:gd name="T98" fmla="*/ 145 w 337"/>
                <a:gd name="T99" fmla="*/ 334 h 502"/>
                <a:gd name="T100" fmla="*/ 109 w 337"/>
                <a:gd name="T101" fmla="*/ 294 h 502"/>
                <a:gd name="T102" fmla="*/ 116 w 337"/>
                <a:gd name="T103" fmla="*/ 333 h 502"/>
                <a:gd name="T104" fmla="*/ 85 w 337"/>
                <a:gd name="T105" fmla="*/ 371 h 502"/>
                <a:gd name="T106" fmla="*/ 63 w 337"/>
                <a:gd name="T107" fmla="*/ 379 h 502"/>
                <a:gd name="T108" fmla="*/ 76 w 337"/>
                <a:gd name="T109" fmla="*/ 360 h 502"/>
                <a:gd name="T110" fmla="*/ 99 w 337"/>
                <a:gd name="T111" fmla="*/ 339 h 502"/>
                <a:gd name="T112" fmla="*/ 61 w 337"/>
                <a:gd name="T113" fmla="*/ 338 h 502"/>
                <a:gd name="T114" fmla="*/ 80 w 337"/>
                <a:gd name="T115" fmla="*/ 301 h 502"/>
                <a:gd name="T116" fmla="*/ 97 w 337"/>
                <a:gd name="T117" fmla="*/ 309 h 502"/>
                <a:gd name="T118" fmla="*/ 81 w 337"/>
                <a:gd name="T119" fmla="*/ 31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7" h="502">
                  <a:moveTo>
                    <a:pt x="8" y="208"/>
                  </a:moveTo>
                  <a:lnTo>
                    <a:pt x="97" y="157"/>
                  </a:lnTo>
                  <a:lnTo>
                    <a:pt x="97" y="157"/>
                  </a:lnTo>
                  <a:lnTo>
                    <a:pt x="96" y="142"/>
                  </a:lnTo>
                  <a:lnTo>
                    <a:pt x="96" y="142"/>
                  </a:lnTo>
                  <a:lnTo>
                    <a:pt x="96" y="126"/>
                  </a:lnTo>
                  <a:lnTo>
                    <a:pt x="97" y="111"/>
                  </a:lnTo>
                  <a:lnTo>
                    <a:pt x="98" y="97"/>
                  </a:lnTo>
                  <a:lnTo>
                    <a:pt x="100" y="83"/>
                  </a:lnTo>
                  <a:lnTo>
                    <a:pt x="100" y="83"/>
                  </a:lnTo>
                  <a:lnTo>
                    <a:pt x="103" y="71"/>
                  </a:lnTo>
                  <a:lnTo>
                    <a:pt x="108" y="59"/>
                  </a:lnTo>
                  <a:lnTo>
                    <a:pt x="115" y="51"/>
                  </a:lnTo>
                  <a:lnTo>
                    <a:pt x="118" y="46"/>
                  </a:lnTo>
                  <a:lnTo>
                    <a:pt x="122" y="44"/>
                  </a:lnTo>
                  <a:lnTo>
                    <a:pt x="122" y="44"/>
                  </a:lnTo>
                  <a:lnTo>
                    <a:pt x="127" y="42"/>
                  </a:lnTo>
                  <a:lnTo>
                    <a:pt x="130" y="41"/>
                  </a:lnTo>
                  <a:lnTo>
                    <a:pt x="134" y="41"/>
                  </a:lnTo>
                  <a:lnTo>
                    <a:pt x="137" y="43"/>
                  </a:lnTo>
                  <a:lnTo>
                    <a:pt x="140" y="45"/>
                  </a:lnTo>
                  <a:lnTo>
                    <a:pt x="143" y="47"/>
                  </a:lnTo>
                  <a:lnTo>
                    <a:pt x="146" y="56"/>
                  </a:lnTo>
                  <a:lnTo>
                    <a:pt x="146" y="56"/>
                  </a:lnTo>
                  <a:lnTo>
                    <a:pt x="149" y="67"/>
                  </a:lnTo>
                  <a:lnTo>
                    <a:pt x="152" y="79"/>
                  </a:lnTo>
                  <a:lnTo>
                    <a:pt x="153" y="93"/>
                  </a:lnTo>
                  <a:lnTo>
                    <a:pt x="153" y="109"/>
                  </a:lnTo>
                  <a:lnTo>
                    <a:pt x="153" y="109"/>
                  </a:lnTo>
                  <a:lnTo>
                    <a:pt x="153" y="122"/>
                  </a:lnTo>
                  <a:lnTo>
                    <a:pt x="165" y="115"/>
                  </a:lnTo>
                  <a:lnTo>
                    <a:pt x="165" y="115"/>
                  </a:lnTo>
                  <a:lnTo>
                    <a:pt x="165" y="101"/>
                  </a:lnTo>
                  <a:lnTo>
                    <a:pt x="165" y="101"/>
                  </a:lnTo>
                  <a:lnTo>
                    <a:pt x="165" y="86"/>
                  </a:lnTo>
                  <a:lnTo>
                    <a:pt x="165" y="70"/>
                  </a:lnTo>
                  <a:lnTo>
                    <a:pt x="167" y="56"/>
                  </a:lnTo>
                  <a:lnTo>
                    <a:pt x="170" y="42"/>
                  </a:lnTo>
                  <a:lnTo>
                    <a:pt x="170" y="42"/>
                  </a:lnTo>
                  <a:lnTo>
                    <a:pt x="173" y="30"/>
                  </a:lnTo>
                  <a:lnTo>
                    <a:pt x="177" y="19"/>
                  </a:lnTo>
                  <a:lnTo>
                    <a:pt x="184" y="10"/>
                  </a:lnTo>
                  <a:lnTo>
                    <a:pt x="187" y="5"/>
                  </a:lnTo>
                  <a:lnTo>
                    <a:pt x="192" y="3"/>
                  </a:lnTo>
                  <a:lnTo>
                    <a:pt x="192" y="3"/>
                  </a:lnTo>
                  <a:lnTo>
                    <a:pt x="195" y="1"/>
                  </a:lnTo>
                  <a:lnTo>
                    <a:pt x="200" y="0"/>
                  </a:lnTo>
                  <a:lnTo>
                    <a:pt x="203" y="0"/>
                  </a:lnTo>
                  <a:lnTo>
                    <a:pt x="207" y="2"/>
                  </a:lnTo>
                  <a:lnTo>
                    <a:pt x="209" y="4"/>
                  </a:lnTo>
                  <a:lnTo>
                    <a:pt x="211" y="8"/>
                  </a:lnTo>
                  <a:lnTo>
                    <a:pt x="216" y="15"/>
                  </a:lnTo>
                  <a:lnTo>
                    <a:pt x="216" y="15"/>
                  </a:lnTo>
                  <a:lnTo>
                    <a:pt x="218" y="26"/>
                  </a:lnTo>
                  <a:lnTo>
                    <a:pt x="220" y="38"/>
                  </a:lnTo>
                  <a:lnTo>
                    <a:pt x="221" y="52"/>
                  </a:lnTo>
                  <a:lnTo>
                    <a:pt x="222" y="68"/>
                  </a:lnTo>
                  <a:lnTo>
                    <a:pt x="222" y="68"/>
                  </a:lnTo>
                  <a:lnTo>
                    <a:pt x="222" y="81"/>
                  </a:lnTo>
                  <a:lnTo>
                    <a:pt x="322" y="23"/>
                  </a:lnTo>
                  <a:lnTo>
                    <a:pt x="322" y="23"/>
                  </a:lnTo>
                  <a:lnTo>
                    <a:pt x="325" y="22"/>
                  </a:lnTo>
                  <a:lnTo>
                    <a:pt x="329" y="22"/>
                  </a:lnTo>
                  <a:lnTo>
                    <a:pt x="330" y="24"/>
                  </a:lnTo>
                  <a:lnTo>
                    <a:pt x="331" y="28"/>
                  </a:lnTo>
                  <a:lnTo>
                    <a:pt x="337" y="299"/>
                  </a:lnTo>
                  <a:lnTo>
                    <a:pt x="337" y="299"/>
                  </a:lnTo>
                  <a:lnTo>
                    <a:pt x="337" y="304"/>
                  </a:lnTo>
                  <a:lnTo>
                    <a:pt x="334" y="309"/>
                  </a:lnTo>
                  <a:lnTo>
                    <a:pt x="332" y="312"/>
                  </a:lnTo>
                  <a:lnTo>
                    <a:pt x="329" y="315"/>
                  </a:lnTo>
                  <a:lnTo>
                    <a:pt x="15" y="501"/>
                  </a:lnTo>
                  <a:lnTo>
                    <a:pt x="15" y="501"/>
                  </a:lnTo>
                  <a:lnTo>
                    <a:pt x="11" y="502"/>
                  </a:lnTo>
                  <a:lnTo>
                    <a:pt x="8" y="501"/>
                  </a:lnTo>
                  <a:lnTo>
                    <a:pt x="7" y="499"/>
                  </a:lnTo>
                  <a:lnTo>
                    <a:pt x="6" y="496"/>
                  </a:lnTo>
                  <a:lnTo>
                    <a:pt x="0" y="223"/>
                  </a:lnTo>
                  <a:lnTo>
                    <a:pt x="0" y="223"/>
                  </a:lnTo>
                  <a:lnTo>
                    <a:pt x="0" y="219"/>
                  </a:lnTo>
                  <a:lnTo>
                    <a:pt x="2" y="215"/>
                  </a:lnTo>
                  <a:lnTo>
                    <a:pt x="5" y="211"/>
                  </a:lnTo>
                  <a:lnTo>
                    <a:pt x="8" y="208"/>
                  </a:lnTo>
                  <a:lnTo>
                    <a:pt x="8" y="208"/>
                  </a:lnTo>
                  <a:close/>
                  <a:moveTo>
                    <a:pt x="138" y="64"/>
                  </a:moveTo>
                  <a:lnTo>
                    <a:pt x="138" y="64"/>
                  </a:lnTo>
                  <a:lnTo>
                    <a:pt x="135" y="57"/>
                  </a:lnTo>
                  <a:lnTo>
                    <a:pt x="131" y="54"/>
                  </a:lnTo>
                  <a:lnTo>
                    <a:pt x="129" y="53"/>
                  </a:lnTo>
                  <a:lnTo>
                    <a:pt x="127" y="53"/>
                  </a:lnTo>
                  <a:lnTo>
                    <a:pt x="122" y="54"/>
                  </a:lnTo>
                  <a:lnTo>
                    <a:pt x="122" y="54"/>
                  </a:lnTo>
                  <a:lnTo>
                    <a:pt x="122" y="54"/>
                  </a:lnTo>
                  <a:lnTo>
                    <a:pt x="118" y="58"/>
                  </a:lnTo>
                  <a:lnTo>
                    <a:pt x="115" y="64"/>
                  </a:lnTo>
                  <a:lnTo>
                    <a:pt x="111" y="71"/>
                  </a:lnTo>
                  <a:lnTo>
                    <a:pt x="108" y="82"/>
                  </a:lnTo>
                  <a:lnTo>
                    <a:pt x="108" y="82"/>
                  </a:lnTo>
                  <a:lnTo>
                    <a:pt x="107" y="94"/>
                  </a:lnTo>
                  <a:lnTo>
                    <a:pt x="104" y="108"/>
                  </a:lnTo>
                  <a:lnTo>
                    <a:pt x="104" y="122"/>
                  </a:lnTo>
                  <a:lnTo>
                    <a:pt x="104" y="137"/>
                  </a:lnTo>
                  <a:lnTo>
                    <a:pt x="104" y="137"/>
                  </a:lnTo>
                  <a:lnTo>
                    <a:pt x="104" y="151"/>
                  </a:lnTo>
                  <a:lnTo>
                    <a:pt x="145" y="127"/>
                  </a:lnTo>
                  <a:lnTo>
                    <a:pt x="145" y="127"/>
                  </a:lnTo>
                  <a:lnTo>
                    <a:pt x="145" y="113"/>
                  </a:lnTo>
                  <a:lnTo>
                    <a:pt x="145" y="113"/>
                  </a:lnTo>
                  <a:lnTo>
                    <a:pt x="144" y="98"/>
                  </a:lnTo>
                  <a:lnTo>
                    <a:pt x="143" y="85"/>
                  </a:lnTo>
                  <a:lnTo>
                    <a:pt x="140" y="73"/>
                  </a:lnTo>
                  <a:lnTo>
                    <a:pt x="138" y="64"/>
                  </a:lnTo>
                  <a:lnTo>
                    <a:pt x="138" y="64"/>
                  </a:lnTo>
                  <a:close/>
                  <a:moveTo>
                    <a:pt x="208" y="24"/>
                  </a:moveTo>
                  <a:lnTo>
                    <a:pt x="208" y="24"/>
                  </a:lnTo>
                  <a:lnTo>
                    <a:pt x="204" y="16"/>
                  </a:lnTo>
                  <a:lnTo>
                    <a:pt x="201" y="13"/>
                  </a:lnTo>
                  <a:lnTo>
                    <a:pt x="199" y="12"/>
                  </a:lnTo>
                  <a:lnTo>
                    <a:pt x="196" y="12"/>
                  </a:lnTo>
                  <a:lnTo>
                    <a:pt x="192" y="13"/>
                  </a:lnTo>
                  <a:lnTo>
                    <a:pt x="192" y="13"/>
                  </a:lnTo>
                  <a:lnTo>
                    <a:pt x="192" y="13"/>
                  </a:lnTo>
                  <a:lnTo>
                    <a:pt x="187" y="17"/>
                  </a:lnTo>
                  <a:lnTo>
                    <a:pt x="183" y="23"/>
                  </a:lnTo>
                  <a:lnTo>
                    <a:pt x="180" y="30"/>
                  </a:lnTo>
                  <a:lnTo>
                    <a:pt x="177" y="41"/>
                  </a:lnTo>
                  <a:lnTo>
                    <a:pt x="177" y="41"/>
                  </a:lnTo>
                  <a:lnTo>
                    <a:pt x="175" y="53"/>
                  </a:lnTo>
                  <a:lnTo>
                    <a:pt x="174" y="67"/>
                  </a:lnTo>
                  <a:lnTo>
                    <a:pt x="173" y="81"/>
                  </a:lnTo>
                  <a:lnTo>
                    <a:pt x="173" y="97"/>
                  </a:lnTo>
                  <a:lnTo>
                    <a:pt x="173" y="97"/>
                  </a:lnTo>
                  <a:lnTo>
                    <a:pt x="174" y="110"/>
                  </a:lnTo>
                  <a:lnTo>
                    <a:pt x="213" y="86"/>
                  </a:lnTo>
                  <a:lnTo>
                    <a:pt x="213" y="86"/>
                  </a:lnTo>
                  <a:lnTo>
                    <a:pt x="213" y="72"/>
                  </a:lnTo>
                  <a:lnTo>
                    <a:pt x="213" y="72"/>
                  </a:lnTo>
                  <a:lnTo>
                    <a:pt x="213" y="58"/>
                  </a:lnTo>
                  <a:lnTo>
                    <a:pt x="212" y="44"/>
                  </a:lnTo>
                  <a:lnTo>
                    <a:pt x="210" y="32"/>
                  </a:lnTo>
                  <a:lnTo>
                    <a:pt x="208" y="24"/>
                  </a:lnTo>
                  <a:lnTo>
                    <a:pt x="208" y="24"/>
                  </a:lnTo>
                  <a:close/>
                  <a:moveTo>
                    <a:pt x="33" y="462"/>
                  </a:moveTo>
                  <a:lnTo>
                    <a:pt x="33" y="462"/>
                  </a:lnTo>
                  <a:lnTo>
                    <a:pt x="33" y="463"/>
                  </a:lnTo>
                  <a:lnTo>
                    <a:pt x="34" y="463"/>
                  </a:lnTo>
                  <a:lnTo>
                    <a:pt x="36" y="463"/>
                  </a:lnTo>
                  <a:lnTo>
                    <a:pt x="306" y="302"/>
                  </a:lnTo>
                  <a:lnTo>
                    <a:pt x="306" y="302"/>
                  </a:lnTo>
                  <a:lnTo>
                    <a:pt x="309" y="300"/>
                  </a:lnTo>
                  <a:lnTo>
                    <a:pt x="310" y="297"/>
                  </a:lnTo>
                  <a:lnTo>
                    <a:pt x="305" y="79"/>
                  </a:lnTo>
                  <a:lnTo>
                    <a:pt x="305" y="79"/>
                  </a:lnTo>
                  <a:lnTo>
                    <a:pt x="304" y="77"/>
                  </a:lnTo>
                  <a:lnTo>
                    <a:pt x="303" y="77"/>
                  </a:lnTo>
                  <a:lnTo>
                    <a:pt x="302" y="78"/>
                  </a:lnTo>
                  <a:lnTo>
                    <a:pt x="218" y="127"/>
                  </a:lnTo>
                  <a:lnTo>
                    <a:pt x="213" y="130"/>
                  </a:lnTo>
                  <a:lnTo>
                    <a:pt x="209" y="133"/>
                  </a:lnTo>
                  <a:lnTo>
                    <a:pt x="181" y="149"/>
                  </a:lnTo>
                  <a:lnTo>
                    <a:pt x="176" y="151"/>
                  </a:lnTo>
                  <a:lnTo>
                    <a:pt x="172" y="154"/>
                  </a:lnTo>
                  <a:lnTo>
                    <a:pt x="149" y="167"/>
                  </a:lnTo>
                  <a:lnTo>
                    <a:pt x="144" y="171"/>
                  </a:lnTo>
                  <a:lnTo>
                    <a:pt x="139" y="173"/>
                  </a:lnTo>
                  <a:lnTo>
                    <a:pt x="112" y="190"/>
                  </a:lnTo>
                  <a:lnTo>
                    <a:pt x="107" y="192"/>
                  </a:lnTo>
                  <a:lnTo>
                    <a:pt x="102" y="195"/>
                  </a:lnTo>
                  <a:lnTo>
                    <a:pt x="30" y="238"/>
                  </a:lnTo>
                  <a:lnTo>
                    <a:pt x="30" y="238"/>
                  </a:lnTo>
                  <a:lnTo>
                    <a:pt x="28" y="241"/>
                  </a:lnTo>
                  <a:lnTo>
                    <a:pt x="27" y="243"/>
                  </a:lnTo>
                  <a:lnTo>
                    <a:pt x="33" y="462"/>
                  </a:lnTo>
                  <a:lnTo>
                    <a:pt x="33" y="462"/>
                  </a:lnTo>
                  <a:close/>
                  <a:moveTo>
                    <a:pt x="228" y="244"/>
                  </a:moveTo>
                  <a:lnTo>
                    <a:pt x="228" y="244"/>
                  </a:lnTo>
                  <a:lnTo>
                    <a:pt x="233" y="239"/>
                  </a:lnTo>
                  <a:lnTo>
                    <a:pt x="233" y="239"/>
                  </a:lnTo>
                  <a:lnTo>
                    <a:pt x="238" y="234"/>
                  </a:lnTo>
                  <a:lnTo>
                    <a:pt x="238" y="234"/>
                  </a:lnTo>
                  <a:lnTo>
                    <a:pt x="244" y="229"/>
                  </a:lnTo>
                  <a:lnTo>
                    <a:pt x="245" y="225"/>
                  </a:lnTo>
                  <a:lnTo>
                    <a:pt x="245" y="225"/>
                  </a:lnTo>
                  <a:lnTo>
                    <a:pt x="245" y="222"/>
                  </a:lnTo>
                  <a:lnTo>
                    <a:pt x="242" y="221"/>
                  </a:lnTo>
                  <a:lnTo>
                    <a:pt x="242" y="221"/>
                  </a:lnTo>
                  <a:lnTo>
                    <a:pt x="239" y="222"/>
                  </a:lnTo>
                  <a:lnTo>
                    <a:pt x="236" y="223"/>
                  </a:lnTo>
                  <a:lnTo>
                    <a:pt x="236" y="223"/>
                  </a:lnTo>
                  <a:lnTo>
                    <a:pt x="230" y="228"/>
                  </a:lnTo>
                  <a:lnTo>
                    <a:pt x="230" y="228"/>
                  </a:lnTo>
                  <a:lnTo>
                    <a:pt x="226" y="233"/>
                  </a:lnTo>
                  <a:lnTo>
                    <a:pt x="221" y="238"/>
                  </a:lnTo>
                  <a:lnTo>
                    <a:pt x="219" y="242"/>
                  </a:lnTo>
                  <a:lnTo>
                    <a:pt x="217" y="243"/>
                  </a:lnTo>
                  <a:lnTo>
                    <a:pt x="217" y="225"/>
                  </a:lnTo>
                  <a:lnTo>
                    <a:pt x="217" y="225"/>
                  </a:lnTo>
                  <a:lnTo>
                    <a:pt x="226" y="217"/>
                  </a:lnTo>
                  <a:lnTo>
                    <a:pt x="226" y="217"/>
                  </a:lnTo>
                  <a:lnTo>
                    <a:pt x="236" y="208"/>
                  </a:lnTo>
                  <a:lnTo>
                    <a:pt x="236" y="208"/>
                  </a:lnTo>
                  <a:lnTo>
                    <a:pt x="242" y="205"/>
                  </a:lnTo>
                  <a:lnTo>
                    <a:pt x="247" y="204"/>
                  </a:lnTo>
                  <a:lnTo>
                    <a:pt x="247" y="204"/>
                  </a:lnTo>
                  <a:lnTo>
                    <a:pt x="253" y="203"/>
                  </a:lnTo>
                  <a:lnTo>
                    <a:pt x="256" y="204"/>
                  </a:lnTo>
                  <a:lnTo>
                    <a:pt x="256" y="204"/>
                  </a:lnTo>
                  <a:lnTo>
                    <a:pt x="259" y="205"/>
                  </a:lnTo>
                  <a:lnTo>
                    <a:pt x="262" y="208"/>
                  </a:lnTo>
                  <a:lnTo>
                    <a:pt x="262" y="208"/>
                  </a:lnTo>
                  <a:lnTo>
                    <a:pt x="263" y="212"/>
                  </a:lnTo>
                  <a:lnTo>
                    <a:pt x="263" y="216"/>
                  </a:lnTo>
                  <a:lnTo>
                    <a:pt x="263" y="216"/>
                  </a:lnTo>
                  <a:lnTo>
                    <a:pt x="263" y="223"/>
                  </a:lnTo>
                  <a:lnTo>
                    <a:pt x="260" y="231"/>
                  </a:lnTo>
                  <a:lnTo>
                    <a:pt x="260" y="231"/>
                  </a:lnTo>
                  <a:lnTo>
                    <a:pt x="256" y="238"/>
                  </a:lnTo>
                  <a:lnTo>
                    <a:pt x="250" y="244"/>
                  </a:lnTo>
                  <a:lnTo>
                    <a:pt x="250" y="244"/>
                  </a:lnTo>
                  <a:lnTo>
                    <a:pt x="245" y="248"/>
                  </a:lnTo>
                  <a:lnTo>
                    <a:pt x="245" y="248"/>
                  </a:lnTo>
                  <a:lnTo>
                    <a:pt x="240" y="254"/>
                  </a:lnTo>
                  <a:lnTo>
                    <a:pt x="240" y="254"/>
                  </a:lnTo>
                  <a:lnTo>
                    <a:pt x="235" y="258"/>
                  </a:lnTo>
                  <a:lnTo>
                    <a:pt x="233" y="263"/>
                  </a:lnTo>
                  <a:lnTo>
                    <a:pt x="233" y="263"/>
                  </a:lnTo>
                  <a:lnTo>
                    <a:pt x="235" y="266"/>
                  </a:lnTo>
                  <a:lnTo>
                    <a:pt x="237" y="266"/>
                  </a:lnTo>
                  <a:lnTo>
                    <a:pt x="237" y="266"/>
                  </a:lnTo>
                  <a:lnTo>
                    <a:pt x="239" y="265"/>
                  </a:lnTo>
                  <a:lnTo>
                    <a:pt x="242" y="263"/>
                  </a:lnTo>
                  <a:lnTo>
                    <a:pt x="242" y="263"/>
                  </a:lnTo>
                  <a:lnTo>
                    <a:pt x="249" y="258"/>
                  </a:lnTo>
                  <a:lnTo>
                    <a:pt x="249" y="258"/>
                  </a:lnTo>
                  <a:lnTo>
                    <a:pt x="255" y="253"/>
                  </a:lnTo>
                  <a:lnTo>
                    <a:pt x="255" y="253"/>
                  </a:lnTo>
                  <a:lnTo>
                    <a:pt x="259" y="247"/>
                  </a:lnTo>
                  <a:lnTo>
                    <a:pt x="263" y="243"/>
                  </a:lnTo>
                  <a:lnTo>
                    <a:pt x="264" y="242"/>
                  </a:lnTo>
                  <a:lnTo>
                    <a:pt x="265" y="260"/>
                  </a:lnTo>
                  <a:lnTo>
                    <a:pt x="265" y="260"/>
                  </a:lnTo>
                  <a:lnTo>
                    <a:pt x="255" y="269"/>
                  </a:lnTo>
                  <a:lnTo>
                    <a:pt x="255" y="269"/>
                  </a:lnTo>
                  <a:lnTo>
                    <a:pt x="249" y="274"/>
                  </a:lnTo>
                  <a:lnTo>
                    <a:pt x="244" y="277"/>
                  </a:lnTo>
                  <a:lnTo>
                    <a:pt x="244" y="277"/>
                  </a:lnTo>
                  <a:lnTo>
                    <a:pt x="237" y="281"/>
                  </a:lnTo>
                  <a:lnTo>
                    <a:pt x="231" y="283"/>
                  </a:lnTo>
                  <a:lnTo>
                    <a:pt x="231" y="283"/>
                  </a:lnTo>
                  <a:lnTo>
                    <a:pt x="227" y="284"/>
                  </a:lnTo>
                  <a:lnTo>
                    <a:pt x="223" y="283"/>
                  </a:lnTo>
                  <a:lnTo>
                    <a:pt x="223" y="283"/>
                  </a:lnTo>
                  <a:lnTo>
                    <a:pt x="220" y="282"/>
                  </a:lnTo>
                  <a:lnTo>
                    <a:pt x="218" y="279"/>
                  </a:lnTo>
                  <a:lnTo>
                    <a:pt x="218" y="279"/>
                  </a:lnTo>
                  <a:lnTo>
                    <a:pt x="216" y="275"/>
                  </a:lnTo>
                  <a:lnTo>
                    <a:pt x="216" y="271"/>
                  </a:lnTo>
                  <a:lnTo>
                    <a:pt x="216" y="271"/>
                  </a:lnTo>
                  <a:lnTo>
                    <a:pt x="216" y="263"/>
                  </a:lnTo>
                  <a:lnTo>
                    <a:pt x="218" y="257"/>
                  </a:lnTo>
                  <a:lnTo>
                    <a:pt x="218" y="257"/>
                  </a:lnTo>
                  <a:lnTo>
                    <a:pt x="222" y="250"/>
                  </a:lnTo>
                  <a:lnTo>
                    <a:pt x="228" y="244"/>
                  </a:lnTo>
                  <a:lnTo>
                    <a:pt x="228" y="244"/>
                  </a:lnTo>
                  <a:close/>
                  <a:moveTo>
                    <a:pt x="164" y="257"/>
                  </a:moveTo>
                  <a:lnTo>
                    <a:pt x="164" y="257"/>
                  </a:lnTo>
                  <a:lnTo>
                    <a:pt x="167" y="253"/>
                  </a:lnTo>
                  <a:lnTo>
                    <a:pt x="172" y="248"/>
                  </a:lnTo>
                  <a:lnTo>
                    <a:pt x="179" y="243"/>
                  </a:lnTo>
                  <a:lnTo>
                    <a:pt x="185" y="239"/>
                  </a:lnTo>
                  <a:lnTo>
                    <a:pt x="185" y="239"/>
                  </a:lnTo>
                  <a:lnTo>
                    <a:pt x="196" y="233"/>
                  </a:lnTo>
                  <a:lnTo>
                    <a:pt x="196" y="233"/>
                  </a:lnTo>
                  <a:lnTo>
                    <a:pt x="205" y="230"/>
                  </a:lnTo>
                  <a:lnTo>
                    <a:pt x="205" y="247"/>
                  </a:lnTo>
                  <a:lnTo>
                    <a:pt x="204" y="248"/>
                  </a:lnTo>
                  <a:lnTo>
                    <a:pt x="204" y="248"/>
                  </a:lnTo>
                  <a:lnTo>
                    <a:pt x="196" y="249"/>
                  </a:lnTo>
                  <a:lnTo>
                    <a:pt x="196" y="249"/>
                  </a:lnTo>
                  <a:lnTo>
                    <a:pt x="189" y="252"/>
                  </a:lnTo>
                  <a:lnTo>
                    <a:pt x="189" y="252"/>
                  </a:lnTo>
                  <a:lnTo>
                    <a:pt x="183" y="256"/>
                  </a:lnTo>
                  <a:lnTo>
                    <a:pt x="179" y="260"/>
                  </a:lnTo>
                  <a:lnTo>
                    <a:pt x="179" y="260"/>
                  </a:lnTo>
                  <a:lnTo>
                    <a:pt x="175" y="265"/>
                  </a:lnTo>
                  <a:lnTo>
                    <a:pt x="175" y="270"/>
                  </a:lnTo>
                  <a:lnTo>
                    <a:pt x="175" y="271"/>
                  </a:lnTo>
                  <a:lnTo>
                    <a:pt x="175" y="271"/>
                  </a:lnTo>
                  <a:lnTo>
                    <a:pt x="190" y="263"/>
                  </a:lnTo>
                  <a:lnTo>
                    <a:pt x="190" y="263"/>
                  </a:lnTo>
                  <a:lnTo>
                    <a:pt x="195" y="261"/>
                  </a:lnTo>
                  <a:lnTo>
                    <a:pt x="201" y="261"/>
                  </a:lnTo>
                  <a:lnTo>
                    <a:pt x="201" y="261"/>
                  </a:lnTo>
                  <a:lnTo>
                    <a:pt x="205" y="261"/>
                  </a:lnTo>
                  <a:lnTo>
                    <a:pt x="209" y="265"/>
                  </a:lnTo>
                  <a:lnTo>
                    <a:pt x="209" y="265"/>
                  </a:lnTo>
                  <a:lnTo>
                    <a:pt x="210" y="269"/>
                  </a:lnTo>
                  <a:lnTo>
                    <a:pt x="211" y="275"/>
                  </a:lnTo>
                  <a:lnTo>
                    <a:pt x="211" y="275"/>
                  </a:lnTo>
                  <a:lnTo>
                    <a:pt x="210" y="284"/>
                  </a:lnTo>
                  <a:lnTo>
                    <a:pt x="207" y="294"/>
                  </a:lnTo>
                  <a:lnTo>
                    <a:pt x="207" y="294"/>
                  </a:lnTo>
                  <a:lnTo>
                    <a:pt x="201" y="301"/>
                  </a:lnTo>
                  <a:lnTo>
                    <a:pt x="198" y="304"/>
                  </a:lnTo>
                  <a:lnTo>
                    <a:pt x="194" y="307"/>
                  </a:lnTo>
                  <a:lnTo>
                    <a:pt x="194" y="307"/>
                  </a:lnTo>
                  <a:lnTo>
                    <a:pt x="187" y="310"/>
                  </a:lnTo>
                  <a:lnTo>
                    <a:pt x="187" y="310"/>
                  </a:lnTo>
                  <a:lnTo>
                    <a:pt x="183" y="311"/>
                  </a:lnTo>
                  <a:lnTo>
                    <a:pt x="183" y="311"/>
                  </a:lnTo>
                  <a:lnTo>
                    <a:pt x="180" y="310"/>
                  </a:lnTo>
                  <a:lnTo>
                    <a:pt x="176" y="309"/>
                  </a:lnTo>
                  <a:lnTo>
                    <a:pt x="176" y="316"/>
                  </a:lnTo>
                  <a:lnTo>
                    <a:pt x="158" y="326"/>
                  </a:lnTo>
                  <a:lnTo>
                    <a:pt x="157" y="280"/>
                  </a:lnTo>
                  <a:lnTo>
                    <a:pt x="157" y="280"/>
                  </a:lnTo>
                  <a:lnTo>
                    <a:pt x="157" y="273"/>
                  </a:lnTo>
                  <a:lnTo>
                    <a:pt x="158" y="268"/>
                  </a:lnTo>
                  <a:lnTo>
                    <a:pt x="161" y="262"/>
                  </a:lnTo>
                  <a:lnTo>
                    <a:pt x="164" y="257"/>
                  </a:lnTo>
                  <a:lnTo>
                    <a:pt x="164" y="257"/>
                  </a:lnTo>
                  <a:close/>
                  <a:moveTo>
                    <a:pt x="175" y="298"/>
                  </a:moveTo>
                  <a:lnTo>
                    <a:pt x="175" y="298"/>
                  </a:lnTo>
                  <a:lnTo>
                    <a:pt x="177" y="299"/>
                  </a:lnTo>
                  <a:lnTo>
                    <a:pt x="180" y="299"/>
                  </a:lnTo>
                  <a:lnTo>
                    <a:pt x="180" y="299"/>
                  </a:lnTo>
                  <a:lnTo>
                    <a:pt x="183" y="298"/>
                  </a:lnTo>
                  <a:lnTo>
                    <a:pt x="185" y="297"/>
                  </a:lnTo>
                  <a:lnTo>
                    <a:pt x="185" y="297"/>
                  </a:lnTo>
                  <a:lnTo>
                    <a:pt x="189" y="295"/>
                  </a:lnTo>
                  <a:lnTo>
                    <a:pt x="191" y="292"/>
                  </a:lnTo>
                  <a:lnTo>
                    <a:pt x="191" y="292"/>
                  </a:lnTo>
                  <a:lnTo>
                    <a:pt x="193" y="288"/>
                  </a:lnTo>
                  <a:lnTo>
                    <a:pt x="193" y="284"/>
                  </a:lnTo>
                  <a:lnTo>
                    <a:pt x="193" y="284"/>
                  </a:lnTo>
                  <a:lnTo>
                    <a:pt x="193" y="281"/>
                  </a:lnTo>
                  <a:lnTo>
                    <a:pt x="192" y="280"/>
                  </a:lnTo>
                  <a:lnTo>
                    <a:pt x="192" y="280"/>
                  </a:lnTo>
                  <a:lnTo>
                    <a:pt x="190" y="279"/>
                  </a:lnTo>
                  <a:lnTo>
                    <a:pt x="189" y="279"/>
                  </a:lnTo>
                  <a:lnTo>
                    <a:pt x="189" y="279"/>
                  </a:lnTo>
                  <a:lnTo>
                    <a:pt x="183" y="281"/>
                  </a:lnTo>
                  <a:lnTo>
                    <a:pt x="183" y="281"/>
                  </a:lnTo>
                  <a:lnTo>
                    <a:pt x="175" y="284"/>
                  </a:lnTo>
                  <a:lnTo>
                    <a:pt x="175" y="298"/>
                  </a:lnTo>
                  <a:close/>
                  <a:moveTo>
                    <a:pt x="145" y="334"/>
                  </a:moveTo>
                  <a:lnTo>
                    <a:pt x="128" y="344"/>
                  </a:lnTo>
                  <a:lnTo>
                    <a:pt x="126" y="249"/>
                  </a:lnTo>
                  <a:lnTo>
                    <a:pt x="144" y="239"/>
                  </a:lnTo>
                  <a:lnTo>
                    <a:pt x="145" y="334"/>
                  </a:lnTo>
                  <a:close/>
                  <a:moveTo>
                    <a:pt x="87" y="297"/>
                  </a:moveTo>
                  <a:lnTo>
                    <a:pt x="87" y="297"/>
                  </a:lnTo>
                  <a:lnTo>
                    <a:pt x="93" y="294"/>
                  </a:lnTo>
                  <a:lnTo>
                    <a:pt x="99" y="292"/>
                  </a:lnTo>
                  <a:lnTo>
                    <a:pt x="104" y="293"/>
                  </a:lnTo>
                  <a:lnTo>
                    <a:pt x="109" y="294"/>
                  </a:lnTo>
                  <a:lnTo>
                    <a:pt x="109" y="294"/>
                  </a:lnTo>
                  <a:lnTo>
                    <a:pt x="112" y="297"/>
                  </a:lnTo>
                  <a:lnTo>
                    <a:pt x="116" y="302"/>
                  </a:lnTo>
                  <a:lnTo>
                    <a:pt x="117" y="309"/>
                  </a:lnTo>
                  <a:lnTo>
                    <a:pt x="118" y="316"/>
                  </a:lnTo>
                  <a:lnTo>
                    <a:pt x="118" y="316"/>
                  </a:lnTo>
                  <a:lnTo>
                    <a:pt x="117" y="325"/>
                  </a:lnTo>
                  <a:lnTo>
                    <a:pt x="116" y="333"/>
                  </a:lnTo>
                  <a:lnTo>
                    <a:pt x="113" y="340"/>
                  </a:lnTo>
                  <a:lnTo>
                    <a:pt x="109" y="348"/>
                  </a:lnTo>
                  <a:lnTo>
                    <a:pt x="109" y="348"/>
                  </a:lnTo>
                  <a:lnTo>
                    <a:pt x="104" y="354"/>
                  </a:lnTo>
                  <a:lnTo>
                    <a:pt x="99" y="361"/>
                  </a:lnTo>
                  <a:lnTo>
                    <a:pt x="92" y="366"/>
                  </a:lnTo>
                  <a:lnTo>
                    <a:pt x="85" y="371"/>
                  </a:lnTo>
                  <a:lnTo>
                    <a:pt x="85" y="371"/>
                  </a:lnTo>
                  <a:lnTo>
                    <a:pt x="78" y="376"/>
                  </a:lnTo>
                  <a:lnTo>
                    <a:pt x="78" y="376"/>
                  </a:lnTo>
                  <a:lnTo>
                    <a:pt x="72" y="378"/>
                  </a:lnTo>
                  <a:lnTo>
                    <a:pt x="72" y="378"/>
                  </a:lnTo>
                  <a:lnTo>
                    <a:pt x="66" y="379"/>
                  </a:lnTo>
                  <a:lnTo>
                    <a:pt x="63" y="379"/>
                  </a:lnTo>
                  <a:lnTo>
                    <a:pt x="62" y="362"/>
                  </a:lnTo>
                  <a:lnTo>
                    <a:pt x="64" y="361"/>
                  </a:lnTo>
                  <a:lnTo>
                    <a:pt x="67" y="361"/>
                  </a:lnTo>
                  <a:lnTo>
                    <a:pt x="71" y="361"/>
                  </a:lnTo>
                  <a:lnTo>
                    <a:pt x="71" y="361"/>
                  </a:lnTo>
                  <a:lnTo>
                    <a:pt x="76" y="360"/>
                  </a:lnTo>
                  <a:lnTo>
                    <a:pt x="76" y="360"/>
                  </a:lnTo>
                  <a:lnTo>
                    <a:pt x="83" y="357"/>
                  </a:lnTo>
                  <a:lnTo>
                    <a:pt x="83" y="357"/>
                  </a:lnTo>
                  <a:lnTo>
                    <a:pt x="90" y="352"/>
                  </a:lnTo>
                  <a:lnTo>
                    <a:pt x="90" y="352"/>
                  </a:lnTo>
                  <a:lnTo>
                    <a:pt x="94" y="347"/>
                  </a:lnTo>
                  <a:lnTo>
                    <a:pt x="94" y="347"/>
                  </a:lnTo>
                  <a:lnTo>
                    <a:pt x="99" y="339"/>
                  </a:lnTo>
                  <a:lnTo>
                    <a:pt x="99" y="339"/>
                  </a:lnTo>
                  <a:lnTo>
                    <a:pt x="99" y="335"/>
                  </a:lnTo>
                  <a:lnTo>
                    <a:pt x="100" y="330"/>
                  </a:lnTo>
                  <a:lnTo>
                    <a:pt x="61" y="353"/>
                  </a:lnTo>
                  <a:lnTo>
                    <a:pt x="61" y="346"/>
                  </a:lnTo>
                  <a:lnTo>
                    <a:pt x="61" y="346"/>
                  </a:lnTo>
                  <a:lnTo>
                    <a:pt x="61" y="338"/>
                  </a:lnTo>
                  <a:lnTo>
                    <a:pt x="62" y="330"/>
                  </a:lnTo>
                  <a:lnTo>
                    <a:pt x="64" y="324"/>
                  </a:lnTo>
                  <a:lnTo>
                    <a:pt x="67" y="317"/>
                  </a:lnTo>
                  <a:lnTo>
                    <a:pt x="67" y="317"/>
                  </a:lnTo>
                  <a:lnTo>
                    <a:pt x="71" y="311"/>
                  </a:lnTo>
                  <a:lnTo>
                    <a:pt x="75" y="306"/>
                  </a:lnTo>
                  <a:lnTo>
                    <a:pt x="80" y="301"/>
                  </a:lnTo>
                  <a:lnTo>
                    <a:pt x="87" y="297"/>
                  </a:lnTo>
                  <a:lnTo>
                    <a:pt x="87" y="297"/>
                  </a:lnTo>
                  <a:close/>
                  <a:moveTo>
                    <a:pt x="100" y="317"/>
                  </a:moveTo>
                  <a:lnTo>
                    <a:pt x="100" y="317"/>
                  </a:lnTo>
                  <a:lnTo>
                    <a:pt x="99" y="312"/>
                  </a:lnTo>
                  <a:lnTo>
                    <a:pt x="97" y="309"/>
                  </a:lnTo>
                  <a:lnTo>
                    <a:pt x="97" y="309"/>
                  </a:lnTo>
                  <a:lnTo>
                    <a:pt x="94" y="309"/>
                  </a:lnTo>
                  <a:lnTo>
                    <a:pt x="92" y="309"/>
                  </a:lnTo>
                  <a:lnTo>
                    <a:pt x="88" y="310"/>
                  </a:lnTo>
                  <a:lnTo>
                    <a:pt x="88" y="310"/>
                  </a:lnTo>
                  <a:lnTo>
                    <a:pt x="83" y="313"/>
                  </a:lnTo>
                  <a:lnTo>
                    <a:pt x="81" y="319"/>
                  </a:lnTo>
                  <a:lnTo>
                    <a:pt x="81" y="319"/>
                  </a:lnTo>
                  <a:lnTo>
                    <a:pt x="79" y="324"/>
                  </a:lnTo>
                  <a:lnTo>
                    <a:pt x="79" y="330"/>
                  </a:lnTo>
                  <a:lnTo>
                    <a:pt x="100" y="3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464976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 Lunch Break Layout">
    <p:spTree>
      <p:nvGrpSpPr>
        <p:cNvPr id="1" name=""/>
        <p:cNvGrpSpPr/>
        <p:nvPr/>
      </p:nvGrpSpPr>
      <p:grpSpPr>
        <a:xfrm>
          <a:off x="0" y="0"/>
          <a:ext cx="0" cy="0"/>
          <a:chOff x="0" y="0"/>
          <a:chExt cx="0" cy="0"/>
        </a:xfrm>
      </p:grpSpPr>
      <p:grpSp>
        <p:nvGrpSpPr>
          <p:cNvPr id="3" name="Group 2"/>
          <p:cNvGrpSpPr/>
          <p:nvPr userDrawn="1"/>
        </p:nvGrpSpPr>
        <p:grpSpPr>
          <a:xfrm>
            <a:off x="5601336" y="1179545"/>
            <a:ext cx="6866434" cy="4923713"/>
            <a:chOff x="6586686" y="-454474"/>
            <a:chExt cx="2631332" cy="1886849"/>
          </a:xfrm>
        </p:grpSpPr>
        <p:sp>
          <p:nvSpPr>
            <p:cNvPr id="4" name="Freeform 1463"/>
            <p:cNvSpPr>
              <a:spLocks/>
            </p:cNvSpPr>
            <p:nvPr/>
          </p:nvSpPr>
          <p:spPr bwMode="auto">
            <a:xfrm flipH="1">
              <a:off x="6805674" y="-454474"/>
              <a:ext cx="260700" cy="246715"/>
            </a:xfrm>
            <a:custGeom>
              <a:avLst/>
              <a:gdLst>
                <a:gd name="T0" fmla="*/ 750 w 902"/>
                <a:gd name="T1" fmla="*/ 999 h 1000"/>
                <a:gd name="T2" fmla="*/ 777 w 902"/>
                <a:gd name="T3" fmla="*/ 968 h 1000"/>
                <a:gd name="T4" fmla="*/ 801 w 902"/>
                <a:gd name="T5" fmla="*/ 935 h 1000"/>
                <a:gd name="T6" fmla="*/ 822 w 902"/>
                <a:gd name="T7" fmla="*/ 900 h 1000"/>
                <a:gd name="T8" fmla="*/ 840 w 902"/>
                <a:gd name="T9" fmla="*/ 865 h 1000"/>
                <a:gd name="T10" fmla="*/ 868 w 902"/>
                <a:gd name="T11" fmla="*/ 793 h 1000"/>
                <a:gd name="T12" fmla="*/ 887 w 902"/>
                <a:gd name="T13" fmla="*/ 720 h 1000"/>
                <a:gd name="T14" fmla="*/ 898 w 902"/>
                <a:gd name="T15" fmla="*/ 646 h 1000"/>
                <a:gd name="T16" fmla="*/ 902 w 902"/>
                <a:gd name="T17" fmla="*/ 572 h 1000"/>
                <a:gd name="T18" fmla="*/ 901 w 902"/>
                <a:gd name="T19" fmla="*/ 500 h 1000"/>
                <a:gd name="T20" fmla="*/ 894 w 902"/>
                <a:gd name="T21" fmla="*/ 431 h 1000"/>
                <a:gd name="T22" fmla="*/ 884 w 902"/>
                <a:gd name="T23" fmla="*/ 367 h 1000"/>
                <a:gd name="T24" fmla="*/ 871 w 902"/>
                <a:gd name="T25" fmla="*/ 306 h 1000"/>
                <a:gd name="T26" fmla="*/ 845 w 902"/>
                <a:gd name="T27" fmla="*/ 206 h 1000"/>
                <a:gd name="T28" fmla="*/ 821 w 902"/>
                <a:gd name="T29" fmla="*/ 139 h 1000"/>
                <a:gd name="T30" fmla="*/ 258 w 902"/>
                <a:gd name="T31" fmla="*/ 0 h 1000"/>
                <a:gd name="T32" fmla="*/ 0 w 902"/>
                <a:gd name="T33" fmla="*/ 485 h 1000"/>
                <a:gd name="T34" fmla="*/ 30 w 902"/>
                <a:gd name="T35" fmla="*/ 534 h 1000"/>
                <a:gd name="T36" fmla="*/ 82 w 902"/>
                <a:gd name="T37" fmla="*/ 607 h 1000"/>
                <a:gd name="T38" fmla="*/ 136 w 902"/>
                <a:gd name="T39" fmla="*/ 674 h 1000"/>
                <a:gd name="T40" fmla="*/ 179 w 902"/>
                <a:gd name="T41" fmla="*/ 723 h 1000"/>
                <a:gd name="T42" fmla="*/ 228 w 902"/>
                <a:gd name="T43" fmla="*/ 772 h 1000"/>
                <a:gd name="T44" fmla="*/ 281 w 902"/>
                <a:gd name="T45" fmla="*/ 819 h 1000"/>
                <a:gd name="T46" fmla="*/ 341 w 902"/>
                <a:gd name="T47" fmla="*/ 864 h 1000"/>
                <a:gd name="T48" fmla="*/ 405 w 902"/>
                <a:gd name="T49" fmla="*/ 905 h 1000"/>
                <a:gd name="T50" fmla="*/ 474 w 902"/>
                <a:gd name="T51" fmla="*/ 941 h 1000"/>
                <a:gd name="T52" fmla="*/ 547 w 902"/>
                <a:gd name="T53" fmla="*/ 970 h 1000"/>
                <a:gd name="T54" fmla="*/ 606 w 902"/>
                <a:gd name="T55" fmla="*/ 985 h 1000"/>
                <a:gd name="T56" fmla="*/ 646 w 902"/>
                <a:gd name="T57" fmla="*/ 993 h 1000"/>
                <a:gd name="T58" fmla="*/ 687 w 902"/>
                <a:gd name="T59" fmla="*/ 998 h 1000"/>
                <a:gd name="T60" fmla="*/ 729 w 902"/>
                <a:gd name="T61" fmla="*/ 1000 h 1000"/>
                <a:gd name="T62" fmla="*/ 750 w 902"/>
                <a:gd name="T63" fmla="*/ 999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2" h="1000">
                  <a:moveTo>
                    <a:pt x="750" y="999"/>
                  </a:moveTo>
                  <a:lnTo>
                    <a:pt x="750" y="999"/>
                  </a:lnTo>
                  <a:lnTo>
                    <a:pt x="764" y="984"/>
                  </a:lnTo>
                  <a:lnTo>
                    <a:pt x="777" y="968"/>
                  </a:lnTo>
                  <a:lnTo>
                    <a:pt x="790" y="951"/>
                  </a:lnTo>
                  <a:lnTo>
                    <a:pt x="801" y="935"/>
                  </a:lnTo>
                  <a:lnTo>
                    <a:pt x="812" y="917"/>
                  </a:lnTo>
                  <a:lnTo>
                    <a:pt x="822" y="900"/>
                  </a:lnTo>
                  <a:lnTo>
                    <a:pt x="831" y="883"/>
                  </a:lnTo>
                  <a:lnTo>
                    <a:pt x="840" y="865"/>
                  </a:lnTo>
                  <a:lnTo>
                    <a:pt x="855" y="830"/>
                  </a:lnTo>
                  <a:lnTo>
                    <a:pt x="868" y="793"/>
                  </a:lnTo>
                  <a:lnTo>
                    <a:pt x="878" y="756"/>
                  </a:lnTo>
                  <a:lnTo>
                    <a:pt x="887" y="720"/>
                  </a:lnTo>
                  <a:lnTo>
                    <a:pt x="894" y="683"/>
                  </a:lnTo>
                  <a:lnTo>
                    <a:pt x="898" y="646"/>
                  </a:lnTo>
                  <a:lnTo>
                    <a:pt x="901" y="608"/>
                  </a:lnTo>
                  <a:lnTo>
                    <a:pt x="902" y="572"/>
                  </a:lnTo>
                  <a:lnTo>
                    <a:pt x="902" y="536"/>
                  </a:lnTo>
                  <a:lnTo>
                    <a:pt x="901" y="500"/>
                  </a:lnTo>
                  <a:lnTo>
                    <a:pt x="897" y="466"/>
                  </a:lnTo>
                  <a:lnTo>
                    <a:pt x="894" y="431"/>
                  </a:lnTo>
                  <a:lnTo>
                    <a:pt x="889" y="398"/>
                  </a:lnTo>
                  <a:lnTo>
                    <a:pt x="884" y="367"/>
                  </a:lnTo>
                  <a:lnTo>
                    <a:pt x="878" y="335"/>
                  </a:lnTo>
                  <a:lnTo>
                    <a:pt x="871" y="306"/>
                  </a:lnTo>
                  <a:lnTo>
                    <a:pt x="858" y="252"/>
                  </a:lnTo>
                  <a:lnTo>
                    <a:pt x="845" y="206"/>
                  </a:lnTo>
                  <a:lnTo>
                    <a:pt x="831" y="168"/>
                  </a:lnTo>
                  <a:lnTo>
                    <a:pt x="821" y="139"/>
                  </a:lnTo>
                  <a:lnTo>
                    <a:pt x="811" y="115"/>
                  </a:lnTo>
                  <a:lnTo>
                    <a:pt x="258" y="0"/>
                  </a:lnTo>
                  <a:lnTo>
                    <a:pt x="0" y="485"/>
                  </a:lnTo>
                  <a:lnTo>
                    <a:pt x="0" y="485"/>
                  </a:lnTo>
                  <a:lnTo>
                    <a:pt x="13" y="508"/>
                  </a:lnTo>
                  <a:lnTo>
                    <a:pt x="30" y="534"/>
                  </a:lnTo>
                  <a:lnTo>
                    <a:pt x="53" y="567"/>
                  </a:lnTo>
                  <a:lnTo>
                    <a:pt x="82" y="607"/>
                  </a:lnTo>
                  <a:lnTo>
                    <a:pt x="116" y="652"/>
                  </a:lnTo>
                  <a:lnTo>
                    <a:pt x="136" y="674"/>
                  </a:lnTo>
                  <a:lnTo>
                    <a:pt x="157" y="698"/>
                  </a:lnTo>
                  <a:lnTo>
                    <a:pt x="179" y="723"/>
                  </a:lnTo>
                  <a:lnTo>
                    <a:pt x="203" y="747"/>
                  </a:lnTo>
                  <a:lnTo>
                    <a:pt x="228" y="772"/>
                  </a:lnTo>
                  <a:lnTo>
                    <a:pt x="254" y="795"/>
                  </a:lnTo>
                  <a:lnTo>
                    <a:pt x="281" y="819"/>
                  </a:lnTo>
                  <a:lnTo>
                    <a:pt x="311" y="843"/>
                  </a:lnTo>
                  <a:lnTo>
                    <a:pt x="341" y="864"/>
                  </a:lnTo>
                  <a:lnTo>
                    <a:pt x="372" y="886"/>
                  </a:lnTo>
                  <a:lnTo>
                    <a:pt x="405" y="905"/>
                  </a:lnTo>
                  <a:lnTo>
                    <a:pt x="440" y="925"/>
                  </a:lnTo>
                  <a:lnTo>
                    <a:pt x="474" y="941"/>
                  </a:lnTo>
                  <a:lnTo>
                    <a:pt x="510" y="957"/>
                  </a:lnTo>
                  <a:lnTo>
                    <a:pt x="547" y="970"/>
                  </a:lnTo>
                  <a:lnTo>
                    <a:pt x="587" y="981"/>
                  </a:lnTo>
                  <a:lnTo>
                    <a:pt x="606" y="985"/>
                  </a:lnTo>
                  <a:lnTo>
                    <a:pt x="626" y="990"/>
                  </a:lnTo>
                  <a:lnTo>
                    <a:pt x="646" y="993"/>
                  </a:lnTo>
                  <a:lnTo>
                    <a:pt x="666" y="996"/>
                  </a:lnTo>
                  <a:lnTo>
                    <a:pt x="687" y="998"/>
                  </a:lnTo>
                  <a:lnTo>
                    <a:pt x="708" y="999"/>
                  </a:lnTo>
                  <a:lnTo>
                    <a:pt x="729" y="1000"/>
                  </a:lnTo>
                  <a:lnTo>
                    <a:pt x="750" y="999"/>
                  </a:lnTo>
                  <a:lnTo>
                    <a:pt x="750" y="999"/>
                  </a:lnTo>
                  <a:close/>
                </a:path>
              </a:pathLst>
            </a:custGeom>
            <a:solidFill>
              <a:srgbClr val="F1C40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1464"/>
            <p:cNvSpPr>
              <a:spLocks/>
            </p:cNvSpPr>
            <p:nvPr/>
          </p:nvSpPr>
          <p:spPr bwMode="auto">
            <a:xfrm flipH="1">
              <a:off x="6836958" y="-426675"/>
              <a:ext cx="222464" cy="92084"/>
            </a:xfrm>
            <a:custGeom>
              <a:avLst/>
              <a:gdLst>
                <a:gd name="T0" fmla="*/ 16 w 768"/>
                <a:gd name="T1" fmla="*/ 366 h 366"/>
                <a:gd name="T2" fmla="*/ 16 w 768"/>
                <a:gd name="T3" fmla="*/ 366 h 366"/>
                <a:gd name="T4" fmla="*/ 19 w 768"/>
                <a:gd name="T5" fmla="*/ 365 h 366"/>
                <a:gd name="T6" fmla="*/ 23 w 768"/>
                <a:gd name="T7" fmla="*/ 364 h 366"/>
                <a:gd name="T8" fmla="*/ 759 w 768"/>
                <a:gd name="T9" fmla="*/ 28 h 366"/>
                <a:gd name="T10" fmla="*/ 759 w 768"/>
                <a:gd name="T11" fmla="*/ 28 h 366"/>
                <a:gd name="T12" fmla="*/ 763 w 768"/>
                <a:gd name="T13" fmla="*/ 25 h 366"/>
                <a:gd name="T14" fmla="*/ 766 w 768"/>
                <a:gd name="T15" fmla="*/ 20 h 366"/>
                <a:gd name="T16" fmla="*/ 768 w 768"/>
                <a:gd name="T17" fmla="*/ 14 h 366"/>
                <a:gd name="T18" fmla="*/ 765 w 768"/>
                <a:gd name="T19" fmla="*/ 9 h 366"/>
                <a:gd name="T20" fmla="*/ 765 w 768"/>
                <a:gd name="T21" fmla="*/ 9 h 366"/>
                <a:gd name="T22" fmla="*/ 762 w 768"/>
                <a:gd name="T23" fmla="*/ 4 h 366"/>
                <a:gd name="T24" fmla="*/ 756 w 768"/>
                <a:gd name="T25" fmla="*/ 1 h 366"/>
                <a:gd name="T26" fmla="*/ 751 w 768"/>
                <a:gd name="T27" fmla="*/ 0 h 366"/>
                <a:gd name="T28" fmla="*/ 745 w 768"/>
                <a:gd name="T29" fmla="*/ 1 h 366"/>
                <a:gd name="T30" fmla="*/ 9 w 768"/>
                <a:gd name="T31" fmla="*/ 337 h 366"/>
                <a:gd name="T32" fmla="*/ 9 w 768"/>
                <a:gd name="T33" fmla="*/ 337 h 366"/>
                <a:gd name="T34" fmla="*/ 5 w 768"/>
                <a:gd name="T35" fmla="*/ 341 h 366"/>
                <a:gd name="T36" fmla="*/ 1 w 768"/>
                <a:gd name="T37" fmla="*/ 346 h 366"/>
                <a:gd name="T38" fmla="*/ 0 w 768"/>
                <a:gd name="T39" fmla="*/ 351 h 366"/>
                <a:gd name="T40" fmla="*/ 1 w 768"/>
                <a:gd name="T41" fmla="*/ 358 h 366"/>
                <a:gd name="T42" fmla="*/ 1 w 768"/>
                <a:gd name="T43" fmla="*/ 358 h 366"/>
                <a:gd name="T44" fmla="*/ 5 w 768"/>
                <a:gd name="T45" fmla="*/ 361 h 366"/>
                <a:gd name="T46" fmla="*/ 8 w 768"/>
                <a:gd name="T47" fmla="*/ 364 h 366"/>
                <a:gd name="T48" fmla="*/ 11 w 768"/>
                <a:gd name="T49" fmla="*/ 365 h 366"/>
                <a:gd name="T50" fmla="*/ 16 w 768"/>
                <a:gd name="T51" fmla="*/ 366 h 366"/>
                <a:gd name="T52" fmla="*/ 16 w 768"/>
                <a:gd name="T53"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8" h="366">
                  <a:moveTo>
                    <a:pt x="16" y="366"/>
                  </a:moveTo>
                  <a:lnTo>
                    <a:pt x="16" y="366"/>
                  </a:lnTo>
                  <a:lnTo>
                    <a:pt x="19" y="365"/>
                  </a:lnTo>
                  <a:lnTo>
                    <a:pt x="23" y="364"/>
                  </a:lnTo>
                  <a:lnTo>
                    <a:pt x="759" y="28"/>
                  </a:lnTo>
                  <a:lnTo>
                    <a:pt x="759" y="28"/>
                  </a:lnTo>
                  <a:lnTo>
                    <a:pt x="763" y="25"/>
                  </a:lnTo>
                  <a:lnTo>
                    <a:pt x="766" y="20"/>
                  </a:lnTo>
                  <a:lnTo>
                    <a:pt x="768" y="14"/>
                  </a:lnTo>
                  <a:lnTo>
                    <a:pt x="765" y="9"/>
                  </a:lnTo>
                  <a:lnTo>
                    <a:pt x="765" y="9"/>
                  </a:lnTo>
                  <a:lnTo>
                    <a:pt x="762" y="4"/>
                  </a:lnTo>
                  <a:lnTo>
                    <a:pt x="756" y="1"/>
                  </a:lnTo>
                  <a:lnTo>
                    <a:pt x="751" y="0"/>
                  </a:lnTo>
                  <a:lnTo>
                    <a:pt x="745" y="1"/>
                  </a:lnTo>
                  <a:lnTo>
                    <a:pt x="9" y="337"/>
                  </a:lnTo>
                  <a:lnTo>
                    <a:pt x="9" y="337"/>
                  </a:lnTo>
                  <a:lnTo>
                    <a:pt x="5" y="341"/>
                  </a:lnTo>
                  <a:lnTo>
                    <a:pt x="1" y="346"/>
                  </a:lnTo>
                  <a:lnTo>
                    <a:pt x="0" y="351"/>
                  </a:lnTo>
                  <a:lnTo>
                    <a:pt x="1" y="358"/>
                  </a:lnTo>
                  <a:lnTo>
                    <a:pt x="1" y="358"/>
                  </a:lnTo>
                  <a:lnTo>
                    <a:pt x="5" y="361"/>
                  </a:lnTo>
                  <a:lnTo>
                    <a:pt x="8" y="364"/>
                  </a:lnTo>
                  <a:lnTo>
                    <a:pt x="11" y="365"/>
                  </a:lnTo>
                  <a:lnTo>
                    <a:pt x="16" y="366"/>
                  </a:lnTo>
                  <a:lnTo>
                    <a:pt x="16" y="366"/>
                  </a:lnTo>
                  <a:close/>
                </a:path>
              </a:pathLst>
            </a:custGeom>
            <a:solidFill>
              <a:srgbClr val="8D633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465"/>
            <p:cNvSpPr>
              <a:spLocks/>
            </p:cNvSpPr>
            <p:nvPr/>
          </p:nvSpPr>
          <p:spPr bwMode="auto">
            <a:xfrm flipH="1">
              <a:off x="6845648" y="-454474"/>
              <a:ext cx="147730" cy="248453"/>
            </a:xfrm>
            <a:custGeom>
              <a:avLst/>
              <a:gdLst>
                <a:gd name="T0" fmla="*/ 494 w 510"/>
                <a:gd name="T1" fmla="*/ 1002 h 1002"/>
                <a:gd name="T2" fmla="*/ 494 w 510"/>
                <a:gd name="T3" fmla="*/ 1002 h 1002"/>
                <a:gd name="T4" fmla="*/ 497 w 510"/>
                <a:gd name="T5" fmla="*/ 1002 h 1002"/>
                <a:gd name="T6" fmla="*/ 501 w 510"/>
                <a:gd name="T7" fmla="*/ 1001 h 1002"/>
                <a:gd name="T8" fmla="*/ 501 w 510"/>
                <a:gd name="T9" fmla="*/ 1001 h 1002"/>
                <a:gd name="T10" fmla="*/ 506 w 510"/>
                <a:gd name="T11" fmla="*/ 996 h 1002"/>
                <a:gd name="T12" fmla="*/ 508 w 510"/>
                <a:gd name="T13" fmla="*/ 992 h 1002"/>
                <a:gd name="T14" fmla="*/ 510 w 510"/>
                <a:gd name="T15" fmla="*/ 986 h 1002"/>
                <a:gd name="T16" fmla="*/ 508 w 510"/>
                <a:gd name="T17" fmla="*/ 980 h 1002"/>
                <a:gd name="T18" fmla="*/ 29 w 510"/>
                <a:gd name="T19" fmla="*/ 8 h 1002"/>
                <a:gd name="T20" fmla="*/ 29 w 510"/>
                <a:gd name="T21" fmla="*/ 8 h 1002"/>
                <a:gd name="T22" fmla="*/ 26 w 510"/>
                <a:gd name="T23" fmla="*/ 4 h 1002"/>
                <a:gd name="T24" fmla="*/ 20 w 510"/>
                <a:gd name="T25" fmla="*/ 1 h 1002"/>
                <a:gd name="T26" fmla="*/ 15 w 510"/>
                <a:gd name="T27" fmla="*/ 0 h 1002"/>
                <a:gd name="T28" fmla="*/ 9 w 510"/>
                <a:gd name="T29" fmla="*/ 2 h 1002"/>
                <a:gd name="T30" fmla="*/ 9 w 510"/>
                <a:gd name="T31" fmla="*/ 2 h 1002"/>
                <a:gd name="T32" fmla="*/ 4 w 510"/>
                <a:gd name="T33" fmla="*/ 5 h 1002"/>
                <a:gd name="T34" fmla="*/ 0 w 510"/>
                <a:gd name="T35" fmla="*/ 11 h 1002"/>
                <a:gd name="T36" fmla="*/ 0 w 510"/>
                <a:gd name="T37" fmla="*/ 16 h 1002"/>
                <a:gd name="T38" fmla="*/ 1 w 510"/>
                <a:gd name="T39" fmla="*/ 21 h 1002"/>
                <a:gd name="T40" fmla="*/ 480 w 510"/>
                <a:gd name="T41" fmla="*/ 993 h 1002"/>
                <a:gd name="T42" fmla="*/ 480 w 510"/>
                <a:gd name="T43" fmla="*/ 993 h 1002"/>
                <a:gd name="T44" fmla="*/ 483 w 510"/>
                <a:gd name="T45" fmla="*/ 996 h 1002"/>
                <a:gd name="T46" fmla="*/ 486 w 510"/>
                <a:gd name="T47" fmla="*/ 1000 h 1002"/>
                <a:gd name="T48" fmla="*/ 489 w 510"/>
                <a:gd name="T49" fmla="*/ 1001 h 1002"/>
                <a:gd name="T50" fmla="*/ 494 w 510"/>
                <a:gd name="T51" fmla="*/ 1002 h 1002"/>
                <a:gd name="T52" fmla="*/ 494 w 510"/>
                <a:gd name="T53" fmla="*/ 1002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10" h="1002">
                  <a:moveTo>
                    <a:pt x="494" y="1002"/>
                  </a:moveTo>
                  <a:lnTo>
                    <a:pt x="494" y="1002"/>
                  </a:lnTo>
                  <a:lnTo>
                    <a:pt x="497" y="1002"/>
                  </a:lnTo>
                  <a:lnTo>
                    <a:pt x="501" y="1001"/>
                  </a:lnTo>
                  <a:lnTo>
                    <a:pt x="501" y="1001"/>
                  </a:lnTo>
                  <a:lnTo>
                    <a:pt x="506" y="996"/>
                  </a:lnTo>
                  <a:lnTo>
                    <a:pt x="508" y="992"/>
                  </a:lnTo>
                  <a:lnTo>
                    <a:pt x="510" y="986"/>
                  </a:lnTo>
                  <a:lnTo>
                    <a:pt x="508" y="980"/>
                  </a:lnTo>
                  <a:lnTo>
                    <a:pt x="29" y="8"/>
                  </a:lnTo>
                  <a:lnTo>
                    <a:pt x="29" y="8"/>
                  </a:lnTo>
                  <a:lnTo>
                    <a:pt x="26" y="4"/>
                  </a:lnTo>
                  <a:lnTo>
                    <a:pt x="20" y="1"/>
                  </a:lnTo>
                  <a:lnTo>
                    <a:pt x="15" y="0"/>
                  </a:lnTo>
                  <a:lnTo>
                    <a:pt x="9" y="2"/>
                  </a:lnTo>
                  <a:lnTo>
                    <a:pt x="9" y="2"/>
                  </a:lnTo>
                  <a:lnTo>
                    <a:pt x="4" y="5"/>
                  </a:lnTo>
                  <a:lnTo>
                    <a:pt x="0" y="11"/>
                  </a:lnTo>
                  <a:lnTo>
                    <a:pt x="0" y="16"/>
                  </a:lnTo>
                  <a:lnTo>
                    <a:pt x="1" y="21"/>
                  </a:lnTo>
                  <a:lnTo>
                    <a:pt x="480" y="993"/>
                  </a:lnTo>
                  <a:lnTo>
                    <a:pt x="480" y="993"/>
                  </a:lnTo>
                  <a:lnTo>
                    <a:pt x="483" y="996"/>
                  </a:lnTo>
                  <a:lnTo>
                    <a:pt x="486" y="1000"/>
                  </a:lnTo>
                  <a:lnTo>
                    <a:pt x="489" y="1001"/>
                  </a:lnTo>
                  <a:lnTo>
                    <a:pt x="494" y="1002"/>
                  </a:lnTo>
                  <a:lnTo>
                    <a:pt x="494" y="1002"/>
                  </a:lnTo>
                  <a:close/>
                </a:path>
              </a:pathLst>
            </a:custGeom>
            <a:solidFill>
              <a:srgbClr val="8D633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466"/>
            <p:cNvSpPr>
              <a:spLocks/>
            </p:cNvSpPr>
            <p:nvPr/>
          </p:nvSpPr>
          <p:spPr bwMode="auto">
            <a:xfrm flipH="1">
              <a:off x="6979474" y="-452737"/>
              <a:ext cx="111232" cy="314475"/>
            </a:xfrm>
            <a:custGeom>
              <a:avLst/>
              <a:gdLst>
                <a:gd name="T0" fmla="*/ 8 w 381"/>
                <a:gd name="T1" fmla="*/ 1261 h 1262"/>
                <a:gd name="T2" fmla="*/ 35 w 381"/>
                <a:gd name="T3" fmla="*/ 1235 h 1262"/>
                <a:gd name="T4" fmla="*/ 101 w 381"/>
                <a:gd name="T5" fmla="*/ 1158 h 1262"/>
                <a:gd name="T6" fmla="*/ 159 w 381"/>
                <a:gd name="T7" fmla="*/ 1079 h 1262"/>
                <a:gd name="T8" fmla="*/ 209 w 381"/>
                <a:gd name="T9" fmla="*/ 999 h 1262"/>
                <a:gd name="T10" fmla="*/ 250 w 381"/>
                <a:gd name="T11" fmla="*/ 918 h 1262"/>
                <a:gd name="T12" fmla="*/ 285 w 381"/>
                <a:gd name="T13" fmla="*/ 837 h 1262"/>
                <a:gd name="T14" fmla="*/ 335 w 381"/>
                <a:gd name="T15" fmla="*/ 680 h 1262"/>
                <a:gd name="T16" fmla="*/ 366 w 381"/>
                <a:gd name="T17" fmla="*/ 532 h 1262"/>
                <a:gd name="T18" fmla="*/ 376 w 381"/>
                <a:gd name="T19" fmla="*/ 441 h 1262"/>
                <a:gd name="T20" fmla="*/ 381 w 381"/>
                <a:gd name="T21" fmla="*/ 309 h 1262"/>
                <a:gd name="T22" fmla="*/ 379 w 381"/>
                <a:gd name="T23" fmla="*/ 195 h 1262"/>
                <a:gd name="T24" fmla="*/ 361 w 381"/>
                <a:gd name="T25" fmla="*/ 39 h 1262"/>
                <a:gd name="T26" fmla="*/ 354 w 381"/>
                <a:gd name="T27" fmla="*/ 3 h 1262"/>
                <a:gd name="T28" fmla="*/ 348 w 381"/>
                <a:gd name="T29" fmla="*/ 0 h 1262"/>
                <a:gd name="T30" fmla="*/ 344 w 381"/>
                <a:gd name="T31" fmla="*/ 3 h 1262"/>
                <a:gd name="T32" fmla="*/ 344 w 381"/>
                <a:gd name="T33" fmla="*/ 7 h 1262"/>
                <a:gd name="T34" fmla="*/ 361 w 381"/>
                <a:gd name="T35" fmla="*/ 131 h 1262"/>
                <a:gd name="T36" fmla="*/ 369 w 381"/>
                <a:gd name="T37" fmla="*/ 265 h 1262"/>
                <a:gd name="T38" fmla="*/ 367 w 381"/>
                <a:gd name="T39" fmla="*/ 389 h 1262"/>
                <a:gd name="T40" fmla="*/ 353 w 381"/>
                <a:gd name="T41" fmla="*/ 526 h 1262"/>
                <a:gd name="T42" fmla="*/ 324 w 381"/>
                <a:gd name="T43" fmla="*/ 674 h 1262"/>
                <a:gd name="T44" fmla="*/ 277 w 381"/>
                <a:gd name="T45" fmla="*/ 828 h 1262"/>
                <a:gd name="T46" fmla="*/ 220 w 381"/>
                <a:gd name="T47" fmla="*/ 956 h 1262"/>
                <a:gd name="T48" fmla="*/ 176 w 381"/>
                <a:gd name="T49" fmla="*/ 1032 h 1262"/>
                <a:gd name="T50" fmla="*/ 127 w 381"/>
                <a:gd name="T51" fmla="*/ 1107 h 1262"/>
                <a:gd name="T52" fmla="*/ 69 w 381"/>
                <a:gd name="T53" fmla="*/ 1180 h 1262"/>
                <a:gd name="T54" fmla="*/ 26 w 381"/>
                <a:gd name="T55" fmla="*/ 1227 h 1262"/>
                <a:gd name="T56" fmla="*/ 54 w 381"/>
                <a:gd name="T57" fmla="*/ 1159 h 1262"/>
                <a:gd name="T58" fmla="*/ 85 w 381"/>
                <a:gd name="T59" fmla="*/ 1055 h 1262"/>
                <a:gd name="T60" fmla="*/ 113 w 381"/>
                <a:gd name="T61" fmla="*/ 915 h 1262"/>
                <a:gd name="T62" fmla="*/ 131 w 381"/>
                <a:gd name="T63" fmla="*/ 740 h 1262"/>
                <a:gd name="T64" fmla="*/ 131 w 381"/>
                <a:gd name="T65" fmla="*/ 532 h 1262"/>
                <a:gd name="T66" fmla="*/ 126 w 381"/>
                <a:gd name="T67" fmla="*/ 454 h 1262"/>
                <a:gd name="T68" fmla="*/ 122 w 381"/>
                <a:gd name="T69" fmla="*/ 450 h 1262"/>
                <a:gd name="T70" fmla="*/ 118 w 381"/>
                <a:gd name="T71" fmla="*/ 450 h 1262"/>
                <a:gd name="T72" fmla="*/ 114 w 381"/>
                <a:gd name="T73" fmla="*/ 455 h 1262"/>
                <a:gd name="T74" fmla="*/ 121 w 381"/>
                <a:gd name="T75" fmla="*/ 549 h 1262"/>
                <a:gd name="T76" fmla="*/ 122 w 381"/>
                <a:gd name="T77" fmla="*/ 680 h 1262"/>
                <a:gd name="T78" fmla="*/ 117 w 381"/>
                <a:gd name="T79" fmla="*/ 797 h 1262"/>
                <a:gd name="T80" fmla="*/ 104 w 381"/>
                <a:gd name="T81" fmla="*/ 901 h 1262"/>
                <a:gd name="T82" fmla="*/ 76 w 381"/>
                <a:gd name="T83" fmla="*/ 1047 h 1262"/>
                <a:gd name="T84" fmla="*/ 37 w 381"/>
                <a:gd name="T85" fmla="*/ 1171 h 1262"/>
                <a:gd name="T86" fmla="*/ 8 w 381"/>
                <a:gd name="T87" fmla="*/ 1239 h 1262"/>
                <a:gd name="T88" fmla="*/ 0 w 381"/>
                <a:gd name="T89" fmla="*/ 1255 h 1262"/>
                <a:gd name="T90" fmla="*/ 2 w 381"/>
                <a:gd name="T91" fmla="*/ 1261 h 1262"/>
                <a:gd name="T92" fmla="*/ 6 w 381"/>
                <a:gd name="T93" fmla="*/ 1262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81" h="1262">
                  <a:moveTo>
                    <a:pt x="6" y="1262"/>
                  </a:moveTo>
                  <a:lnTo>
                    <a:pt x="6" y="1262"/>
                  </a:lnTo>
                  <a:lnTo>
                    <a:pt x="8" y="1261"/>
                  </a:lnTo>
                  <a:lnTo>
                    <a:pt x="10" y="1260"/>
                  </a:lnTo>
                  <a:lnTo>
                    <a:pt x="10" y="1260"/>
                  </a:lnTo>
                  <a:lnTo>
                    <a:pt x="35" y="1235"/>
                  </a:lnTo>
                  <a:lnTo>
                    <a:pt x="57" y="1210"/>
                  </a:lnTo>
                  <a:lnTo>
                    <a:pt x="80" y="1184"/>
                  </a:lnTo>
                  <a:lnTo>
                    <a:pt x="101" y="1158"/>
                  </a:lnTo>
                  <a:lnTo>
                    <a:pt x="121" y="1132"/>
                  </a:lnTo>
                  <a:lnTo>
                    <a:pt x="141" y="1106"/>
                  </a:lnTo>
                  <a:lnTo>
                    <a:pt x="159" y="1079"/>
                  </a:lnTo>
                  <a:lnTo>
                    <a:pt x="176" y="1053"/>
                  </a:lnTo>
                  <a:lnTo>
                    <a:pt x="193" y="1026"/>
                  </a:lnTo>
                  <a:lnTo>
                    <a:pt x="209" y="999"/>
                  </a:lnTo>
                  <a:lnTo>
                    <a:pt x="223" y="972"/>
                  </a:lnTo>
                  <a:lnTo>
                    <a:pt x="238" y="945"/>
                  </a:lnTo>
                  <a:lnTo>
                    <a:pt x="250" y="918"/>
                  </a:lnTo>
                  <a:lnTo>
                    <a:pt x="262" y="891"/>
                  </a:lnTo>
                  <a:lnTo>
                    <a:pt x="275" y="864"/>
                  </a:lnTo>
                  <a:lnTo>
                    <a:pt x="285" y="837"/>
                  </a:lnTo>
                  <a:lnTo>
                    <a:pt x="305" y="784"/>
                  </a:lnTo>
                  <a:lnTo>
                    <a:pt x="322" y="732"/>
                  </a:lnTo>
                  <a:lnTo>
                    <a:pt x="335" y="680"/>
                  </a:lnTo>
                  <a:lnTo>
                    <a:pt x="348" y="629"/>
                  </a:lnTo>
                  <a:lnTo>
                    <a:pt x="358" y="579"/>
                  </a:lnTo>
                  <a:lnTo>
                    <a:pt x="366" y="532"/>
                  </a:lnTo>
                  <a:lnTo>
                    <a:pt x="371" y="485"/>
                  </a:lnTo>
                  <a:lnTo>
                    <a:pt x="376" y="441"/>
                  </a:lnTo>
                  <a:lnTo>
                    <a:pt x="376" y="441"/>
                  </a:lnTo>
                  <a:lnTo>
                    <a:pt x="379" y="396"/>
                  </a:lnTo>
                  <a:lnTo>
                    <a:pt x="381" y="351"/>
                  </a:lnTo>
                  <a:lnTo>
                    <a:pt x="381" y="309"/>
                  </a:lnTo>
                  <a:lnTo>
                    <a:pt x="381" y="269"/>
                  </a:lnTo>
                  <a:lnTo>
                    <a:pt x="380" y="232"/>
                  </a:lnTo>
                  <a:lnTo>
                    <a:pt x="379" y="195"/>
                  </a:lnTo>
                  <a:lnTo>
                    <a:pt x="373" y="131"/>
                  </a:lnTo>
                  <a:lnTo>
                    <a:pt x="367" y="79"/>
                  </a:lnTo>
                  <a:lnTo>
                    <a:pt x="361" y="39"/>
                  </a:lnTo>
                  <a:lnTo>
                    <a:pt x="354" y="5"/>
                  </a:lnTo>
                  <a:lnTo>
                    <a:pt x="354" y="5"/>
                  </a:lnTo>
                  <a:lnTo>
                    <a:pt x="354" y="3"/>
                  </a:lnTo>
                  <a:lnTo>
                    <a:pt x="352" y="2"/>
                  </a:lnTo>
                  <a:lnTo>
                    <a:pt x="350" y="0"/>
                  </a:lnTo>
                  <a:lnTo>
                    <a:pt x="348" y="0"/>
                  </a:lnTo>
                  <a:lnTo>
                    <a:pt x="348" y="0"/>
                  </a:lnTo>
                  <a:lnTo>
                    <a:pt x="347" y="2"/>
                  </a:lnTo>
                  <a:lnTo>
                    <a:pt x="344" y="3"/>
                  </a:lnTo>
                  <a:lnTo>
                    <a:pt x="343" y="5"/>
                  </a:lnTo>
                  <a:lnTo>
                    <a:pt x="344" y="7"/>
                  </a:lnTo>
                  <a:lnTo>
                    <a:pt x="344" y="7"/>
                  </a:lnTo>
                  <a:lnTo>
                    <a:pt x="350" y="41"/>
                  </a:lnTo>
                  <a:lnTo>
                    <a:pt x="356" y="80"/>
                  </a:lnTo>
                  <a:lnTo>
                    <a:pt x="361" y="131"/>
                  </a:lnTo>
                  <a:lnTo>
                    <a:pt x="367" y="193"/>
                  </a:lnTo>
                  <a:lnTo>
                    <a:pt x="368" y="228"/>
                  </a:lnTo>
                  <a:lnTo>
                    <a:pt x="369" y="265"/>
                  </a:lnTo>
                  <a:lnTo>
                    <a:pt x="369" y="305"/>
                  </a:lnTo>
                  <a:lnTo>
                    <a:pt x="369" y="346"/>
                  </a:lnTo>
                  <a:lnTo>
                    <a:pt x="367" y="389"/>
                  </a:lnTo>
                  <a:lnTo>
                    <a:pt x="363" y="433"/>
                  </a:lnTo>
                  <a:lnTo>
                    <a:pt x="359" y="479"/>
                  </a:lnTo>
                  <a:lnTo>
                    <a:pt x="353" y="526"/>
                  </a:lnTo>
                  <a:lnTo>
                    <a:pt x="345" y="575"/>
                  </a:lnTo>
                  <a:lnTo>
                    <a:pt x="336" y="625"/>
                  </a:lnTo>
                  <a:lnTo>
                    <a:pt x="324" y="674"/>
                  </a:lnTo>
                  <a:lnTo>
                    <a:pt x="311" y="725"/>
                  </a:lnTo>
                  <a:lnTo>
                    <a:pt x="295" y="776"/>
                  </a:lnTo>
                  <a:lnTo>
                    <a:pt x="277" y="828"/>
                  </a:lnTo>
                  <a:lnTo>
                    <a:pt x="256" y="879"/>
                  </a:lnTo>
                  <a:lnTo>
                    <a:pt x="232" y="930"/>
                  </a:lnTo>
                  <a:lnTo>
                    <a:pt x="220" y="956"/>
                  </a:lnTo>
                  <a:lnTo>
                    <a:pt x="205" y="981"/>
                  </a:lnTo>
                  <a:lnTo>
                    <a:pt x="192" y="1007"/>
                  </a:lnTo>
                  <a:lnTo>
                    <a:pt x="176" y="1032"/>
                  </a:lnTo>
                  <a:lnTo>
                    <a:pt x="160" y="1058"/>
                  </a:lnTo>
                  <a:lnTo>
                    <a:pt x="144" y="1082"/>
                  </a:lnTo>
                  <a:lnTo>
                    <a:pt x="127" y="1107"/>
                  </a:lnTo>
                  <a:lnTo>
                    <a:pt x="108" y="1131"/>
                  </a:lnTo>
                  <a:lnTo>
                    <a:pt x="89" y="1156"/>
                  </a:lnTo>
                  <a:lnTo>
                    <a:pt x="69" y="1180"/>
                  </a:lnTo>
                  <a:lnTo>
                    <a:pt x="48" y="1203"/>
                  </a:lnTo>
                  <a:lnTo>
                    <a:pt x="26" y="1227"/>
                  </a:lnTo>
                  <a:lnTo>
                    <a:pt x="26" y="1227"/>
                  </a:lnTo>
                  <a:lnTo>
                    <a:pt x="35" y="1209"/>
                  </a:lnTo>
                  <a:lnTo>
                    <a:pt x="44" y="1186"/>
                  </a:lnTo>
                  <a:lnTo>
                    <a:pt x="54" y="1159"/>
                  </a:lnTo>
                  <a:lnTo>
                    <a:pt x="64" y="1129"/>
                  </a:lnTo>
                  <a:lnTo>
                    <a:pt x="74" y="1094"/>
                  </a:lnTo>
                  <a:lnTo>
                    <a:pt x="85" y="1055"/>
                  </a:lnTo>
                  <a:lnTo>
                    <a:pt x="95" y="1012"/>
                  </a:lnTo>
                  <a:lnTo>
                    <a:pt x="105" y="966"/>
                  </a:lnTo>
                  <a:lnTo>
                    <a:pt x="113" y="915"/>
                  </a:lnTo>
                  <a:lnTo>
                    <a:pt x="121" y="861"/>
                  </a:lnTo>
                  <a:lnTo>
                    <a:pt x="128" y="803"/>
                  </a:lnTo>
                  <a:lnTo>
                    <a:pt x="131" y="740"/>
                  </a:lnTo>
                  <a:lnTo>
                    <a:pt x="133" y="674"/>
                  </a:lnTo>
                  <a:lnTo>
                    <a:pt x="133" y="605"/>
                  </a:lnTo>
                  <a:lnTo>
                    <a:pt x="131" y="532"/>
                  </a:lnTo>
                  <a:lnTo>
                    <a:pt x="129" y="493"/>
                  </a:lnTo>
                  <a:lnTo>
                    <a:pt x="126" y="454"/>
                  </a:lnTo>
                  <a:lnTo>
                    <a:pt x="126" y="454"/>
                  </a:lnTo>
                  <a:lnTo>
                    <a:pt x="124" y="452"/>
                  </a:lnTo>
                  <a:lnTo>
                    <a:pt x="123" y="451"/>
                  </a:lnTo>
                  <a:lnTo>
                    <a:pt x="122" y="450"/>
                  </a:lnTo>
                  <a:lnTo>
                    <a:pt x="120" y="450"/>
                  </a:lnTo>
                  <a:lnTo>
                    <a:pt x="120" y="450"/>
                  </a:lnTo>
                  <a:lnTo>
                    <a:pt x="118" y="450"/>
                  </a:lnTo>
                  <a:lnTo>
                    <a:pt x="115" y="452"/>
                  </a:lnTo>
                  <a:lnTo>
                    <a:pt x="114" y="453"/>
                  </a:lnTo>
                  <a:lnTo>
                    <a:pt x="114" y="455"/>
                  </a:lnTo>
                  <a:lnTo>
                    <a:pt x="114" y="455"/>
                  </a:lnTo>
                  <a:lnTo>
                    <a:pt x="118" y="503"/>
                  </a:lnTo>
                  <a:lnTo>
                    <a:pt x="121" y="549"/>
                  </a:lnTo>
                  <a:lnTo>
                    <a:pt x="122" y="594"/>
                  </a:lnTo>
                  <a:lnTo>
                    <a:pt x="123" y="638"/>
                  </a:lnTo>
                  <a:lnTo>
                    <a:pt x="122" y="680"/>
                  </a:lnTo>
                  <a:lnTo>
                    <a:pt x="121" y="720"/>
                  </a:lnTo>
                  <a:lnTo>
                    <a:pt x="119" y="760"/>
                  </a:lnTo>
                  <a:lnTo>
                    <a:pt x="117" y="797"/>
                  </a:lnTo>
                  <a:lnTo>
                    <a:pt x="113" y="833"/>
                  </a:lnTo>
                  <a:lnTo>
                    <a:pt x="109" y="868"/>
                  </a:lnTo>
                  <a:lnTo>
                    <a:pt x="104" y="901"/>
                  </a:lnTo>
                  <a:lnTo>
                    <a:pt x="100" y="933"/>
                  </a:lnTo>
                  <a:lnTo>
                    <a:pt x="89" y="993"/>
                  </a:lnTo>
                  <a:lnTo>
                    <a:pt x="76" y="1047"/>
                  </a:lnTo>
                  <a:lnTo>
                    <a:pt x="63" y="1094"/>
                  </a:lnTo>
                  <a:lnTo>
                    <a:pt x="49" y="1135"/>
                  </a:lnTo>
                  <a:lnTo>
                    <a:pt x="37" y="1171"/>
                  </a:lnTo>
                  <a:lnTo>
                    <a:pt x="26" y="1200"/>
                  </a:lnTo>
                  <a:lnTo>
                    <a:pt x="16" y="1223"/>
                  </a:lnTo>
                  <a:lnTo>
                    <a:pt x="8" y="1239"/>
                  </a:lnTo>
                  <a:lnTo>
                    <a:pt x="1" y="1253"/>
                  </a:lnTo>
                  <a:lnTo>
                    <a:pt x="1" y="1253"/>
                  </a:lnTo>
                  <a:lnTo>
                    <a:pt x="0" y="1255"/>
                  </a:lnTo>
                  <a:lnTo>
                    <a:pt x="0" y="1257"/>
                  </a:lnTo>
                  <a:lnTo>
                    <a:pt x="1" y="1258"/>
                  </a:lnTo>
                  <a:lnTo>
                    <a:pt x="2" y="1261"/>
                  </a:lnTo>
                  <a:lnTo>
                    <a:pt x="2" y="1261"/>
                  </a:lnTo>
                  <a:lnTo>
                    <a:pt x="6" y="1262"/>
                  </a:lnTo>
                  <a:lnTo>
                    <a:pt x="6" y="1262"/>
                  </a:lnTo>
                  <a:close/>
                </a:path>
              </a:pathLst>
            </a:custGeom>
            <a:solidFill>
              <a:srgbClr val="F3F3F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467"/>
            <p:cNvSpPr>
              <a:spLocks/>
            </p:cNvSpPr>
            <p:nvPr/>
          </p:nvSpPr>
          <p:spPr bwMode="auto">
            <a:xfrm flipH="1">
              <a:off x="6840434" y="-423201"/>
              <a:ext cx="250272" cy="284939"/>
            </a:xfrm>
            <a:custGeom>
              <a:avLst/>
              <a:gdLst>
                <a:gd name="T0" fmla="*/ 64 w 861"/>
                <a:gd name="T1" fmla="*/ 1147 h 1148"/>
                <a:gd name="T2" fmla="*/ 170 w 861"/>
                <a:gd name="T3" fmla="*/ 1136 h 1148"/>
                <a:gd name="T4" fmla="*/ 319 w 861"/>
                <a:gd name="T5" fmla="*/ 1108 h 1148"/>
                <a:gd name="T6" fmla="*/ 467 w 861"/>
                <a:gd name="T7" fmla="*/ 1065 h 1148"/>
                <a:gd name="T8" fmla="*/ 563 w 861"/>
                <a:gd name="T9" fmla="*/ 1027 h 1148"/>
                <a:gd name="T10" fmla="*/ 664 w 861"/>
                <a:gd name="T11" fmla="*/ 980 h 1148"/>
                <a:gd name="T12" fmla="*/ 766 w 861"/>
                <a:gd name="T13" fmla="*/ 922 h 1148"/>
                <a:gd name="T14" fmla="*/ 836 w 861"/>
                <a:gd name="T15" fmla="*/ 878 h 1148"/>
                <a:gd name="T16" fmla="*/ 838 w 861"/>
                <a:gd name="T17" fmla="*/ 871 h 1148"/>
                <a:gd name="T18" fmla="*/ 836 w 861"/>
                <a:gd name="T19" fmla="*/ 868 h 1148"/>
                <a:gd name="T20" fmla="*/ 829 w 861"/>
                <a:gd name="T21" fmla="*/ 868 h 1148"/>
                <a:gd name="T22" fmla="*/ 763 w 861"/>
                <a:gd name="T23" fmla="*/ 912 h 1148"/>
                <a:gd name="T24" fmla="*/ 664 w 861"/>
                <a:gd name="T25" fmla="*/ 967 h 1148"/>
                <a:gd name="T26" fmla="*/ 566 w 861"/>
                <a:gd name="T27" fmla="*/ 1014 h 1148"/>
                <a:gd name="T28" fmla="*/ 473 w 861"/>
                <a:gd name="T29" fmla="*/ 1051 h 1148"/>
                <a:gd name="T30" fmla="*/ 330 w 861"/>
                <a:gd name="T31" fmla="*/ 1094 h 1148"/>
                <a:gd name="T32" fmla="*/ 184 w 861"/>
                <a:gd name="T33" fmla="*/ 1123 h 1148"/>
                <a:gd name="T34" fmla="*/ 75 w 861"/>
                <a:gd name="T35" fmla="*/ 1135 h 1148"/>
                <a:gd name="T36" fmla="*/ 29 w 861"/>
                <a:gd name="T37" fmla="*/ 1137 h 1148"/>
                <a:gd name="T38" fmla="*/ 123 w 861"/>
                <a:gd name="T39" fmla="*/ 1085 h 1148"/>
                <a:gd name="T40" fmla="*/ 211 w 861"/>
                <a:gd name="T41" fmla="*/ 1028 h 1148"/>
                <a:gd name="T42" fmla="*/ 290 w 861"/>
                <a:gd name="T43" fmla="*/ 967 h 1148"/>
                <a:gd name="T44" fmla="*/ 363 w 861"/>
                <a:gd name="T45" fmla="*/ 903 h 1148"/>
                <a:gd name="T46" fmla="*/ 451 w 861"/>
                <a:gd name="T47" fmla="*/ 812 h 1148"/>
                <a:gd name="T48" fmla="*/ 562 w 861"/>
                <a:gd name="T49" fmla="*/ 674 h 1148"/>
                <a:gd name="T50" fmla="*/ 649 w 861"/>
                <a:gd name="T51" fmla="*/ 538 h 1148"/>
                <a:gd name="T52" fmla="*/ 697 w 861"/>
                <a:gd name="T53" fmla="*/ 452 h 1148"/>
                <a:gd name="T54" fmla="*/ 758 w 861"/>
                <a:gd name="T55" fmla="*/ 322 h 1148"/>
                <a:gd name="T56" fmla="*/ 803 w 861"/>
                <a:gd name="T57" fmla="*/ 206 h 1148"/>
                <a:gd name="T58" fmla="*/ 841 w 861"/>
                <a:gd name="T59" fmla="*/ 85 h 1148"/>
                <a:gd name="T60" fmla="*/ 861 w 861"/>
                <a:gd name="T61" fmla="*/ 6 h 1148"/>
                <a:gd name="T62" fmla="*/ 858 w 861"/>
                <a:gd name="T63" fmla="*/ 1 h 1148"/>
                <a:gd name="T64" fmla="*/ 855 w 861"/>
                <a:gd name="T65" fmla="*/ 0 h 1148"/>
                <a:gd name="T66" fmla="*/ 850 w 861"/>
                <a:gd name="T67" fmla="*/ 4 h 1148"/>
                <a:gd name="T68" fmla="*/ 841 w 861"/>
                <a:gd name="T69" fmla="*/ 42 h 1148"/>
                <a:gd name="T70" fmla="*/ 803 w 861"/>
                <a:gd name="T71" fmla="*/ 170 h 1148"/>
                <a:gd name="T72" fmla="*/ 762 w 861"/>
                <a:gd name="T73" fmla="*/ 281 h 1148"/>
                <a:gd name="T74" fmla="*/ 706 w 861"/>
                <a:gd name="T75" fmla="*/ 407 h 1148"/>
                <a:gd name="T76" fmla="*/ 632 w 861"/>
                <a:gd name="T77" fmla="*/ 544 h 1148"/>
                <a:gd name="T78" fmla="*/ 538 w 861"/>
                <a:gd name="T79" fmla="*/ 686 h 1148"/>
                <a:gd name="T80" fmla="*/ 424 w 861"/>
                <a:gd name="T81" fmla="*/ 825 h 1148"/>
                <a:gd name="T82" fmla="*/ 335 w 861"/>
                <a:gd name="T83" fmla="*/ 913 h 1148"/>
                <a:gd name="T84" fmla="*/ 262 w 861"/>
                <a:gd name="T85" fmla="*/ 976 h 1148"/>
                <a:gd name="T86" fmla="*/ 183 w 861"/>
                <a:gd name="T87" fmla="*/ 1034 h 1148"/>
                <a:gd name="T88" fmla="*/ 96 w 861"/>
                <a:gd name="T89" fmla="*/ 1088 h 1148"/>
                <a:gd name="T90" fmla="*/ 3 w 861"/>
                <a:gd name="T91" fmla="*/ 1137 h 1148"/>
                <a:gd name="T92" fmla="*/ 0 w 861"/>
                <a:gd name="T93" fmla="*/ 1142 h 1148"/>
                <a:gd name="T94" fmla="*/ 6 w 861"/>
                <a:gd name="T95" fmla="*/ 1148 h 1148"/>
                <a:gd name="T96" fmla="*/ 21 w 861"/>
                <a:gd name="T97" fmla="*/ 1148 h 1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1" h="1148">
                  <a:moveTo>
                    <a:pt x="21" y="1148"/>
                  </a:moveTo>
                  <a:lnTo>
                    <a:pt x="21" y="1148"/>
                  </a:lnTo>
                  <a:lnTo>
                    <a:pt x="64" y="1147"/>
                  </a:lnTo>
                  <a:lnTo>
                    <a:pt x="93" y="1144"/>
                  </a:lnTo>
                  <a:lnTo>
                    <a:pt x="129" y="1141"/>
                  </a:lnTo>
                  <a:lnTo>
                    <a:pt x="170" y="1136"/>
                  </a:lnTo>
                  <a:lnTo>
                    <a:pt x="215" y="1129"/>
                  </a:lnTo>
                  <a:lnTo>
                    <a:pt x="265" y="1120"/>
                  </a:lnTo>
                  <a:lnTo>
                    <a:pt x="319" y="1108"/>
                  </a:lnTo>
                  <a:lnTo>
                    <a:pt x="376" y="1094"/>
                  </a:lnTo>
                  <a:lnTo>
                    <a:pt x="435" y="1075"/>
                  </a:lnTo>
                  <a:lnTo>
                    <a:pt x="467" y="1065"/>
                  </a:lnTo>
                  <a:lnTo>
                    <a:pt x="498" y="1053"/>
                  </a:lnTo>
                  <a:lnTo>
                    <a:pt x="531" y="1041"/>
                  </a:lnTo>
                  <a:lnTo>
                    <a:pt x="563" y="1027"/>
                  </a:lnTo>
                  <a:lnTo>
                    <a:pt x="597" y="1013"/>
                  </a:lnTo>
                  <a:lnTo>
                    <a:pt x="629" y="998"/>
                  </a:lnTo>
                  <a:lnTo>
                    <a:pt x="664" y="980"/>
                  </a:lnTo>
                  <a:lnTo>
                    <a:pt x="698" y="962"/>
                  </a:lnTo>
                  <a:lnTo>
                    <a:pt x="732" y="943"/>
                  </a:lnTo>
                  <a:lnTo>
                    <a:pt x="766" y="922"/>
                  </a:lnTo>
                  <a:lnTo>
                    <a:pt x="801" y="900"/>
                  </a:lnTo>
                  <a:lnTo>
                    <a:pt x="836" y="878"/>
                  </a:lnTo>
                  <a:lnTo>
                    <a:pt x="836" y="878"/>
                  </a:lnTo>
                  <a:lnTo>
                    <a:pt x="838" y="876"/>
                  </a:lnTo>
                  <a:lnTo>
                    <a:pt x="838" y="873"/>
                  </a:lnTo>
                  <a:lnTo>
                    <a:pt x="838" y="871"/>
                  </a:lnTo>
                  <a:lnTo>
                    <a:pt x="837" y="870"/>
                  </a:lnTo>
                  <a:lnTo>
                    <a:pt x="837" y="870"/>
                  </a:lnTo>
                  <a:lnTo>
                    <a:pt x="836" y="868"/>
                  </a:lnTo>
                  <a:lnTo>
                    <a:pt x="833" y="867"/>
                  </a:lnTo>
                  <a:lnTo>
                    <a:pt x="831" y="868"/>
                  </a:lnTo>
                  <a:lnTo>
                    <a:pt x="829" y="868"/>
                  </a:lnTo>
                  <a:lnTo>
                    <a:pt x="829" y="868"/>
                  </a:lnTo>
                  <a:lnTo>
                    <a:pt x="796" y="891"/>
                  </a:lnTo>
                  <a:lnTo>
                    <a:pt x="763" y="912"/>
                  </a:lnTo>
                  <a:lnTo>
                    <a:pt x="729" y="932"/>
                  </a:lnTo>
                  <a:lnTo>
                    <a:pt x="697" y="950"/>
                  </a:lnTo>
                  <a:lnTo>
                    <a:pt x="664" y="967"/>
                  </a:lnTo>
                  <a:lnTo>
                    <a:pt x="630" y="985"/>
                  </a:lnTo>
                  <a:lnTo>
                    <a:pt x="599" y="1000"/>
                  </a:lnTo>
                  <a:lnTo>
                    <a:pt x="566" y="1014"/>
                  </a:lnTo>
                  <a:lnTo>
                    <a:pt x="535" y="1027"/>
                  </a:lnTo>
                  <a:lnTo>
                    <a:pt x="505" y="1039"/>
                  </a:lnTo>
                  <a:lnTo>
                    <a:pt x="473" y="1051"/>
                  </a:lnTo>
                  <a:lnTo>
                    <a:pt x="444" y="1061"/>
                  </a:lnTo>
                  <a:lnTo>
                    <a:pt x="386" y="1079"/>
                  </a:lnTo>
                  <a:lnTo>
                    <a:pt x="330" y="1094"/>
                  </a:lnTo>
                  <a:lnTo>
                    <a:pt x="278" y="1107"/>
                  </a:lnTo>
                  <a:lnTo>
                    <a:pt x="229" y="1116"/>
                  </a:lnTo>
                  <a:lnTo>
                    <a:pt x="184" y="1123"/>
                  </a:lnTo>
                  <a:lnTo>
                    <a:pt x="144" y="1128"/>
                  </a:lnTo>
                  <a:lnTo>
                    <a:pt x="107" y="1133"/>
                  </a:lnTo>
                  <a:lnTo>
                    <a:pt x="75" y="1135"/>
                  </a:lnTo>
                  <a:lnTo>
                    <a:pt x="49" y="1136"/>
                  </a:lnTo>
                  <a:lnTo>
                    <a:pt x="29" y="1137"/>
                  </a:lnTo>
                  <a:lnTo>
                    <a:pt x="29" y="1137"/>
                  </a:lnTo>
                  <a:lnTo>
                    <a:pt x="62" y="1120"/>
                  </a:lnTo>
                  <a:lnTo>
                    <a:pt x="93" y="1102"/>
                  </a:lnTo>
                  <a:lnTo>
                    <a:pt x="123" y="1085"/>
                  </a:lnTo>
                  <a:lnTo>
                    <a:pt x="154" y="1067"/>
                  </a:lnTo>
                  <a:lnTo>
                    <a:pt x="183" y="1047"/>
                  </a:lnTo>
                  <a:lnTo>
                    <a:pt x="211" y="1028"/>
                  </a:lnTo>
                  <a:lnTo>
                    <a:pt x="238" y="1008"/>
                  </a:lnTo>
                  <a:lnTo>
                    <a:pt x="265" y="988"/>
                  </a:lnTo>
                  <a:lnTo>
                    <a:pt x="290" y="967"/>
                  </a:lnTo>
                  <a:lnTo>
                    <a:pt x="315" y="946"/>
                  </a:lnTo>
                  <a:lnTo>
                    <a:pt x="340" y="924"/>
                  </a:lnTo>
                  <a:lnTo>
                    <a:pt x="363" y="903"/>
                  </a:lnTo>
                  <a:lnTo>
                    <a:pt x="387" y="880"/>
                  </a:lnTo>
                  <a:lnTo>
                    <a:pt x="408" y="857"/>
                  </a:lnTo>
                  <a:lnTo>
                    <a:pt x="451" y="812"/>
                  </a:lnTo>
                  <a:lnTo>
                    <a:pt x="490" y="765"/>
                  </a:lnTo>
                  <a:lnTo>
                    <a:pt x="527" y="720"/>
                  </a:lnTo>
                  <a:lnTo>
                    <a:pt x="562" y="674"/>
                  </a:lnTo>
                  <a:lnTo>
                    <a:pt x="593" y="627"/>
                  </a:lnTo>
                  <a:lnTo>
                    <a:pt x="623" y="582"/>
                  </a:lnTo>
                  <a:lnTo>
                    <a:pt x="649" y="538"/>
                  </a:lnTo>
                  <a:lnTo>
                    <a:pt x="674" y="494"/>
                  </a:lnTo>
                  <a:lnTo>
                    <a:pt x="697" y="452"/>
                  </a:lnTo>
                  <a:lnTo>
                    <a:pt x="697" y="452"/>
                  </a:lnTo>
                  <a:lnTo>
                    <a:pt x="719" y="408"/>
                  </a:lnTo>
                  <a:lnTo>
                    <a:pt x="739" y="365"/>
                  </a:lnTo>
                  <a:lnTo>
                    <a:pt x="758" y="322"/>
                  </a:lnTo>
                  <a:lnTo>
                    <a:pt x="775" y="282"/>
                  </a:lnTo>
                  <a:lnTo>
                    <a:pt x="790" y="243"/>
                  </a:lnTo>
                  <a:lnTo>
                    <a:pt x="803" y="206"/>
                  </a:lnTo>
                  <a:lnTo>
                    <a:pt x="815" y="172"/>
                  </a:lnTo>
                  <a:lnTo>
                    <a:pt x="826" y="140"/>
                  </a:lnTo>
                  <a:lnTo>
                    <a:pt x="841" y="85"/>
                  </a:lnTo>
                  <a:lnTo>
                    <a:pt x="853" y="43"/>
                  </a:lnTo>
                  <a:lnTo>
                    <a:pt x="861" y="6"/>
                  </a:lnTo>
                  <a:lnTo>
                    <a:pt x="861" y="6"/>
                  </a:lnTo>
                  <a:lnTo>
                    <a:pt x="861" y="4"/>
                  </a:lnTo>
                  <a:lnTo>
                    <a:pt x="860" y="2"/>
                  </a:lnTo>
                  <a:lnTo>
                    <a:pt x="858" y="1"/>
                  </a:lnTo>
                  <a:lnTo>
                    <a:pt x="857" y="0"/>
                  </a:lnTo>
                  <a:lnTo>
                    <a:pt x="857" y="0"/>
                  </a:lnTo>
                  <a:lnTo>
                    <a:pt x="855" y="0"/>
                  </a:lnTo>
                  <a:lnTo>
                    <a:pt x="853" y="1"/>
                  </a:lnTo>
                  <a:lnTo>
                    <a:pt x="850" y="2"/>
                  </a:lnTo>
                  <a:lnTo>
                    <a:pt x="850" y="4"/>
                  </a:lnTo>
                  <a:lnTo>
                    <a:pt x="850" y="4"/>
                  </a:lnTo>
                  <a:lnTo>
                    <a:pt x="848" y="15"/>
                  </a:lnTo>
                  <a:lnTo>
                    <a:pt x="841" y="42"/>
                  </a:lnTo>
                  <a:lnTo>
                    <a:pt x="830" y="84"/>
                  </a:lnTo>
                  <a:lnTo>
                    <a:pt x="813" y="139"/>
                  </a:lnTo>
                  <a:lnTo>
                    <a:pt x="803" y="170"/>
                  </a:lnTo>
                  <a:lnTo>
                    <a:pt x="791" y="205"/>
                  </a:lnTo>
                  <a:lnTo>
                    <a:pt x="777" y="242"/>
                  </a:lnTo>
                  <a:lnTo>
                    <a:pt x="762" y="281"/>
                  </a:lnTo>
                  <a:lnTo>
                    <a:pt x="745" y="322"/>
                  </a:lnTo>
                  <a:lnTo>
                    <a:pt x="726" y="364"/>
                  </a:lnTo>
                  <a:lnTo>
                    <a:pt x="706" y="407"/>
                  </a:lnTo>
                  <a:lnTo>
                    <a:pt x="683" y="452"/>
                  </a:lnTo>
                  <a:lnTo>
                    <a:pt x="658" y="498"/>
                  </a:lnTo>
                  <a:lnTo>
                    <a:pt x="632" y="544"/>
                  </a:lnTo>
                  <a:lnTo>
                    <a:pt x="602" y="592"/>
                  </a:lnTo>
                  <a:lnTo>
                    <a:pt x="572" y="638"/>
                  </a:lnTo>
                  <a:lnTo>
                    <a:pt x="538" y="686"/>
                  </a:lnTo>
                  <a:lnTo>
                    <a:pt x="503" y="732"/>
                  </a:lnTo>
                  <a:lnTo>
                    <a:pt x="464" y="778"/>
                  </a:lnTo>
                  <a:lnTo>
                    <a:pt x="424" y="825"/>
                  </a:lnTo>
                  <a:lnTo>
                    <a:pt x="381" y="869"/>
                  </a:lnTo>
                  <a:lnTo>
                    <a:pt x="359" y="892"/>
                  </a:lnTo>
                  <a:lnTo>
                    <a:pt x="335" y="913"/>
                  </a:lnTo>
                  <a:lnTo>
                    <a:pt x="312" y="934"/>
                  </a:lnTo>
                  <a:lnTo>
                    <a:pt x="287" y="956"/>
                  </a:lnTo>
                  <a:lnTo>
                    <a:pt x="262" y="976"/>
                  </a:lnTo>
                  <a:lnTo>
                    <a:pt x="237" y="995"/>
                  </a:lnTo>
                  <a:lnTo>
                    <a:pt x="210" y="1015"/>
                  </a:lnTo>
                  <a:lnTo>
                    <a:pt x="183" y="1034"/>
                  </a:lnTo>
                  <a:lnTo>
                    <a:pt x="155" y="1053"/>
                  </a:lnTo>
                  <a:lnTo>
                    <a:pt x="126" y="1071"/>
                  </a:lnTo>
                  <a:lnTo>
                    <a:pt x="96" y="1088"/>
                  </a:lnTo>
                  <a:lnTo>
                    <a:pt x="66" y="1106"/>
                  </a:lnTo>
                  <a:lnTo>
                    <a:pt x="35" y="1122"/>
                  </a:lnTo>
                  <a:lnTo>
                    <a:pt x="3" y="1137"/>
                  </a:lnTo>
                  <a:lnTo>
                    <a:pt x="3" y="1137"/>
                  </a:lnTo>
                  <a:lnTo>
                    <a:pt x="1" y="1139"/>
                  </a:lnTo>
                  <a:lnTo>
                    <a:pt x="0" y="1142"/>
                  </a:lnTo>
                  <a:lnTo>
                    <a:pt x="0" y="1142"/>
                  </a:lnTo>
                  <a:lnTo>
                    <a:pt x="2" y="1146"/>
                  </a:lnTo>
                  <a:lnTo>
                    <a:pt x="6" y="1148"/>
                  </a:lnTo>
                  <a:lnTo>
                    <a:pt x="6" y="1148"/>
                  </a:lnTo>
                  <a:lnTo>
                    <a:pt x="21" y="1148"/>
                  </a:lnTo>
                  <a:lnTo>
                    <a:pt x="21" y="1148"/>
                  </a:lnTo>
                  <a:close/>
                </a:path>
              </a:pathLst>
            </a:custGeom>
            <a:solidFill>
              <a:srgbClr val="F3F3F3"/>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468"/>
            <p:cNvSpPr>
              <a:spLocks/>
            </p:cNvSpPr>
            <p:nvPr/>
          </p:nvSpPr>
          <p:spPr bwMode="auto">
            <a:xfrm flipH="1">
              <a:off x="7087230" y="-141737"/>
              <a:ext cx="2019556" cy="957324"/>
            </a:xfrm>
            <a:custGeom>
              <a:avLst/>
              <a:gdLst>
                <a:gd name="T0" fmla="*/ 7 w 6975"/>
                <a:gd name="T1" fmla="*/ 3860 h 3860"/>
                <a:gd name="T2" fmla="*/ 322 w 6975"/>
                <a:gd name="T3" fmla="*/ 3805 h 3860"/>
                <a:gd name="T4" fmla="*/ 634 w 6975"/>
                <a:gd name="T5" fmla="*/ 3744 h 3860"/>
                <a:gd name="T6" fmla="*/ 942 w 6975"/>
                <a:gd name="T7" fmla="*/ 3675 h 3860"/>
                <a:gd name="T8" fmla="*/ 1247 w 6975"/>
                <a:gd name="T9" fmla="*/ 3599 h 3860"/>
                <a:gd name="T10" fmla="*/ 1549 w 6975"/>
                <a:gd name="T11" fmla="*/ 3517 h 3860"/>
                <a:gd name="T12" fmla="*/ 1846 w 6975"/>
                <a:gd name="T13" fmla="*/ 3427 h 3860"/>
                <a:gd name="T14" fmla="*/ 2139 w 6975"/>
                <a:gd name="T15" fmla="*/ 3331 h 3860"/>
                <a:gd name="T16" fmla="*/ 2429 w 6975"/>
                <a:gd name="T17" fmla="*/ 3229 h 3860"/>
                <a:gd name="T18" fmla="*/ 2713 w 6975"/>
                <a:gd name="T19" fmla="*/ 3119 h 3860"/>
                <a:gd name="T20" fmla="*/ 2994 w 6975"/>
                <a:gd name="T21" fmla="*/ 3003 h 3860"/>
                <a:gd name="T22" fmla="*/ 3179 w 6975"/>
                <a:gd name="T23" fmla="*/ 2922 h 3860"/>
                <a:gd name="T24" fmla="*/ 3613 w 6975"/>
                <a:gd name="T25" fmla="*/ 2715 h 3860"/>
                <a:gd name="T26" fmla="*/ 4035 w 6975"/>
                <a:gd name="T27" fmla="*/ 2492 h 3860"/>
                <a:gd name="T28" fmla="*/ 4444 w 6975"/>
                <a:gd name="T29" fmla="*/ 2252 h 3860"/>
                <a:gd name="T30" fmla="*/ 4839 w 6975"/>
                <a:gd name="T31" fmla="*/ 1998 h 3860"/>
                <a:gd name="T32" fmla="*/ 5220 w 6975"/>
                <a:gd name="T33" fmla="*/ 1729 h 3860"/>
                <a:gd name="T34" fmla="*/ 5445 w 6975"/>
                <a:gd name="T35" fmla="*/ 1556 h 3860"/>
                <a:gd name="T36" fmla="*/ 5732 w 6975"/>
                <a:gd name="T37" fmla="*/ 1321 h 3860"/>
                <a:gd name="T38" fmla="*/ 5988 w 6975"/>
                <a:gd name="T39" fmla="*/ 1095 h 3860"/>
                <a:gd name="T40" fmla="*/ 6212 w 6975"/>
                <a:gd name="T41" fmla="*/ 881 h 3860"/>
                <a:gd name="T42" fmla="*/ 6408 w 6975"/>
                <a:gd name="T43" fmla="*/ 683 h 3860"/>
                <a:gd name="T44" fmla="*/ 6574 w 6975"/>
                <a:gd name="T45" fmla="*/ 505 h 3860"/>
                <a:gd name="T46" fmla="*/ 6750 w 6975"/>
                <a:gd name="T47" fmla="*/ 302 h 3860"/>
                <a:gd name="T48" fmla="*/ 6918 w 6975"/>
                <a:gd name="T49" fmla="*/ 88 h 3860"/>
                <a:gd name="T50" fmla="*/ 6975 w 6975"/>
                <a:gd name="T51" fmla="*/ 8 h 3860"/>
                <a:gd name="T52" fmla="*/ 6974 w 6975"/>
                <a:gd name="T53" fmla="*/ 3 h 3860"/>
                <a:gd name="T54" fmla="*/ 6971 w 6975"/>
                <a:gd name="T55" fmla="*/ 0 h 3860"/>
                <a:gd name="T56" fmla="*/ 6965 w 6975"/>
                <a:gd name="T57" fmla="*/ 3 h 3860"/>
                <a:gd name="T58" fmla="*/ 6908 w 6975"/>
                <a:gd name="T59" fmla="*/ 83 h 3860"/>
                <a:gd name="T60" fmla="*/ 6740 w 6975"/>
                <a:gd name="T61" fmla="*/ 296 h 3860"/>
                <a:gd name="T62" fmla="*/ 6565 w 6975"/>
                <a:gd name="T63" fmla="*/ 499 h 3860"/>
                <a:gd name="T64" fmla="*/ 6400 w 6975"/>
                <a:gd name="T65" fmla="*/ 677 h 3860"/>
                <a:gd name="T66" fmla="*/ 6204 w 6975"/>
                <a:gd name="T67" fmla="*/ 875 h 3860"/>
                <a:gd name="T68" fmla="*/ 5979 w 6975"/>
                <a:gd name="T69" fmla="*/ 1087 h 3860"/>
                <a:gd name="T70" fmla="*/ 5723 w 6975"/>
                <a:gd name="T71" fmla="*/ 1313 h 3860"/>
                <a:gd name="T72" fmla="*/ 5437 w 6975"/>
                <a:gd name="T73" fmla="*/ 1547 h 3860"/>
                <a:gd name="T74" fmla="*/ 5236 w 6975"/>
                <a:gd name="T75" fmla="*/ 1702 h 3860"/>
                <a:gd name="T76" fmla="*/ 4917 w 6975"/>
                <a:gd name="T77" fmla="*/ 1932 h 3860"/>
                <a:gd name="T78" fmla="*/ 4557 w 6975"/>
                <a:gd name="T79" fmla="*/ 2168 h 3860"/>
                <a:gd name="T80" fmla="*/ 4158 w 6975"/>
                <a:gd name="T81" fmla="*/ 2408 h 3860"/>
                <a:gd name="T82" fmla="*/ 3720 w 6975"/>
                <a:gd name="T83" fmla="*/ 2647 h 3860"/>
                <a:gd name="T84" fmla="*/ 3485 w 6975"/>
                <a:gd name="T85" fmla="*/ 2763 h 3860"/>
                <a:gd name="T86" fmla="*/ 3242 w 6975"/>
                <a:gd name="T87" fmla="*/ 2879 h 3860"/>
                <a:gd name="T88" fmla="*/ 2987 w 6975"/>
                <a:gd name="T89" fmla="*/ 2991 h 3860"/>
                <a:gd name="T90" fmla="*/ 2722 w 6975"/>
                <a:gd name="T91" fmla="*/ 3101 h 3860"/>
                <a:gd name="T92" fmla="*/ 2449 w 6975"/>
                <a:gd name="T93" fmla="*/ 3207 h 3860"/>
                <a:gd name="T94" fmla="*/ 2164 w 6975"/>
                <a:gd name="T95" fmla="*/ 3310 h 3860"/>
                <a:gd name="T96" fmla="*/ 1869 w 6975"/>
                <a:gd name="T97" fmla="*/ 3407 h 3860"/>
                <a:gd name="T98" fmla="*/ 1565 w 6975"/>
                <a:gd name="T99" fmla="*/ 3500 h 3860"/>
                <a:gd name="T100" fmla="*/ 1250 w 6975"/>
                <a:gd name="T101" fmla="*/ 3587 h 3860"/>
                <a:gd name="T102" fmla="*/ 923 w 6975"/>
                <a:gd name="T103" fmla="*/ 3668 h 3860"/>
                <a:gd name="T104" fmla="*/ 588 w 6975"/>
                <a:gd name="T105" fmla="*/ 3742 h 3860"/>
                <a:gd name="T106" fmla="*/ 241 w 6975"/>
                <a:gd name="T107" fmla="*/ 3809 h 3860"/>
                <a:gd name="T108" fmla="*/ 4 w 6975"/>
                <a:gd name="T109" fmla="*/ 3850 h 3860"/>
                <a:gd name="T110" fmla="*/ 0 w 6975"/>
                <a:gd name="T111" fmla="*/ 3853 h 3860"/>
                <a:gd name="T112" fmla="*/ 1 w 6975"/>
                <a:gd name="T113" fmla="*/ 3857 h 3860"/>
                <a:gd name="T114" fmla="*/ 5 w 6975"/>
                <a:gd name="T115" fmla="*/ 3860 h 3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975" h="3860">
                  <a:moveTo>
                    <a:pt x="5" y="3860"/>
                  </a:moveTo>
                  <a:lnTo>
                    <a:pt x="7" y="3860"/>
                  </a:lnTo>
                  <a:lnTo>
                    <a:pt x="7" y="3860"/>
                  </a:lnTo>
                  <a:lnTo>
                    <a:pt x="112" y="3842"/>
                  </a:lnTo>
                  <a:lnTo>
                    <a:pt x="217" y="3824"/>
                  </a:lnTo>
                  <a:lnTo>
                    <a:pt x="322" y="3805"/>
                  </a:lnTo>
                  <a:lnTo>
                    <a:pt x="426" y="3786"/>
                  </a:lnTo>
                  <a:lnTo>
                    <a:pt x="530" y="3764"/>
                  </a:lnTo>
                  <a:lnTo>
                    <a:pt x="634" y="3744"/>
                  </a:lnTo>
                  <a:lnTo>
                    <a:pt x="737" y="3721"/>
                  </a:lnTo>
                  <a:lnTo>
                    <a:pt x="840" y="3698"/>
                  </a:lnTo>
                  <a:lnTo>
                    <a:pt x="942" y="3675"/>
                  </a:lnTo>
                  <a:lnTo>
                    <a:pt x="1044" y="3650"/>
                  </a:lnTo>
                  <a:lnTo>
                    <a:pt x="1146" y="3625"/>
                  </a:lnTo>
                  <a:lnTo>
                    <a:pt x="1247" y="3599"/>
                  </a:lnTo>
                  <a:lnTo>
                    <a:pt x="1348" y="3572"/>
                  </a:lnTo>
                  <a:lnTo>
                    <a:pt x="1449" y="3545"/>
                  </a:lnTo>
                  <a:lnTo>
                    <a:pt x="1549" y="3517"/>
                  </a:lnTo>
                  <a:lnTo>
                    <a:pt x="1648" y="3488"/>
                  </a:lnTo>
                  <a:lnTo>
                    <a:pt x="1748" y="3458"/>
                  </a:lnTo>
                  <a:lnTo>
                    <a:pt x="1846" y="3427"/>
                  </a:lnTo>
                  <a:lnTo>
                    <a:pt x="1944" y="3396"/>
                  </a:lnTo>
                  <a:lnTo>
                    <a:pt x="2043" y="3364"/>
                  </a:lnTo>
                  <a:lnTo>
                    <a:pt x="2139" y="3331"/>
                  </a:lnTo>
                  <a:lnTo>
                    <a:pt x="2237" y="3298"/>
                  </a:lnTo>
                  <a:lnTo>
                    <a:pt x="2333" y="3263"/>
                  </a:lnTo>
                  <a:lnTo>
                    <a:pt x="2429" y="3229"/>
                  </a:lnTo>
                  <a:lnTo>
                    <a:pt x="2524" y="3193"/>
                  </a:lnTo>
                  <a:lnTo>
                    <a:pt x="2619" y="3156"/>
                  </a:lnTo>
                  <a:lnTo>
                    <a:pt x="2713" y="3119"/>
                  </a:lnTo>
                  <a:lnTo>
                    <a:pt x="2808" y="3081"/>
                  </a:lnTo>
                  <a:lnTo>
                    <a:pt x="2902" y="3042"/>
                  </a:lnTo>
                  <a:lnTo>
                    <a:pt x="2994" y="3003"/>
                  </a:lnTo>
                  <a:lnTo>
                    <a:pt x="3087" y="2963"/>
                  </a:lnTo>
                  <a:lnTo>
                    <a:pt x="3179" y="2922"/>
                  </a:lnTo>
                  <a:lnTo>
                    <a:pt x="3179" y="2922"/>
                  </a:lnTo>
                  <a:lnTo>
                    <a:pt x="3325" y="2855"/>
                  </a:lnTo>
                  <a:lnTo>
                    <a:pt x="3470" y="2786"/>
                  </a:lnTo>
                  <a:lnTo>
                    <a:pt x="3613" y="2715"/>
                  </a:lnTo>
                  <a:lnTo>
                    <a:pt x="3756" y="2642"/>
                  </a:lnTo>
                  <a:lnTo>
                    <a:pt x="3896" y="2568"/>
                  </a:lnTo>
                  <a:lnTo>
                    <a:pt x="4035" y="2492"/>
                  </a:lnTo>
                  <a:lnTo>
                    <a:pt x="4173" y="2413"/>
                  </a:lnTo>
                  <a:lnTo>
                    <a:pt x="4310" y="2335"/>
                  </a:lnTo>
                  <a:lnTo>
                    <a:pt x="4444" y="2252"/>
                  </a:lnTo>
                  <a:lnTo>
                    <a:pt x="4578" y="2169"/>
                  </a:lnTo>
                  <a:lnTo>
                    <a:pt x="4709" y="2085"/>
                  </a:lnTo>
                  <a:lnTo>
                    <a:pt x="4839" y="1998"/>
                  </a:lnTo>
                  <a:lnTo>
                    <a:pt x="4967" y="1910"/>
                  </a:lnTo>
                  <a:lnTo>
                    <a:pt x="5094" y="1819"/>
                  </a:lnTo>
                  <a:lnTo>
                    <a:pt x="5220" y="1729"/>
                  </a:lnTo>
                  <a:lnTo>
                    <a:pt x="5343" y="1635"/>
                  </a:lnTo>
                  <a:lnTo>
                    <a:pt x="5343" y="1635"/>
                  </a:lnTo>
                  <a:lnTo>
                    <a:pt x="5445" y="1556"/>
                  </a:lnTo>
                  <a:lnTo>
                    <a:pt x="5544" y="1476"/>
                  </a:lnTo>
                  <a:lnTo>
                    <a:pt x="5639" y="1398"/>
                  </a:lnTo>
                  <a:lnTo>
                    <a:pt x="5732" y="1321"/>
                  </a:lnTo>
                  <a:lnTo>
                    <a:pt x="5821" y="1244"/>
                  </a:lnTo>
                  <a:lnTo>
                    <a:pt x="5906" y="1169"/>
                  </a:lnTo>
                  <a:lnTo>
                    <a:pt x="5988" y="1095"/>
                  </a:lnTo>
                  <a:lnTo>
                    <a:pt x="6067" y="1023"/>
                  </a:lnTo>
                  <a:lnTo>
                    <a:pt x="6141" y="951"/>
                  </a:lnTo>
                  <a:lnTo>
                    <a:pt x="6212" y="881"/>
                  </a:lnTo>
                  <a:lnTo>
                    <a:pt x="6281" y="814"/>
                  </a:lnTo>
                  <a:lnTo>
                    <a:pt x="6346" y="748"/>
                  </a:lnTo>
                  <a:lnTo>
                    <a:pt x="6408" y="683"/>
                  </a:lnTo>
                  <a:lnTo>
                    <a:pt x="6467" y="622"/>
                  </a:lnTo>
                  <a:lnTo>
                    <a:pt x="6522" y="562"/>
                  </a:lnTo>
                  <a:lnTo>
                    <a:pt x="6574" y="505"/>
                  </a:lnTo>
                  <a:lnTo>
                    <a:pt x="6623" y="450"/>
                  </a:lnTo>
                  <a:lnTo>
                    <a:pt x="6668" y="398"/>
                  </a:lnTo>
                  <a:lnTo>
                    <a:pt x="6750" y="302"/>
                  </a:lnTo>
                  <a:lnTo>
                    <a:pt x="6818" y="218"/>
                  </a:lnTo>
                  <a:lnTo>
                    <a:pt x="6874" y="146"/>
                  </a:lnTo>
                  <a:lnTo>
                    <a:pt x="6918" y="88"/>
                  </a:lnTo>
                  <a:lnTo>
                    <a:pt x="6948" y="46"/>
                  </a:lnTo>
                  <a:lnTo>
                    <a:pt x="6975" y="8"/>
                  </a:lnTo>
                  <a:lnTo>
                    <a:pt x="6975" y="8"/>
                  </a:lnTo>
                  <a:lnTo>
                    <a:pt x="6975" y="6"/>
                  </a:lnTo>
                  <a:lnTo>
                    <a:pt x="6975" y="4"/>
                  </a:lnTo>
                  <a:lnTo>
                    <a:pt x="6974" y="3"/>
                  </a:lnTo>
                  <a:lnTo>
                    <a:pt x="6973" y="1"/>
                  </a:lnTo>
                  <a:lnTo>
                    <a:pt x="6973" y="1"/>
                  </a:lnTo>
                  <a:lnTo>
                    <a:pt x="6971" y="0"/>
                  </a:lnTo>
                  <a:lnTo>
                    <a:pt x="6968" y="1"/>
                  </a:lnTo>
                  <a:lnTo>
                    <a:pt x="6966" y="1"/>
                  </a:lnTo>
                  <a:lnTo>
                    <a:pt x="6965" y="3"/>
                  </a:lnTo>
                  <a:lnTo>
                    <a:pt x="6965" y="3"/>
                  </a:lnTo>
                  <a:lnTo>
                    <a:pt x="6939" y="40"/>
                  </a:lnTo>
                  <a:lnTo>
                    <a:pt x="6908" y="83"/>
                  </a:lnTo>
                  <a:lnTo>
                    <a:pt x="6864" y="140"/>
                  </a:lnTo>
                  <a:lnTo>
                    <a:pt x="6808" y="212"/>
                  </a:lnTo>
                  <a:lnTo>
                    <a:pt x="6740" y="296"/>
                  </a:lnTo>
                  <a:lnTo>
                    <a:pt x="6659" y="392"/>
                  </a:lnTo>
                  <a:lnTo>
                    <a:pt x="6613" y="444"/>
                  </a:lnTo>
                  <a:lnTo>
                    <a:pt x="6565" y="499"/>
                  </a:lnTo>
                  <a:lnTo>
                    <a:pt x="6513" y="556"/>
                  </a:lnTo>
                  <a:lnTo>
                    <a:pt x="6458" y="615"/>
                  </a:lnTo>
                  <a:lnTo>
                    <a:pt x="6400" y="677"/>
                  </a:lnTo>
                  <a:lnTo>
                    <a:pt x="6338" y="741"/>
                  </a:lnTo>
                  <a:lnTo>
                    <a:pt x="6273" y="807"/>
                  </a:lnTo>
                  <a:lnTo>
                    <a:pt x="6204" y="875"/>
                  </a:lnTo>
                  <a:lnTo>
                    <a:pt x="6133" y="944"/>
                  </a:lnTo>
                  <a:lnTo>
                    <a:pt x="6058" y="1015"/>
                  </a:lnTo>
                  <a:lnTo>
                    <a:pt x="5979" y="1087"/>
                  </a:lnTo>
                  <a:lnTo>
                    <a:pt x="5897" y="1162"/>
                  </a:lnTo>
                  <a:lnTo>
                    <a:pt x="5812" y="1236"/>
                  </a:lnTo>
                  <a:lnTo>
                    <a:pt x="5723" y="1313"/>
                  </a:lnTo>
                  <a:lnTo>
                    <a:pt x="5631" y="1391"/>
                  </a:lnTo>
                  <a:lnTo>
                    <a:pt x="5536" y="1468"/>
                  </a:lnTo>
                  <a:lnTo>
                    <a:pt x="5437" y="1547"/>
                  </a:lnTo>
                  <a:lnTo>
                    <a:pt x="5335" y="1627"/>
                  </a:lnTo>
                  <a:lnTo>
                    <a:pt x="5335" y="1627"/>
                  </a:lnTo>
                  <a:lnTo>
                    <a:pt x="5236" y="1702"/>
                  </a:lnTo>
                  <a:lnTo>
                    <a:pt x="5134" y="1777"/>
                  </a:lnTo>
                  <a:lnTo>
                    <a:pt x="5028" y="1854"/>
                  </a:lnTo>
                  <a:lnTo>
                    <a:pt x="4917" y="1932"/>
                  </a:lnTo>
                  <a:lnTo>
                    <a:pt x="4801" y="2010"/>
                  </a:lnTo>
                  <a:lnTo>
                    <a:pt x="4681" y="2089"/>
                  </a:lnTo>
                  <a:lnTo>
                    <a:pt x="4557" y="2168"/>
                  </a:lnTo>
                  <a:lnTo>
                    <a:pt x="4429" y="2248"/>
                  </a:lnTo>
                  <a:lnTo>
                    <a:pt x="4295" y="2328"/>
                  </a:lnTo>
                  <a:lnTo>
                    <a:pt x="4158" y="2408"/>
                  </a:lnTo>
                  <a:lnTo>
                    <a:pt x="4016" y="2488"/>
                  </a:lnTo>
                  <a:lnTo>
                    <a:pt x="3870" y="2567"/>
                  </a:lnTo>
                  <a:lnTo>
                    <a:pt x="3720" y="2647"/>
                  </a:lnTo>
                  <a:lnTo>
                    <a:pt x="3642" y="2686"/>
                  </a:lnTo>
                  <a:lnTo>
                    <a:pt x="3565" y="2724"/>
                  </a:lnTo>
                  <a:lnTo>
                    <a:pt x="3485" y="2763"/>
                  </a:lnTo>
                  <a:lnTo>
                    <a:pt x="3406" y="2802"/>
                  </a:lnTo>
                  <a:lnTo>
                    <a:pt x="3324" y="2840"/>
                  </a:lnTo>
                  <a:lnTo>
                    <a:pt x="3242" y="2879"/>
                  </a:lnTo>
                  <a:lnTo>
                    <a:pt x="3158" y="2917"/>
                  </a:lnTo>
                  <a:lnTo>
                    <a:pt x="3074" y="2954"/>
                  </a:lnTo>
                  <a:lnTo>
                    <a:pt x="2987" y="2991"/>
                  </a:lnTo>
                  <a:lnTo>
                    <a:pt x="2900" y="3028"/>
                  </a:lnTo>
                  <a:lnTo>
                    <a:pt x="2812" y="3065"/>
                  </a:lnTo>
                  <a:lnTo>
                    <a:pt x="2722" y="3101"/>
                  </a:lnTo>
                  <a:lnTo>
                    <a:pt x="2633" y="3137"/>
                  </a:lnTo>
                  <a:lnTo>
                    <a:pt x="2541" y="3173"/>
                  </a:lnTo>
                  <a:lnTo>
                    <a:pt x="2449" y="3207"/>
                  </a:lnTo>
                  <a:lnTo>
                    <a:pt x="2354" y="3242"/>
                  </a:lnTo>
                  <a:lnTo>
                    <a:pt x="2260" y="3276"/>
                  </a:lnTo>
                  <a:lnTo>
                    <a:pt x="2164" y="3310"/>
                  </a:lnTo>
                  <a:lnTo>
                    <a:pt x="2067" y="3343"/>
                  </a:lnTo>
                  <a:lnTo>
                    <a:pt x="1969" y="3376"/>
                  </a:lnTo>
                  <a:lnTo>
                    <a:pt x="1869" y="3407"/>
                  </a:lnTo>
                  <a:lnTo>
                    <a:pt x="1769" y="3439"/>
                  </a:lnTo>
                  <a:lnTo>
                    <a:pt x="1667" y="3470"/>
                  </a:lnTo>
                  <a:lnTo>
                    <a:pt x="1565" y="3500"/>
                  </a:lnTo>
                  <a:lnTo>
                    <a:pt x="1460" y="3530"/>
                  </a:lnTo>
                  <a:lnTo>
                    <a:pt x="1355" y="3558"/>
                  </a:lnTo>
                  <a:lnTo>
                    <a:pt x="1250" y="3587"/>
                  </a:lnTo>
                  <a:lnTo>
                    <a:pt x="1142" y="3614"/>
                  </a:lnTo>
                  <a:lnTo>
                    <a:pt x="1033" y="3641"/>
                  </a:lnTo>
                  <a:lnTo>
                    <a:pt x="923" y="3668"/>
                  </a:lnTo>
                  <a:lnTo>
                    <a:pt x="813" y="3693"/>
                  </a:lnTo>
                  <a:lnTo>
                    <a:pt x="701" y="3718"/>
                  </a:lnTo>
                  <a:lnTo>
                    <a:pt x="588" y="3742"/>
                  </a:lnTo>
                  <a:lnTo>
                    <a:pt x="473" y="3765"/>
                  </a:lnTo>
                  <a:lnTo>
                    <a:pt x="358" y="3787"/>
                  </a:lnTo>
                  <a:lnTo>
                    <a:pt x="241" y="3809"/>
                  </a:lnTo>
                  <a:lnTo>
                    <a:pt x="123" y="3829"/>
                  </a:lnTo>
                  <a:lnTo>
                    <a:pt x="4" y="3850"/>
                  </a:lnTo>
                  <a:lnTo>
                    <a:pt x="4" y="3850"/>
                  </a:lnTo>
                  <a:lnTo>
                    <a:pt x="2" y="3850"/>
                  </a:lnTo>
                  <a:lnTo>
                    <a:pt x="1" y="3852"/>
                  </a:lnTo>
                  <a:lnTo>
                    <a:pt x="0" y="3853"/>
                  </a:lnTo>
                  <a:lnTo>
                    <a:pt x="0" y="3855"/>
                  </a:lnTo>
                  <a:lnTo>
                    <a:pt x="0" y="3855"/>
                  </a:lnTo>
                  <a:lnTo>
                    <a:pt x="1" y="3857"/>
                  </a:lnTo>
                  <a:lnTo>
                    <a:pt x="2" y="3858"/>
                  </a:lnTo>
                  <a:lnTo>
                    <a:pt x="3" y="3859"/>
                  </a:lnTo>
                  <a:lnTo>
                    <a:pt x="5" y="3860"/>
                  </a:lnTo>
                  <a:close/>
                </a:path>
              </a:pathLst>
            </a:custGeom>
            <a:solidFill>
              <a:srgbClr val="F3F3F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469"/>
            <p:cNvSpPr>
              <a:spLocks/>
            </p:cNvSpPr>
            <p:nvPr/>
          </p:nvSpPr>
          <p:spPr bwMode="auto">
            <a:xfrm flipH="1">
              <a:off x="7087230" y="-141737"/>
              <a:ext cx="2019556" cy="957324"/>
            </a:xfrm>
            <a:custGeom>
              <a:avLst/>
              <a:gdLst>
                <a:gd name="T0" fmla="*/ 7 w 6975"/>
                <a:gd name="T1" fmla="*/ 3860 h 3860"/>
                <a:gd name="T2" fmla="*/ 322 w 6975"/>
                <a:gd name="T3" fmla="*/ 3805 h 3860"/>
                <a:gd name="T4" fmla="*/ 634 w 6975"/>
                <a:gd name="T5" fmla="*/ 3744 h 3860"/>
                <a:gd name="T6" fmla="*/ 942 w 6975"/>
                <a:gd name="T7" fmla="*/ 3675 h 3860"/>
                <a:gd name="T8" fmla="*/ 1247 w 6975"/>
                <a:gd name="T9" fmla="*/ 3599 h 3860"/>
                <a:gd name="T10" fmla="*/ 1549 w 6975"/>
                <a:gd name="T11" fmla="*/ 3517 h 3860"/>
                <a:gd name="T12" fmla="*/ 1846 w 6975"/>
                <a:gd name="T13" fmla="*/ 3427 h 3860"/>
                <a:gd name="T14" fmla="*/ 2139 w 6975"/>
                <a:gd name="T15" fmla="*/ 3331 h 3860"/>
                <a:gd name="T16" fmla="*/ 2429 w 6975"/>
                <a:gd name="T17" fmla="*/ 3229 h 3860"/>
                <a:gd name="T18" fmla="*/ 2713 w 6975"/>
                <a:gd name="T19" fmla="*/ 3119 h 3860"/>
                <a:gd name="T20" fmla="*/ 2994 w 6975"/>
                <a:gd name="T21" fmla="*/ 3003 h 3860"/>
                <a:gd name="T22" fmla="*/ 3179 w 6975"/>
                <a:gd name="T23" fmla="*/ 2922 h 3860"/>
                <a:gd name="T24" fmla="*/ 3613 w 6975"/>
                <a:gd name="T25" fmla="*/ 2715 h 3860"/>
                <a:gd name="T26" fmla="*/ 4035 w 6975"/>
                <a:gd name="T27" fmla="*/ 2492 h 3860"/>
                <a:gd name="T28" fmla="*/ 4444 w 6975"/>
                <a:gd name="T29" fmla="*/ 2252 h 3860"/>
                <a:gd name="T30" fmla="*/ 4839 w 6975"/>
                <a:gd name="T31" fmla="*/ 1998 h 3860"/>
                <a:gd name="T32" fmla="*/ 5220 w 6975"/>
                <a:gd name="T33" fmla="*/ 1729 h 3860"/>
                <a:gd name="T34" fmla="*/ 5445 w 6975"/>
                <a:gd name="T35" fmla="*/ 1556 h 3860"/>
                <a:gd name="T36" fmla="*/ 5732 w 6975"/>
                <a:gd name="T37" fmla="*/ 1321 h 3860"/>
                <a:gd name="T38" fmla="*/ 5988 w 6975"/>
                <a:gd name="T39" fmla="*/ 1095 h 3860"/>
                <a:gd name="T40" fmla="*/ 6212 w 6975"/>
                <a:gd name="T41" fmla="*/ 881 h 3860"/>
                <a:gd name="T42" fmla="*/ 6408 w 6975"/>
                <a:gd name="T43" fmla="*/ 683 h 3860"/>
                <a:gd name="T44" fmla="*/ 6574 w 6975"/>
                <a:gd name="T45" fmla="*/ 505 h 3860"/>
                <a:gd name="T46" fmla="*/ 6750 w 6975"/>
                <a:gd name="T47" fmla="*/ 302 h 3860"/>
                <a:gd name="T48" fmla="*/ 6918 w 6975"/>
                <a:gd name="T49" fmla="*/ 88 h 3860"/>
                <a:gd name="T50" fmla="*/ 6975 w 6975"/>
                <a:gd name="T51" fmla="*/ 8 h 3860"/>
                <a:gd name="T52" fmla="*/ 6974 w 6975"/>
                <a:gd name="T53" fmla="*/ 3 h 3860"/>
                <a:gd name="T54" fmla="*/ 6971 w 6975"/>
                <a:gd name="T55" fmla="*/ 0 h 3860"/>
                <a:gd name="T56" fmla="*/ 6965 w 6975"/>
                <a:gd name="T57" fmla="*/ 3 h 3860"/>
                <a:gd name="T58" fmla="*/ 6908 w 6975"/>
                <a:gd name="T59" fmla="*/ 83 h 3860"/>
                <a:gd name="T60" fmla="*/ 6740 w 6975"/>
                <a:gd name="T61" fmla="*/ 296 h 3860"/>
                <a:gd name="T62" fmla="*/ 6565 w 6975"/>
                <a:gd name="T63" fmla="*/ 499 h 3860"/>
                <a:gd name="T64" fmla="*/ 6400 w 6975"/>
                <a:gd name="T65" fmla="*/ 677 h 3860"/>
                <a:gd name="T66" fmla="*/ 6204 w 6975"/>
                <a:gd name="T67" fmla="*/ 875 h 3860"/>
                <a:gd name="T68" fmla="*/ 5979 w 6975"/>
                <a:gd name="T69" fmla="*/ 1087 h 3860"/>
                <a:gd name="T70" fmla="*/ 5723 w 6975"/>
                <a:gd name="T71" fmla="*/ 1313 h 3860"/>
                <a:gd name="T72" fmla="*/ 5437 w 6975"/>
                <a:gd name="T73" fmla="*/ 1547 h 3860"/>
                <a:gd name="T74" fmla="*/ 5236 w 6975"/>
                <a:gd name="T75" fmla="*/ 1702 h 3860"/>
                <a:gd name="T76" fmla="*/ 4917 w 6975"/>
                <a:gd name="T77" fmla="*/ 1932 h 3860"/>
                <a:gd name="T78" fmla="*/ 4557 w 6975"/>
                <a:gd name="T79" fmla="*/ 2168 h 3860"/>
                <a:gd name="T80" fmla="*/ 4158 w 6975"/>
                <a:gd name="T81" fmla="*/ 2408 h 3860"/>
                <a:gd name="T82" fmla="*/ 3720 w 6975"/>
                <a:gd name="T83" fmla="*/ 2647 h 3860"/>
                <a:gd name="T84" fmla="*/ 3485 w 6975"/>
                <a:gd name="T85" fmla="*/ 2763 h 3860"/>
                <a:gd name="T86" fmla="*/ 3242 w 6975"/>
                <a:gd name="T87" fmla="*/ 2879 h 3860"/>
                <a:gd name="T88" fmla="*/ 2987 w 6975"/>
                <a:gd name="T89" fmla="*/ 2991 h 3860"/>
                <a:gd name="T90" fmla="*/ 2722 w 6975"/>
                <a:gd name="T91" fmla="*/ 3101 h 3860"/>
                <a:gd name="T92" fmla="*/ 2449 w 6975"/>
                <a:gd name="T93" fmla="*/ 3207 h 3860"/>
                <a:gd name="T94" fmla="*/ 2164 w 6975"/>
                <a:gd name="T95" fmla="*/ 3310 h 3860"/>
                <a:gd name="T96" fmla="*/ 1869 w 6975"/>
                <a:gd name="T97" fmla="*/ 3407 h 3860"/>
                <a:gd name="T98" fmla="*/ 1565 w 6975"/>
                <a:gd name="T99" fmla="*/ 3500 h 3860"/>
                <a:gd name="T100" fmla="*/ 1250 w 6975"/>
                <a:gd name="T101" fmla="*/ 3587 h 3860"/>
                <a:gd name="T102" fmla="*/ 923 w 6975"/>
                <a:gd name="T103" fmla="*/ 3668 h 3860"/>
                <a:gd name="T104" fmla="*/ 588 w 6975"/>
                <a:gd name="T105" fmla="*/ 3742 h 3860"/>
                <a:gd name="T106" fmla="*/ 241 w 6975"/>
                <a:gd name="T107" fmla="*/ 3809 h 3860"/>
                <a:gd name="T108" fmla="*/ 4 w 6975"/>
                <a:gd name="T109" fmla="*/ 3850 h 3860"/>
                <a:gd name="T110" fmla="*/ 0 w 6975"/>
                <a:gd name="T111" fmla="*/ 3853 h 3860"/>
                <a:gd name="T112" fmla="*/ 1 w 6975"/>
                <a:gd name="T113" fmla="*/ 3857 h 3860"/>
                <a:gd name="T114" fmla="*/ 5 w 6975"/>
                <a:gd name="T115" fmla="*/ 3860 h 3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975" h="3860">
                  <a:moveTo>
                    <a:pt x="5" y="3860"/>
                  </a:moveTo>
                  <a:lnTo>
                    <a:pt x="7" y="3860"/>
                  </a:lnTo>
                  <a:lnTo>
                    <a:pt x="7" y="3860"/>
                  </a:lnTo>
                  <a:lnTo>
                    <a:pt x="112" y="3842"/>
                  </a:lnTo>
                  <a:lnTo>
                    <a:pt x="217" y="3824"/>
                  </a:lnTo>
                  <a:lnTo>
                    <a:pt x="322" y="3805"/>
                  </a:lnTo>
                  <a:lnTo>
                    <a:pt x="426" y="3786"/>
                  </a:lnTo>
                  <a:lnTo>
                    <a:pt x="530" y="3764"/>
                  </a:lnTo>
                  <a:lnTo>
                    <a:pt x="634" y="3744"/>
                  </a:lnTo>
                  <a:lnTo>
                    <a:pt x="737" y="3721"/>
                  </a:lnTo>
                  <a:lnTo>
                    <a:pt x="840" y="3698"/>
                  </a:lnTo>
                  <a:lnTo>
                    <a:pt x="942" y="3675"/>
                  </a:lnTo>
                  <a:lnTo>
                    <a:pt x="1044" y="3650"/>
                  </a:lnTo>
                  <a:lnTo>
                    <a:pt x="1146" y="3625"/>
                  </a:lnTo>
                  <a:lnTo>
                    <a:pt x="1247" y="3599"/>
                  </a:lnTo>
                  <a:lnTo>
                    <a:pt x="1348" y="3572"/>
                  </a:lnTo>
                  <a:lnTo>
                    <a:pt x="1449" y="3545"/>
                  </a:lnTo>
                  <a:lnTo>
                    <a:pt x="1549" y="3517"/>
                  </a:lnTo>
                  <a:lnTo>
                    <a:pt x="1648" y="3488"/>
                  </a:lnTo>
                  <a:lnTo>
                    <a:pt x="1748" y="3458"/>
                  </a:lnTo>
                  <a:lnTo>
                    <a:pt x="1846" y="3427"/>
                  </a:lnTo>
                  <a:lnTo>
                    <a:pt x="1944" y="3396"/>
                  </a:lnTo>
                  <a:lnTo>
                    <a:pt x="2043" y="3364"/>
                  </a:lnTo>
                  <a:lnTo>
                    <a:pt x="2139" y="3331"/>
                  </a:lnTo>
                  <a:lnTo>
                    <a:pt x="2237" y="3298"/>
                  </a:lnTo>
                  <a:lnTo>
                    <a:pt x="2333" y="3263"/>
                  </a:lnTo>
                  <a:lnTo>
                    <a:pt x="2429" y="3229"/>
                  </a:lnTo>
                  <a:lnTo>
                    <a:pt x="2524" y="3193"/>
                  </a:lnTo>
                  <a:lnTo>
                    <a:pt x="2619" y="3156"/>
                  </a:lnTo>
                  <a:lnTo>
                    <a:pt x="2713" y="3119"/>
                  </a:lnTo>
                  <a:lnTo>
                    <a:pt x="2808" y="3081"/>
                  </a:lnTo>
                  <a:lnTo>
                    <a:pt x="2902" y="3042"/>
                  </a:lnTo>
                  <a:lnTo>
                    <a:pt x="2994" y="3003"/>
                  </a:lnTo>
                  <a:lnTo>
                    <a:pt x="3087" y="2963"/>
                  </a:lnTo>
                  <a:lnTo>
                    <a:pt x="3179" y="2922"/>
                  </a:lnTo>
                  <a:lnTo>
                    <a:pt x="3179" y="2922"/>
                  </a:lnTo>
                  <a:lnTo>
                    <a:pt x="3325" y="2855"/>
                  </a:lnTo>
                  <a:lnTo>
                    <a:pt x="3470" y="2786"/>
                  </a:lnTo>
                  <a:lnTo>
                    <a:pt x="3613" y="2715"/>
                  </a:lnTo>
                  <a:lnTo>
                    <a:pt x="3756" y="2642"/>
                  </a:lnTo>
                  <a:lnTo>
                    <a:pt x="3896" y="2568"/>
                  </a:lnTo>
                  <a:lnTo>
                    <a:pt x="4035" y="2492"/>
                  </a:lnTo>
                  <a:lnTo>
                    <a:pt x="4173" y="2413"/>
                  </a:lnTo>
                  <a:lnTo>
                    <a:pt x="4310" y="2335"/>
                  </a:lnTo>
                  <a:lnTo>
                    <a:pt x="4444" y="2252"/>
                  </a:lnTo>
                  <a:lnTo>
                    <a:pt x="4578" y="2169"/>
                  </a:lnTo>
                  <a:lnTo>
                    <a:pt x="4709" y="2085"/>
                  </a:lnTo>
                  <a:lnTo>
                    <a:pt x="4839" y="1998"/>
                  </a:lnTo>
                  <a:lnTo>
                    <a:pt x="4967" y="1910"/>
                  </a:lnTo>
                  <a:lnTo>
                    <a:pt x="5094" y="1819"/>
                  </a:lnTo>
                  <a:lnTo>
                    <a:pt x="5220" y="1729"/>
                  </a:lnTo>
                  <a:lnTo>
                    <a:pt x="5343" y="1635"/>
                  </a:lnTo>
                  <a:lnTo>
                    <a:pt x="5343" y="1635"/>
                  </a:lnTo>
                  <a:lnTo>
                    <a:pt x="5445" y="1556"/>
                  </a:lnTo>
                  <a:lnTo>
                    <a:pt x="5544" y="1476"/>
                  </a:lnTo>
                  <a:lnTo>
                    <a:pt x="5639" y="1398"/>
                  </a:lnTo>
                  <a:lnTo>
                    <a:pt x="5732" y="1321"/>
                  </a:lnTo>
                  <a:lnTo>
                    <a:pt x="5821" y="1244"/>
                  </a:lnTo>
                  <a:lnTo>
                    <a:pt x="5906" y="1169"/>
                  </a:lnTo>
                  <a:lnTo>
                    <a:pt x="5988" y="1095"/>
                  </a:lnTo>
                  <a:lnTo>
                    <a:pt x="6067" y="1023"/>
                  </a:lnTo>
                  <a:lnTo>
                    <a:pt x="6141" y="951"/>
                  </a:lnTo>
                  <a:lnTo>
                    <a:pt x="6212" y="881"/>
                  </a:lnTo>
                  <a:lnTo>
                    <a:pt x="6281" y="814"/>
                  </a:lnTo>
                  <a:lnTo>
                    <a:pt x="6346" y="748"/>
                  </a:lnTo>
                  <a:lnTo>
                    <a:pt x="6408" y="683"/>
                  </a:lnTo>
                  <a:lnTo>
                    <a:pt x="6467" y="622"/>
                  </a:lnTo>
                  <a:lnTo>
                    <a:pt x="6522" y="562"/>
                  </a:lnTo>
                  <a:lnTo>
                    <a:pt x="6574" y="505"/>
                  </a:lnTo>
                  <a:lnTo>
                    <a:pt x="6623" y="450"/>
                  </a:lnTo>
                  <a:lnTo>
                    <a:pt x="6668" y="398"/>
                  </a:lnTo>
                  <a:lnTo>
                    <a:pt x="6750" y="302"/>
                  </a:lnTo>
                  <a:lnTo>
                    <a:pt x="6818" y="218"/>
                  </a:lnTo>
                  <a:lnTo>
                    <a:pt x="6874" y="146"/>
                  </a:lnTo>
                  <a:lnTo>
                    <a:pt x="6918" y="88"/>
                  </a:lnTo>
                  <a:lnTo>
                    <a:pt x="6948" y="46"/>
                  </a:lnTo>
                  <a:lnTo>
                    <a:pt x="6975" y="8"/>
                  </a:lnTo>
                  <a:lnTo>
                    <a:pt x="6975" y="8"/>
                  </a:lnTo>
                  <a:lnTo>
                    <a:pt x="6975" y="6"/>
                  </a:lnTo>
                  <a:lnTo>
                    <a:pt x="6975" y="4"/>
                  </a:lnTo>
                  <a:lnTo>
                    <a:pt x="6974" y="3"/>
                  </a:lnTo>
                  <a:lnTo>
                    <a:pt x="6973" y="1"/>
                  </a:lnTo>
                  <a:lnTo>
                    <a:pt x="6973" y="1"/>
                  </a:lnTo>
                  <a:lnTo>
                    <a:pt x="6971" y="0"/>
                  </a:lnTo>
                  <a:lnTo>
                    <a:pt x="6968" y="1"/>
                  </a:lnTo>
                  <a:lnTo>
                    <a:pt x="6966" y="1"/>
                  </a:lnTo>
                  <a:lnTo>
                    <a:pt x="6965" y="3"/>
                  </a:lnTo>
                  <a:lnTo>
                    <a:pt x="6965" y="3"/>
                  </a:lnTo>
                  <a:lnTo>
                    <a:pt x="6939" y="40"/>
                  </a:lnTo>
                  <a:lnTo>
                    <a:pt x="6908" y="83"/>
                  </a:lnTo>
                  <a:lnTo>
                    <a:pt x="6864" y="140"/>
                  </a:lnTo>
                  <a:lnTo>
                    <a:pt x="6808" y="212"/>
                  </a:lnTo>
                  <a:lnTo>
                    <a:pt x="6740" y="296"/>
                  </a:lnTo>
                  <a:lnTo>
                    <a:pt x="6659" y="392"/>
                  </a:lnTo>
                  <a:lnTo>
                    <a:pt x="6613" y="444"/>
                  </a:lnTo>
                  <a:lnTo>
                    <a:pt x="6565" y="499"/>
                  </a:lnTo>
                  <a:lnTo>
                    <a:pt x="6513" y="556"/>
                  </a:lnTo>
                  <a:lnTo>
                    <a:pt x="6458" y="615"/>
                  </a:lnTo>
                  <a:lnTo>
                    <a:pt x="6400" y="677"/>
                  </a:lnTo>
                  <a:lnTo>
                    <a:pt x="6338" y="741"/>
                  </a:lnTo>
                  <a:lnTo>
                    <a:pt x="6273" y="807"/>
                  </a:lnTo>
                  <a:lnTo>
                    <a:pt x="6204" y="875"/>
                  </a:lnTo>
                  <a:lnTo>
                    <a:pt x="6133" y="944"/>
                  </a:lnTo>
                  <a:lnTo>
                    <a:pt x="6058" y="1015"/>
                  </a:lnTo>
                  <a:lnTo>
                    <a:pt x="5979" y="1087"/>
                  </a:lnTo>
                  <a:lnTo>
                    <a:pt x="5897" y="1162"/>
                  </a:lnTo>
                  <a:lnTo>
                    <a:pt x="5812" y="1236"/>
                  </a:lnTo>
                  <a:lnTo>
                    <a:pt x="5723" y="1313"/>
                  </a:lnTo>
                  <a:lnTo>
                    <a:pt x="5631" y="1391"/>
                  </a:lnTo>
                  <a:lnTo>
                    <a:pt x="5536" y="1468"/>
                  </a:lnTo>
                  <a:lnTo>
                    <a:pt x="5437" y="1547"/>
                  </a:lnTo>
                  <a:lnTo>
                    <a:pt x="5335" y="1627"/>
                  </a:lnTo>
                  <a:lnTo>
                    <a:pt x="5335" y="1627"/>
                  </a:lnTo>
                  <a:lnTo>
                    <a:pt x="5236" y="1702"/>
                  </a:lnTo>
                  <a:lnTo>
                    <a:pt x="5134" y="1777"/>
                  </a:lnTo>
                  <a:lnTo>
                    <a:pt x="5028" y="1854"/>
                  </a:lnTo>
                  <a:lnTo>
                    <a:pt x="4917" y="1932"/>
                  </a:lnTo>
                  <a:lnTo>
                    <a:pt x="4801" y="2010"/>
                  </a:lnTo>
                  <a:lnTo>
                    <a:pt x="4681" y="2089"/>
                  </a:lnTo>
                  <a:lnTo>
                    <a:pt x="4557" y="2168"/>
                  </a:lnTo>
                  <a:lnTo>
                    <a:pt x="4429" y="2248"/>
                  </a:lnTo>
                  <a:lnTo>
                    <a:pt x="4295" y="2328"/>
                  </a:lnTo>
                  <a:lnTo>
                    <a:pt x="4158" y="2408"/>
                  </a:lnTo>
                  <a:lnTo>
                    <a:pt x="4016" y="2488"/>
                  </a:lnTo>
                  <a:lnTo>
                    <a:pt x="3870" y="2567"/>
                  </a:lnTo>
                  <a:lnTo>
                    <a:pt x="3720" y="2647"/>
                  </a:lnTo>
                  <a:lnTo>
                    <a:pt x="3642" y="2686"/>
                  </a:lnTo>
                  <a:lnTo>
                    <a:pt x="3565" y="2724"/>
                  </a:lnTo>
                  <a:lnTo>
                    <a:pt x="3485" y="2763"/>
                  </a:lnTo>
                  <a:lnTo>
                    <a:pt x="3406" y="2802"/>
                  </a:lnTo>
                  <a:lnTo>
                    <a:pt x="3324" y="2840"/>
                  </a:lnTo>
                  <a:lnTo>
                    <a:pt x="3242" y="2879"/>
                  </a:lnTo>
                  <a:lnTo>
                    <a:pt x="3158" y="2917"/>
                  </a:lnTo>
                  <a:lnTo>
                    <a:pt x="3074" y="2954"/>
                  </a:lnTo>
                  <a:lnTo>
                    <a:pt x="2987" y="2991"/>
                  </a:lnTo>
                  <a:lnTo>
                    <a:pt x="2900" y="3028"/>
                  </a:lnTo>
                  <a:lnTo>
                    <a:pt x="2812" y="3065"/>
                  </a:lnTo>
                  <a:lnTo>
                    <a:pt x="2722" y="3101"/>
                  </a:lnTo>
                  <a:lnTo>
                    <a:pt x="2633" y="3137"/>
                  </a:lnTo>
                  <a:lnTo>
                    <a:pt x="2541" y="3173"/>
                  </a:lnTo>
                  <a:lnTo>
                    <a:pt x="2449" y="3207"/>
                  </a:lnTo>
                  <a:lnTo>
                    <a:pt x="2354" y="3242"/>
                  </a:lnTo>
                  <a:lnTo>
                    <a:pt x="2260" y="3276"/>
                  </a:lnTo>
                  <a:lnTo>
                    <a:pt x="2164" y="3310"/>
                  </a:lnTo>
                  <a:lnTo>
                    <a:pt x="2067" y="3343"/>
                  </a:lnTo>
                  <a:lnTo>
                    <a:pt x="1969" y="3376"/>
                  </a:lnTo>
                  <a:lnTo>
                    <a:pt x="1869" y="3407"/>
                  </a:lnTo>
                  <a:lnTo>
                    <a:pt x="1769" y="3439"/>
                  </a:lnTo>
                  <a:lnTo>
                    <a:pt x="1667" y="3470"/>
                  </a:lnTo>
                  <a:lnTo>
                    <a:pt x="1565" y="3500"/>
                  </a:lnTo>
                  <a:lnTo>
                    <a:pt x="1460" y="3530"/>
                  </a:lnTo>
                  <a:lnTo>
                    <a:pt x="1355" y="3558"/>
                  </a:lnTo>
                  <a:lnTo>
                    <a:pt x="1250" y="3587"/>
                  </a:lnTo>
                  <a:lnTo>
                    <a:pt x="1142" y="3614"/>
                  </a:lnTo>
                  <a:lnTo>
                    <a:pt x="1033" y="3641"/>
                  </a:lnTo>
                  <a:lnTo>
                    <a:pt x="923" y="3668"/>
                  </a:lnTo>
                  <a:lnTo>
                    <a:pt x="813" y="3693"/>
                  </a:lnTo>
                  <a:lnTo>
                    <a:pt x="701" y="3718"/>
                  </a:lnTo>
                  <a:lnTo>
                    <a:pt x="588" y="3742"/>
                  </a:lnTo>
                  <a:lnTo>
                    <a:pt x="473" y="3765"/>
                  </a:lnTo>
                  <a:lnTo>
                    <a:pt x="358" y="3787"/>
                  </a:lnTo>
                  <a:lnTo>
                    <a:pt x="241" y="3809"/>
                  </a:lnTo>
                  <a:lnTo>
                    <a:pt x="123" y="3829"/>
                  </a:lnTo>
                  <a:lnTo>
                    <a:pt x="4" y="3850"/>
                  </a:lnTo>
                  <a:lnTo>
                    <a:pt x="4" y="3850"/>
                  </a:lnTo>
                  <a:lnTo>
                    <a:pt x="2" y="3850"/>
                  </a:lnTo>
                  <a:lnTo>
                    <a:pt x="1" y="3852"/>
                  </a:lnTo>
                  <a:lnTo>
                    <a:pt x="0" y="3853"/>
                  </a:lnTo>
                  <a:lnTo>
                    <a:pt x="0" y="3855"/>
                  </a:lnTo>
                  <a:lnTo>
                    <a:pt x="0" y="3855"/>
                  </a:lnTo>
                  <a:lnTo>
                    <a:pt x="1" y="3857"/>
                  </a:lnTo>
                  <a:lnTo>
                    <a:pt x="2" y="3858"/>
                  </a:lnTo>
                  <a:lnTo>
                    <a:pt x="3" y="3859"/>
                  </a:lnTo>
                  <a:lnTo>
                    <a:pt x="5" y="3860"/>
                  </a:lnTo>
                </a:path>
              </a:pathLst>
            </a:custGeom>
            <a:noFill/>
            <a:ln w="9525">
              <a:solidFill>
                <a:srgbClr val="256D47"/>
              </a:solidFill>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1471"/>
            <p:cNvSpPr>
              <a:spLocks noChangeArrowheads="1"/>
            </p:cNvSpPr>
            <p:nvPr/>
          </p:nvSpPr>
          <p:spPr bwMode="auto">
            <a:xfrm flipH="1">
              <a:off x="6586686" y="867710"/>
              <a:ext cx="2631332" cy="564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73"/>
            <p:cNvSpPr>
              <a:spLocks/>
            </p:cNvSpPr>
            <p:nvPr/>
          </p:nvSpPr>
          <p:spPr bwMode="auto">
            <a:xfrm flipH="1">
              <a:off x="6586686" y="273509"/>
              <a:ext cx="797742" cy="620263"/>
            </a:xfrm>
            <a:custGeom>
              <a:avLst/>
              <a:gdLst>
                <a:gd name="T0" fmla="*/ 1 w 2749"/>
                <a:gd name="T1" fmla="*/ 2208 h 2504"/>
                <a:gd name="T2" fmla="*/ 12 w 2749"/>
                <a:gd name="T3" fmla="*/ 2155 h 2504"/>
                <a:gd name="T4" fmla="*/ 48 w 2749"/>
                <a:gd name="T5" fmla="*/ 2085 h 2504"/>
                <a:gd name="T6" fmla="*/ 123 w 2749"/>
                <a:gd name="T7" fmla="*/ 2011 h 2504"/>
                <a:gd name="T8" fmla="*/ 196 w 2749"/>
                <a:gd name="T9" fmla="*/ 1978 h 2504"/>
                <a:gd name="T10" fmla="*/ 251 w 2749"/>
                <a:gd name="T11" fmla="*/ 1967 h 2504"/>
                <a:gd name="T12" fmla="*/ 303 w 2749"/>
                <a:gd name="T13" fmla="*/ 1967 h 2504"/>
                <a:gd name="T14" fmla="*/ 306 w 2749"/>
                <a:gd name="T15" fmla="*/ 1906 h 2504"/>
                <a:gd name="T16" fmla="*/ 283 w 2749"/>
                <a:gd name="T17" fmla="*/ 1775 h 2504"/>
                <a:gd name="T18" fmla="*/ 280 w 2749"/>
                <a:gd name="T19" fmla="*/ 1670 h 2504"/>
                <a:gd name="T20" fmla="*/ 300 w 2749"/>
                <a:gd name="T21" fmla="*/ 1526 h 2504"/>
                <a:gd name="T22" fmla="*/ 346 w 2749"/>
                <a:gd name="T23" fmla="*/ 1392 h 2504"/>
                <a:gd name="T24" fmla="*/ 415 w 2749"/>
                <a:gd name="T25" fmla="*/ 1270 h 2504"/>
                <a:gd name="T26" fmla="*/ 504 w 2749"/>
                <a:gd name="T27" fmla="*/ 1161 h 2504"/>
                <a:gd name="T28" fmla="*/ 610 w 2749"/>
                <a:gd name="T29" fmla="*/ 1070 h 2504"/>
                <a:gd name="T30" fmla="*/ 732 w 2749"/>
                <a:gd name="T31" fmla="*/ 996 h 2504"/>
                <a:gd name="T32" fmla="*/ 867 w 2749"/>
                <a:gd name="T33" fmla="*/ 944 h 2504"/>
                <a:gd name="T34" fmla="*/ 976 w 2749"/>
                <a:gd name="T35" fmla="*/ 920 h 2504"/>
                <a:gd name="T36" fmla="*/ 959 w 2749"/>
                <a:gd name="T37" fmla="*/ 870 h 2504"/>
                <a:gd name="T38" fmla="*/ 953 w 2749"/>
                <a:gd name="T39" fmla="*/ 816 h 2504"/>
                <a:gd name="T40" fmla="*/ 957 w 2749"/>
                <a:gd name="T41" fmla="*/ 775 h 2504"/>
                <a:gd name="T42" fmla="*/ 970 w 2749"/>
                <a:gd name="T43" fmla="*/ 723 h 2504"/>
                <a:gd name="T44" fmla="*/ 1017 w 2749"/>
                <a:gd name="T45" fmla="*/ 644 h 2504"/>
                <a:gd name="T46" fmla="*/ 1100 w 2749"/>
                <a:gd name="T47" fmla="*/ 579 h 2504"/>
                <a:gd name="T48" fmla="*/ 1163 w 2749"/>
                <a:gd name="T49" fmla="*/ 554 h 2504"/>
                <a:gd name="T50" fmla="*/ 1219 w 2749"/>
                <a:gd name="T51" fmla="*/ 547 h 2504"/>
                <a:gd name="T52" fmla="*/ 1274 w 2749"/>
                <a:gd name="T53" fmla="*/ 549 h 2504"/>
                <a:gd name="T54" fmla="*/ 1349 w 2749"/>
                <a:gd name="T55" fmla="*/ 571 h 2504"/>
                <a:gd name="T56" fmla="*/ 1414 w 2749"/>
                <a:gd name="T57" fmla="*/ 611 h 2504"/>
                <a:gd name="T58" fmla="*/ 1466 w 2749"/>
                <a:gd name="T59" fmla="*/ 666 h 2504"/>
                <a:gd name="T60" fmla="*/ 1495 w 2749"/>
                <a:gd name="T61" fmla="*/ 679 h 2504"/>
                <a:gd name="T62" fmla="*/ 1543 w 2749"/>
                <a:gd name="T63" fmla="*/ 607 h 2504"/>
                <a:gd name="T64" fmla="*/ 1603 w 2749"/>
                <a:gd name="T65" fmla="*/ 545 h 2504"/>
                <a:gd name="T66" fmla="*/ 1672 w 2749"/>
                <a:gd name="T67" fmla="*/ 493 h 2504"/>
                <a:gd name="T68" fmla="*/ 1731 w 2749"/>
                <a:gd name="T69" fmla="*/ 462 h 2504"/>
                <a:gd name="T70" fmla="*/ 1697 w 2749"/>
                <a:gd name="T71" fmla="*/ 400 h 2504"/>
                <a:gd name="T72" fmla="*/ 1685 w 2749"/>
                <a:gd name="T73" fmla="*/ 330 h 2504"/>
                <a:gd name="T74" fmla="*/ 1695 w 2749"/>
                <a:gd name="T75" fmla="*/ 265 h 2504"/>
                <a:gd name="T76" fmla="*/ 1735 w 2749"/>
                <a:gd name="T77" fmla="*/ 192 h 2504"/>
                <a:gd name="T78" fmla="*/ 1803 w 2749"/>
                <a:gd name="T79" fmla="*/ 139 h 2504"/>
                <a:gd name="T80" fmla="*/ 1887 w 2749"/>
                <a:gd name="T81" fmla="*/ 114 h 2504"/>
                <a:gd name="T82" fmla="*/ 1937 w 2749"/>
                <a:gd name="T83" fmla="*/ 115 h 2504"/>
                <a:gd name="T84" fmla="*/ 1990 w 2749"/>
                <a:gd name="T85" fmla="*/ 127 h 2504"/>
                <a:gd name="T86" fmla="*/ 2037 w 2749"/>
                <a:gd name="T87" fmla="*/ 151 h 2504"/>
                <a:gd name="T88" fmla="*/ 2076 w 2749"/>
                <a:gd name="T89" fmla="*/ 184 h 2504"/>
                <a:gd name="T90" fmla="*/ 2103 w 2749"/>
                <a:gd name="T91" fmla="*/ 182 h 2504"/>
                <a:gd name="T92" fmla="*/ 2159 w 2749"/>
                <a:gd name="T93" fmla="*/ 104 h 2504"/>
                <a:gd name="T94" fmla="*/ 2237 w 2749"/>
                <a:gd name="T95" fmla="*/ 45 h 2504"/>
                <a:gd name="T96" fmla="*/ 2330 w 2749"/>
                <a:gd name="T97" fmla="*/ 9 h 2504"/>
                <a:gd name="T98" fmla="*/ 2407 w 2749"/>
                <a:gd name="T99" fmla="*/ 0 h 2504"/>
                <a:gd name="T100" fmla="*/ 2477 w 2749"/>
                <a:gd name="T101" fmla="*/ 8 h 2504"/>
                <a:gd name="T102" fmla="*/ 2541 w 2749"/>
                <a:gd name="T103" fmla="*/ 26 h 2504"/>
                <a:gd name="T104" fmla="*/ 2599 w 2749"/>
                <a:gd name="T105" fmla="*/ 57 h 2504"/>
                <a:gd name="T106" fmla="*/ 2650 w 2749"/>
                <a:gd name="T107" fmla="*/ 98 h 2504"/>
                <a:gd name="T108" fmla="*/ 2691 w 2749"/>
                <a:gd name="T109" fmla="*/ 146 h 2504"/>
                <a:gd name="T110" fmla="*/ 2722 w 2749"/>
                <a:gd name="T111" fmla="*/ 201 h 2504"/>
                <a:gd name="T112" fmla="*/ 2743 w 2749"/>
                <a:gd name="T113" fmla="*/ 263 h 2504"/>
                <a:gd name="T114" fmla="*/ 2749 w 2749"/>
                <a:gd name="T115" fmla="*/ 330 h 2504"/>
                <a:gd name="T116" fmla="*/ 201 w 2749"/>
                <a:gd name="T117" fmla="*/ 2493 h 2504"/>
                <a:gd name="T118" fmla="*/ 121 w 2749"/>
                <a:gd name="T119" fmla="*/ 2456 h 2504"/>
                <a:gd name="T120" fmla="*/ 57 w 2749"/>
                <a:gd name="T121" fmla="*/ 2398 h 2504"/>
                <a:gd name="T122" fmla="*/ 14 w 2749"/>
                <a:gd name="T123" fmla="*/ 2322 h 2504"/>
                <a:gd name="T124" fmla="*/ 0 w 2749"/>
                <a:gd name="T125" fmla="*/ 2235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9" h="2504">
                  <a:moveTo>
                    <a:pt x="0" y="2235"/>
                  </a:moveTo>
                  <a:lnTo>
                    <a:pt x="0" y="2235"/>
                  </a:lnTo>
                  <a:lnTo>
                    <a:pt x="0" y="2221"/>
                  </a:lnTo>
                  <a:lnTo>
                    <a:pt x="1" y="2208"/>
                  </a:lnTo>
                  <a:lnTo>
                    <a:pt x="3" y="2194"/>
                  </a:lnTo>
                  <a:lnTo>
                    <a:pt x="5" y="2181"/>
                  </a:lnTo>
                  <a:lnTo>
                    <a:pt x="9" y="2168"/>
                  </a:lnTo>
                  <a:lnTo>
                    <a:pt x="12" y="2155"/>
                  </a:lnTo>
                  <a:lnTo>
                    <a:pt x="17" y="2142"/>
                  </a:lnTo>
                  <a:lnTo>
                    <a:pt x="22" y="2130"/>
                  </a:lnTo>
                  <a:lnTo>
                    <a:pt x="33" y="2106"/>
                  </a:lnTo>
                  <a:lnTo>
                    <a:pt x="48" y="2085"/>
                  </a:lnTo>
                  <a:lnTo>
                    <a:pt x="64" y="2064"/>
                  </a:lnTo>
                  <a:lnTo>
                    <a:pt x="82" y="2045"/>
                  </a:lnTo>
                  <a:lnTo>
                    <a:pt x="102" y="2027"/>
                  </a:lnTo>
                  <a:lnTo>
                    <a:pt x="123" y="2011"/>
                  </a:lnTo>
                  <a:lnTo>
                    <a:pt x="146" y="1998"/>
                  </a:lnTo>
                  <a:lnTo>
                    <a:pt x="170" y="1986"/>
                  </a:lnTo>
                  <a:lnTo>
                    <a:pt x="184" y="1982"/>
                  </a:lnTo>
                  <a:lnTo>
                    <a:pt x="196" y="1978"/>
                  </a:lnTo>
                  <a:lnTo>
                    <a:pt x="210" y="1974"/>
                  </a:lnTo>
                  <a:lnTo>
                    <a:pt x="223" y="1971"/>
                  </a:lnTo>
                  <a:lnTo>
                    <a:pt x="237" y="1969"/>
                  </a:lnTo>
                  <a:lnTo>
                    <a:pt x="251" y="1967"/>
                  </a:lnTo>
                  <a:lnTo>
                    <a:pt x="265" y="1966"/>
                  </a:lnTo>
                  <a:lnTo>
                    <a:pt x="279" y="1966"/>
                  </a:lnTo>
                  <a:lnTo>
                    <a:pt x="279" y="1966"/>
                  </a:lnTo>
                  <a:lnTo>
                    <a:pt x="303" y="1967"/>
                  </a:lnTo>
                  <a:lnTo>
                    <a:pt x="325" y="1969"/>
                  </a:lnTo>
                  <a:lnTo>
                    <a:pt x="325" y="1969"/>
                  </a:lnTo>
                  <a:lnTo>
                    <a:pt x="315" y="1938"/>
                  </a:lnTo>
                  <a:lnTo>
                    <a:pt x="306" y="1906"/>
                  </a:lnTo>
                  <a:lnTo>
                    <a:pt x="298" y="1874"/>
                  </a:lnTo>
                  <a:lnTo>
                    <a:pt x="292" y="1842"/>
                  </a:lnTo>
                  <a:lnTo>
                    <a:pt x="286" y="1808"/>
                  </a:lnTo>
                  <a:lnTo>
                    <a:pt x="283" y="1775"/>
                  </a:lnTo>
                  <a:lnTo>
                    <a:pt x="280" y="1741"/>
                  </a:lnTo>
                  <a:lnTo>
                    <a:pt x="279" y="1707"/>
                  </a:lnTo>
                  <a:lnTo>
                    <a:pt x="279" y="1707"/>
                  </a:lnTo>
                  <a:lnTo>
                    <a:pt x="280" y="1670"/>
                  </a:lnTo>
                  <a:lnTo>
                    <a:pt x="283" y="1633"/>
                  </a:lnTo>
                  <a:lnTo>
                    <a:pt x="287" y="1598"/>
                  </a:lnTo>
                  <a:lnTo>
                    <a:pt x="294" y="1562"/>
                  </a:lnTo>
                  <a:lnTo>
                    <a:pt x="300" y="1526"/>
                  </a:lnTo>
                  <a:lnTo>
                    <a:pt x="309" y="1492"/>
                  </a:lnTo>
                  <a:lnTo>
                    <a:pt x="321" y="1458"/>
                  </a:lnTo>
                  <a:lnTo>
                    <a:pt x="333" y="1425"/>
                  </a:lnTo>
                  <a:lnTo>
                    <a:pt x="346" y="1392"/>
                  </a:lnTo>
                  <a:lnTo>
                    <a:pt x="361" y="1361"/>
                  </a:lnTo>
                  <a:lnTo>
                    <a:pt x="378" y="1330"/>
                  </a:lnTo>
                  <a:lnTo>
                    <a:pt x="396" y="1300"/>
                  </a:lnTo>
                  <a:lnTo>
                    <a:pt x="415" y="1270"/>
                  </a:lnTo>
                  <a:lnTo>
                    <a:pt x="435" y="1241"/>
                  </a:lnTo>
                  <a:lnTo>
                    <a:pt x="456" y="1214"/>
                  </a:lnTo>
                  <a:lnTo>
                    <a:pt x="480" y="1187"/>
                  </a:lnTo>
                  <a:lnTo>
                    <a:pt x="504" y="1161"/>
                  </a:lnTo>
                  <a:lnTo>
                    <a:pt x="528" y="1138"/>
                  </a:lnTo>
                  <a:lnTo>
                    <a:pt x="555" y="1114"/>
                  </a:lnTo>
                  <a:lnTo>
                    <a:pt x="582" y="1091"/>
                  </a:lnTo>
                  <a:lnTo>
                    <a:pt x="610" y="1070"/>
                  </a:lnTo>
                  <a:lnTo>
                    <a:pt x="639" y="1049"/>
                  </a:lnTo>
                  <a:lnTo>
                    <a:pt x="670" y="1031"/>
                  </a:lnTo>
                  <a:lnTo>
                    <a:pt x="701" y="1012"/>
                  </a:lnTo>
                  <a:lnTo>
                    <a:pt x="732" y="996"/>
                  </a:lnTo>
                  <a:lnTo>
                    <a:pt x="765" y="981"/>
                  </a:lnTo>
                  <a:lnTo>
                    <a:pt x="799" y="967"/>
                  </a:lnTo>
                  <a:lnTo>
                    <a:pt x="832" y="955"/>
                  </a:lnTo>
                  <a:lnTo>
                    <a:pt x="867" y="944"/>
                  </a:lnTo>
                  <a:lnTo>
                    <a:pt x="903" y="935"/>
                  </a:lnTo>
                  <a:lnTo>
                    <a:pt x="939" y="927"/>
                  </a:lnTo>
                  <a:lnTo>
                    <a:pt x="976" y="920"/>
                  </a:lnTo>
                  <a:lnTo>
                    <a:pt x="976" y="920"/>
                  </a:lnTo>
                  <a:lnTo>
                    <a:pt x="970" y="908"/>
                  </a:lnTo>
                  <a:lnTo>
                    <a:pt x="967" y="896"/>
                  </a:lnTo>
                  <a:lnTo>
                    <a:pt x="962" y="883"/>
                  </a:lnTo>
                  <a:lnTo>
                    <a:pt x="959" y="870"/>
                  </a:lnTo>
                  <a:lnTo>
                    <a:pt x="957" y="857"/>
                  </a:lnTo>
                  <a:lnTo>
                    <a:pt x="956" y="843"/>
                  </a:lnTo>
                  <a:lnTo>
                    <a:pt x="954" y="830"/>
                  </a:lnTo>
                  <a:lnTo>
                    <a:pt x="953" y="816"/>
                  </a:lnTo>
                  <a:lnTo>
                    <a:pt x="953" y="816"/>
                  </a:lnTo>
                  <a:lnTo>
                    <a:pt x="954" y="802"/>
                  </a:lnTo>
                  <a:lnTo>
                    <a:pt x="956" y="788"/>
                  </a:lnTo>
                  <a:lnTo>
                    <a:pt x="957" y="775"/>
                  </a:lnTo>
                  <a:lnTo>
                    <a:pt x="959" y="761"/>
                  </a:lnTo>
                  <a:lnTo>
                    <a:pt x="962" y="748"/>
                  </a:lnTo>
                  <a:lnTo>
                    <a:pt x="967" y="736"/>
                  </a:lnTo>
                  <a:lnTo>
                    <a:pt x="970" y="723"/>
                  </a:lnTo>
                  <a:lnTo>
                    <a:pt x="976" y="711"/>
                  </a:lnTo>
                  <a:lnTo>
                    <a:pt x="987" y="687"/>
                  </a:lnTo>
                  <a:lnTo>
                    <a:pt x="1002" y="665"/>
                  </a:lnTo>
                  <a:lnTo>
                    <a:pt x="1017" y="644"/>
                  </a:lnTo>
                  <a:lnTo>
                    <a:pt x="1035" y="625"/>
                  </a:lnTo>
                  <a:lnTo>
                    <a:pt x="1055" y="607"/>
                  </a:lnTo>
                  <a:lnTo>
                    <a:pt x="1077" y="592"/>
                  </a:lnTo>
                  <a:lnTo>
                    <a:pt x="1100" y="579"/>
                  </a:lnTo>
                  <a:lnTo>
                    <a:pt x="1125" y="567"/>
                  </a:lnTo>
                  <a:lnTo>
                    <a:pt x="1137" y="563"/>
                  </a:lnTo>
                  <a:lnTo>
                    <a:pt x="1151" y="559"/>
                  </a:lnTo>
                  <a:lnTo>
                    <a:pt x="1163" y="554"/>
                  </a:lnTo>
                  <a:lnTo>
                    <a:pt x="1177" y="552"/>
                  </a:lnTo>
                  <a:lnTo>
                    <a:pt x="1191" y="549"/>
                  </a:lnTo>
                  <a:lnTo>
                    <a:pt x="1205" y="548"/>
                  </a:lnTo>
                  <a:lnTo>
                    <a:pt x="1219" y="547"/>
                  </a:lnTo>
                  <a:lnTo>
                    <a:pt x="1234" y="546"/>
                  </a:lnTo>
                  <a:lnTo>
                    <a:pt x="1234" y="546"/>
                  </a:lnTo>
                  <a:lnTo>
                    <a:pt x="1254" y="547"/>
                  </a:lnTo>
                  <a:lnTo>
                    <a:pt x="1274" y="549"/>
                  </a:lnTo>
                  <a:lnTo>
                    <a:pt x="1294" y="552"/>
                  </a:lnTo>
                  <a:lnTo>
                    <a:pt x="1313" y="558"/>
                  </a:lnTo>
                  <a:lnTo>
                    <a:pt x="1331" y="563"/>
                  </a:lnTo>
                  <a:lnTo>
                    <a:pt x="1349" y="571"/>
                  </a:lnTo>
                  <a:lnTo>
                    <a:pt x="1367" y="579"/>
                  </a:lnTo>
                  <a:lnTo>
                    <a:pt x="1384" y="588"/>
                  </a:lnTo>
                  <a:lnTo>
                    <a:pt x="1400" y="599"/>
                  </a:lnTo>
                  <a:lnTo>
                    <a:pt x="1414" y="611"/>
                  </a:lnTo>
                  <a:lnTo>
                    <a:pt x="1429" y="622"/>
                  </a:lnTo>
                  <a:lnTo>
                    <a:pt x="1442" y="636"/>
                  </a:lnTo>
                  <a:lnTo>
                    <a:pt x="1455" y="651"/>
                  </a:lnTo>
                  <a:lnTo>
                    <a:pt x="1466" y="666"/>
                  </a:lnTo>
                  <a:lnTo>
                    <a:pt x="1476" y="682"/>
                  </a:lnTo>
                  <a:lnTo>
                    <a:pt x="1485" y="698"/>
                  </a:lnTo>
                  <a:lnTo>
                    <a:pt x="1485" y="698"/>
                  </a:lnTo>
                  <a:lnTo>
                    <a:pt x="1495" y="679"/>
                  </a:lnTo>
                  <a:lnTo>
                    <a:pt x="1506" y="660"/>
                  </a:lnTo>
                  <a:lnTo>
                    <a:pt x="1518" y="642"/>
                  </a:lnTo>
                  <a:lnTo>
                    <a:pt x="1530" y="625"/>
                  </a:lnTo>
                  <a:lnTo>
                    <a:pt x="1543" y="607"/>
                  </a:lnTo>
                  <a:lnTo>
                    <a:pt x="1557" y="591"/>
                  </a:lnTo>
                  <a:lnTo>
                    <a:pt x="1571" y="575"/>
                  </a:lnTo>
                  <a:lnTo>
                    <a:pt x="1587" y="560"/>
                  </a:lnTo>
                  <a:lnTo>
                    <a:pt x="1603" y="545"/>
                  </a:lnTo>
                  <a:lnTo>
                    <a:pt x="1620" y="531"/>
                  </a:lnTo>
                  <a:lnTo>
                    <a:pt x="1637" y="518"/>
                  </a:lnTo>
                  <a:lnTo>
                    <a:pt x="1654" y="505"/>
                  </a:lnTo>
                  <a:lnTo>
                    <a:pt x="1672" y="493"/>
                  </a:lnTo>
                  <a:lnTo>
                    <a:pt x="1692" y="482"/>
                  </a:lnTo>
                  <a:lnTo>
                    <a:pt x="1712" y="471"/>
                  </a:lnTo>
                  <a:lnTo>
                    <a:pt x="1731" y="462"/>
                  </a:lnTo>
                  <a:lnTo>
                    <a:pt x="1731" y="462"/>
                  </a:lnTo>
                  <a:lnTo>
                    <a:pt x="1721" y="448"/>
                  </a:lnTo>
                  <a:lnTo>
                    <a:pt x="1712" y="432"/>
                  </a:lnTo>
                  <a:lnTo>
                    <a:pt x="1704" y="417"/>
                  </a:lnTo>
                  <a:lnTo>
                    <a:pt x="1697" y="400"/>
                  </a:lnTo>
                  <a:lnTo>
                    <a:pt x="1692" y="384"/>
                  </a:lnTo>
                  <a:lnTo>
                    <a:pt x="1687" y="367"/>
                  </a:lnTo>
                  <a:lnTo>
                    <a:pt x="1685" y="348"/>
                  </a:lnTo>
                  <a:lnTo>
                    <a:pt x="1685" y="330"/>
                  </a:lnTo>
                  <a:lnTo>
                    <a:pt x="1685" y="330"/>
                  </a:lnTo>
                  <a:lnTo>
                    <a:pt x="1686" y="307"/>
                  </a:lnTo>
                  <a:lnTo>
                    <a:pt x="1689" y="286"/>
                  </a:lnTo>
                  <a:lnTo>
                    <a:pt x="1695" y="265"/>
                  </a:lnTo>
                  <a:lnTo>
                    <a:pt x="1702" y="246"/>
                  </a:lnTo>
                  <a:lnTo>
                    <a:pt x="1712" y="226"/>
                  </a:lnTo>
                  <a:lnTo>
                    <a:pt x="1723" y="208"/>
                  </a:lnTo>
                  <a:lnTo>
                    <a:pt x="1735" y="192"/>
                  </a:lnTo>
                  <a:lnTo>
                    <a:pt x="1750" y="176"/>
                  </a:lnTo>
                  <a:lnTo>
                    <a:pt x="1767" y="162"/>
                  </a:lnTo>
                  <a:lnTo>
                    <a:pt x="1783" y="149"/>
                  </a:lnTo>
                  <a:lnTo>
                    <a:pt x="1803" y="139"/>
                  </a:lnTo>
                  <a:lnTo>
                    <a:pt x="1822" y="130"/>
                  </a:lnTo>
                  <a:lnTo>
                    <a:pt x="1843" y="122"/>
                  </a:lnTo>
                  <a:lnTo>
                    <a:pt x="1864" y="117"/>
                  </a:lnTo>
                  <a:lnTo>
                    <a:pt x="1887" y="114"/>
                  </a:lnTo>
                  <a:lnTo>
                    <a:pt x="1909" y="113"/>
                  </a:lnTo>
                  <a:lnTo>
                    <a:pt x="1909" y="113"/>
                  </a:lnTo>
                  <a:lnTo>
                    <a:pt x="1924" y="113"/>
                  </a:lnTo>
                  <a:lnTo>
                    <a:pt x="1937" y="115"/>
                  </a:lnTo>
                  <a:lnTo>
                    <a:pt x="1951" y="116"/>
                  </a:lnTo>
                  <a:lnTo>
                    <a:pt x="1964" y="119"/>
                  </a:lnTo>
                  <a:lnTo>
                    <a:pt x="1978" y="122"/>
                  </a:lnTo>
                  <a:lnTo>
                    <a:pt x="1990" y="127"/>
                  </a:lnTo>
                  <a:lnTo>
                    <a:pt x="2002" y="132"/>
                  </a:lnTo>
                  <a:lnTo>
                    <a:pt x="2013" y="138"/>
                  </a:lnTo>
                  <a:lnTo>
                    <a:pt x="2026" y="144"/>
                  </a:lnTo>
                  <a:lnTo>
                    <a:pt x="2037" y="151"/>
                  </a:lnTo>
                  <a:lnTo>
                    <a:pt x="2047" y="158"/>
                  </a:lnTo>
                  <a:lnTo>
                    <a:pt x="2057" y="166"/>
                  </a:lnTo>
                  <a:lnTo>
                    <a:pt x="2067" y="174"/>
                  </a:lnTo>
                  <a:lnTo>
                    <a:pt x="2076" y="184"/>
                  </a:lnTo>
                  <a:lnTo>
                    <a:pt x="2084" y="193"/>
                  </a:lnTo>
                  <a:lnTo>
                    <a:pt x="2092" y="203"/>
                  </a:lnTo>
                  <a:lnTo>
                    <a:pt x="2092" y="203"/>
                  </a:lnTo>
                  <a:lnTo>
                    <a:pt x="2103" y="182"/>
                  </a:lnTo>
                  <a:lnTo>
                    <a:pt x="2114" y="160"/>
                  </a:lnTo>
                  <a:lnTo>
                    <a:pt x="2129" y="141"/>
                  </a:lnTo>
                  <a:lnTo>
                    <a:pt x="2144" y="121"/>
                  </a:lnTo>
                  <a:lnTo>
                    <a:pt x="2159" y="104"/>
                  </a:lnTo>
                  <a:lnTo>
                    <a:pt x="2177" y="87"/>
                  </a:lnTo>
                  <a:lnTo>
                    <a:pt x="2196" y="72"/>
                  </a:lnTo>
                  <a:lnTo>
                    <a:pt x="2217" y="58"/>
                  </a:lnTo>
                  <a:lnTo>
                    <a:pt x="2237" y="45"/>
                  </a:lnTo>
                  <a:lnTo>
                    <a:pt x="2259" y="34"/>
                  </a:lnTo>
                  <a:lnTo>
                    <a:pt x="2282" y="24"/>
                  </a:lnTo>
                  <a:lnTo>
                    <a:pt x="2306" y="16"/>
                  </a:lnTo>
                  <a:lnTo>
                    <a:pt x="2330" y="9"/>
                  </a:lnTo>
                  <a:lnTo>
                    <a:pt x="2356" y="5"/>
                  </a:lnTo>
                  <a:lnTo>
                    <a:pt x="2381" y="2"/>
                  </a:lnTo>
                  <a:lnTo>
                    <a:pt x="2407" y="0"/>
                  </a:lnTo>
                  <a:lnTo>
                    <a:pt x="2407" y="0"/>
                  </a:lnTo>
                  <a:lnTo>
                    <a:pt x="2425" y="2"/>
                  </a:lnTo>
                  <a:lnTo>
                    <a:pt x="2443" y="3"/>
                  </a:lnTo>
                  <a:lnTo>
                    <a:pt x="2460" y="5"/>
                  </a:lnTo>
                  <a:lnTo>
                    <a:pt x="2477" y="8"/>
                  </a:lnTo>
                  <a:lnTo>
                    <a:pt x="2492" y="11"/>
                  </a:lnTo>
                  <a:lnTo>
                    <a:pt x="2509" y="16"/>
                  </a:lnTo>
                  <a:lnTo>
                    <a:pt x="2525" y="21"/>
                  </a:lnTo>
                  <a:lnTo>
                    <a:pt x="2541" y="26"/>
                  </a:lnTo>
                  <a:lnTo>
                    <a:pt x="2555" y="33"/>
                  </a:lnTo>
                  <a:lnTo>
                    <a:pt x="2570" y="40"/>
                  </a:lnTo>
                  <a:lnTo>
                    <a:pt x="2584" y="48"/>
                  </a:lnTo>
                  <a:lnTo>
                    <a:pt x="2599" y="57"/>
                  </a:lnTo>
                  <a:lnTo>
                    <a:pt x="2613" y="66"/>
                  </a:lnTo>
                  <a:lnTo>
                    <a:pt x="2625" y="76"/>
                  </a:lnTo>
                  <a:lnTo>
                    <a:pt x="2637" y="86"/>
                  </a:lnTo>
                  <a:lnTo>
                    <a:pt x="2650" y="98"/>
                  </a:lnTo>
                  <a:lnTo>
                    <a:pt x="2661" y="108"/>
                  </a:lnTo>
                  <a:lnTo>
                    <a:pt x="2671" y="120"/>
                  </a:lnTo>
                  <a:lnTo>
                    <a:pt x="2681" y="133"/>
                  </a:lnTo>
                  <a:lnTo>
                    <a:pt x="2691" y="146"/>
                  </a:lnTo>
                  <a:lnTo>
                    <a:pt x="2700" y="159"/>
                  </a:lnTo>
                  <a:lnTo>
                    <a:pt x="2708" y="173"/>
                  </a:lnTo>
                  <a:lnTo>
                    <a:pt x="2716" y="187"/>
                  </a:lnTo>
                  <a:lnTo>
                    <a:pt x="2722" y="201"/>
                  </a:lnTo>
                  <a:lnTo>
                    <a:pt x="2728" y="216"/>
                  </a:lnTo>
                  <a:lnTo>
                    <a:pt x="2734" y="232"/>
                  </a:lnTo>
                  <a:lnTo>
                    <a:pt x="2738" y="248"/>
                  </a:lnTo>
                  <a:lnTo>
                    <a:pt x="2743" y="263"/>
                  </a:lnTo>
                  <a:lnTo>
                    <a:pt x="2745" y="279"/>
                  </a:lnTo>
                  <a:lnTo>
                    <a:pt x="2747" y="296"/>
                  </a:lnTo>
                  <a:lnTo>
                    <a:pt x="2748" y="313"/>
                  </a:lnTo>
                  <a:lnTo>
                    <a:pt x="2749" y="330"/>
                  </a:lnTo>
                  <a:lnTo>
                    <a:pt x="2749" y="2504"/>
                  </a:lnTo>
                  <a:lnTo>
                    <a:pt x="193" y="2504"/>
                  </a:lnTo>
                  <a:lnTo>
                    <a:pt x="201" y="2493"/>
                  </a:lnTo>
                  <a:lnTo>
                    <a:pt x="201" y="2493"/>
                  </a:lnTo>
                  <a:lnTo>
                    <a:pt x="179" y="2486"/>
                  </a:lnTo>
                  <a:lnTo>
                    <a:pt x="159" y="2478"/>
                  </a:lnTo>
                  <a:lnTo>
                    <a:pt x="139" y="2468"/>
                  </a:lnTo>
                  <a:lnTo>
                    <a:pt x="121" y="2456"/>
                  </a:lnTo>
                  <a:lnTo>
                    <a:pt x="103" y="2443"/>
                  </a:lnTo>
                  <a:lnTo>
                    <a:pt x="86" y="2429"/>
                  </a:lnTo>
                  <a:lnTo>
                    <a:pt x="71" y="2414"/>
                  </a:lnTo>
                  <a:lnTo>
                    <a:pt x="57" y="2398"/>
                  </a:lnTo>
                  <a:lnTo>
                    <a:pt x="45" y="2380"/>
                  </a:lnTo>
                  <a:lnTo>
                    <a:pt x="32" y="2362"/>
                  </a:lnTo>
                  <a:lnTo>
                    <a:pt x="23" y="2343"/>
                  </a:lnTo>
                  <a:lnTo>
                    <a:pt x="14" y="2322"/>
                  </a:lnTo>
                  <a:lnTo>
                    <a:pt x="9" y="2302"/>
                  </a:lnTo>
                  <a:lnTo>
                    <a:pt x="3" y="2280"/>
                  </a:lnTo>
                  <a:lnTo>
                    <a:pt x="1" y="2257"/>
                  </a:lnTo>
                  <a:lnTo>
                    <a:pt x="0" y="223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75"/>
            <p:cNvSpPr>
              <a:spLocks/>
            </p:cNvSpPr>
            <p:nvPr/>
          </p:nvSpPr>
          <p:spPr bwMode="auto">
            <a:xfrm flipH="1">
              <a:off x="8011846" y="204012"/>
              <a:ext cx="1206172" cy="689760"/>
            </a:xfrm>
            <a:custGeom>
              <a:avLst/>
              <a:gdLst>
                <a:gd name="T0" fmla="*/ 548 w 4158"/>
                <a:gd name="T1" fmla="*/ 12 h 2782"/>
                <a:gd name="T2" fmla="*/ 697 w 4158"/>
                <a:gd name="T3" fmla="*/ 74 h 2782"/>
                <a:gd name="T4" fmla="*/ 812 w 4158"/>
                <a:gd name="T5" fmla="*/ 182 h 2782"/>
                <a:gd name="T6" fmla="*/ 869 w 4158"/>
                <a:gd name="T7" fmla="*/ 251 h 2782"/>
                <a:gd name="T8" fmla="*/ 932 w 4158"/>
                <a:gd name="T9" fmla="*/ 196 h 2782"/>
                <a:gd name="T10" fmla="*/ 1010 w 4158"/>
                <a:gd name="T11" fmla="*/ 160 h 2782"/>
                <a:gd name="T12" fmla="*/ 1099 w 4158"/>
                <a:gd name="T13" fmla="*/ 147 h 2782"/>
                <a:gd name="T14" fmla="*/ 1158 w 4158"/>
                <a:gd name="T15" fmla="*/ 152 h 2782"/>
                <a:gd name="T16" fmla="*/ 1227 w 4158"/>
                <a:gd name="T17" fmla="*/ 175 h 2782"/>
                <a:gd name="T18" fmla="*/ 1286 w 4158"/>
                <a:gd name="T19" fmla="*/ 211 h 2782"/>
                <a:gd name="T20" fmla="*/ 1334 w 4158"/>
                <a:gd name="T21" fmla="*/ 260 h 2782"/>
                <a:gd name="T22" fmla="*/ 1370 w 4158"/>
                <a:gd name="T23" fmla="*/ 319 h 2782"/>
                <a:gd name="T24" fmla="*/ 1389 w 4158"/>
                <a:gd name="T25" fmla="*/ 388 h 2782"/>
                <a:gd name="T26" fmla="*/ 1392 w 4158"/>
                <a:gd name="T27" fmla="*/ 454 h 2782"/>
                <a:gd name="T28" fmla="*/ 1358 w 4158"/>
                <a:gd name="T29" fmla="*/ 565 h 2782"/>
                <a:gd name="T30" fmla="*/ 1398 w 4158"/>
                <a:gd name="T31" fmla="*/ 638 h 2782"/>
                <a:gd name="T32" fmla="*/ 1543 w 4158"/>
                <a:gd name="T33" fmla="*/ 754 h 2782"/>
                <a:gd name="T34" fmla="*/ 1607 w 4158"/>
                <a:gd name="T35" fmla="*/ 716 h 2782"/>
                <a:gd name="T36" fmla="*/ 1700 w 4158"/>
                <a:gd name="T37" fmla="*/ 630 h 2782"/>
                <a:gd name="T38" fmla="*/ 1820 w 4158"/>
                <a:gd name="T39" fmla="*/ 581 h 2782"/>
                <a:gd name="T40" fmla="*/ 1930 w 4158"/>
                <a:gd name="T41" fmla="*/ 573 h 2782"/>
                <a:gd name="T42" fmla="*/ 2064 w 4158"/>
                <a:gd name="T43" fmla="*/ 609 h 2782"/>
                <a:gd name="T44" fmla="*/ 2171 w 4158"/>
                <a:gd name="T45" fmla="*/ 687 h 2782"/>
                <a:gd name="T46" fmla="*/ 2242 w 4158"/>
                <a:gd name="T47" fmla="*/ 797 h 2782"/>
                <a:gd name="T48" fmla="*/ 2351 w 4158"/>
                <a:gd name="T49" fmla="*/ 754 h 2782"/>
                <a:gd name="T50" fmla="*/ 2496 w 4158"/>
                <a:gd name="T51" fmla="*/ 716 h 2782"/>
                <a:gd name="T52" fmla="*/ 2646 w 4158"/>
                <a:gd name="T53" fmla="*/ 697 h 2782"/>
                <a:gd name="T54" fmla="*/ 2764 w 4158"/>
                <a:gd name="T55" fmla="*/ 697 h 2782"/>
                <a:gd name="T56" fmla="*/ 2899 w 4158"/>
                <a:gd name="T57" fmla="*/ 711 h 2782"/>
                <a:gd name="T58" fmla="*/ 3081 w 4158"/>
                <a:gd name="T59" fmla="*/ 759 h 2782"/>
                <a:gd name="T60" fmla="*/ 3313 w 4158"/>
                <a:gd name="T61" fmla="*/ 873 h 2782"/>
                <a:gd name="T62" fmla="*/ 3510 w 4158"/>
                <a:gd name="T63" fmla="*/ 1038 h 2782"/>
                <a:gd name="T64" fmla="*/ 3661 w 4158"/>
                <a:gd name="T65" fmla="*/ 1242 h 2782"/>
                <a:gd name="T66" fmla="*/ 3758 w 4158"/>
                <a:gd name="T67" fmla="*/ 1478 h 2782"/>
                <a:gd name="T68" fmla="*/ 3783 w 4158"/>
                <a:gd name="T69" fmla="*/ 1606 h 2782"/>
                <a:gd name="T70" fmla="*/ 3791 w 4158"/>
                <a:gd name="T71" fmla="*/ 1738 h 2782"/>
                <a:gd name="T72" fmla="*/ 3776 w 4158"/>
                <a:gd name="T73" fmla="*/ 1916 h 2782"/>
                <a:gd name="T74" fmla="*/ 3732 w 4158"/>
                <a:gd name="T75" fmla="*/ 2082 h 2782"/>
                <a:gd name="T76" fmla="*/ 3829 w 4158"/>
                <a:gd name="T77" fmla="*/ 2080 h 2782"/>
                <a:gd name="T78" fmla="*/ 3918 w 4158"/>
                <a:gd name="T79" fmla="*/ 2099 h 2782"/>
                <a:gd name="T80" fmla="*/ 3996 w 4158"/>
                <a:gd name="T81" fmla="*/ 2138 h 2782"/>
                <a:gd name="T82" fmla="*/ 4063 w 4158"/>
                <a:gd name="T83" fmla="*/ 2193 h 2782"/>
                <a:gd name="T84" fmla="*/ 4113 w 4158"/>
                <a:gd name="T85" fmla="*/ 2262 h 2782"/>
                <a:gd name="T86" fmla="*/ 4146 w 4158"/>
                <a:gd name="T87" fmla="*/ 2342 h 2782"/>
                <a:gd name="T88" fmla="*/ 4158 w 4158"/>
                <a:gd name="T89" fmla="*/ 2430 h 2782"/>
                <a:gd name="T90" fmla="*/ 4138 w 4158"/>
                <a:gd name="T91" fmla="*/ 2544 h 2782"/>
                <a:gd name="T92" fmla="*/ 4065 w 4158"/>
                <a:gd name="T93" fmla="*/ 2664 h 2782"/>
                <a:gd name="T94" fmla="*/ 3949 w 4158"/>
                <a:gd name="T95" fmla="*/ 2748 h 2782"/>
                <a:gd name="T96" fmla="*/ 0 w 4158"/>
                <a:gd name="T97" fmla="*/ 431 h 2782"/>
                <a:gd name="T98" fmla="*/ 9 w 4158"/>
                <a:gd name="T99" fmla="*/ 343 h 2782"/>
                <a:gd name="T100" fmla="*/ 43 w 4158"/>
                <a:gd name="T101" fmla="*/ 244 h 2782"/>
                <a:gd name="T102" fmla="*/ 102 w 4158"/>
                <a:gd name="T103" fmla="*/ 156 h 2782"/>
                <a:gd name="T104" fmla="*/ 179 w 4158"/>
                <a:gd name="T105" fmla="*/ 85 h 2782"/>
                <a:gd name="T106" fmla="*/ 272 w 4158"/>
                <a:gd name="T107" fmla="*/ 34 h 2782"/>
                <a:gd name="T108" fmla="*/ 379 w 4158"/>
                <a:gd name="T109" fmla="*/ 5 h 2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58" h="2782">
                  <a:moveTo>
                    <a:pt x="446" y="0"/>
                  </a:moveTo>
                  <a:lnTo>
                    <a:pt x="446" y="0"/>
                  </a:lnTo>
                  <a:lnTo>
                    <a:pt x="481" y="1"/>
                  </a:lnTo>
                  <a:lnTo>
                    <a:pt x="514" y="5"/>
                  </a:lnTo>
                  <a:lnTo>
                    <a:pt x="548" y="12"/>
                  </a:lnTo>
                  <a:lnTo>
                    <a:pt x="579" y="19"/>
                  </a:lnTo>
                  <a:lnTo>
                    <a:pt x="611" y="30"/>
                  </a:lnTo>
                  <a:lnTo>
                    <a:pt x="641" y="43"/>
                  </a:lnTo>
                  <a:lnTo>
                    <a:pt x="669" y="58"/>
                  </a:lnTo>
                  <a:lnTo>
                    <a:pt x="697" y="74"/>
                  </a:lnTo>
                  <a:lnTo>
                    <a:pt x="723" y="93"/>
                  </a:lnTo>
                  <a:lnTo>
                    <a:pt x="748" y="113"/>
                  </a:lnTo>
                  <a:lnTo>
                    <a:pt x="771" y="135"/>
                  </a:lnTo>
                  <a:lnTo>
                    <a:pt x="793" y="157"/>
                  </a:lnTo>
                  <a:lnTo>
                    <a:pt x="812" y="182"/>
                  </a:lnTo>
                  <a:lnTo>
                    <a:pt x="830" y="209"/>
                  </a:lnTo>
                  <a:lnTo>
                    <a:pt x="845" y="236"/>
                  </a:lnTo>
                  <a:lnTo>
                    <a:pt x="859" y="265"/>
                  </a:lnTo>
                  <a:lnTo>
                    <a:pt x="859" y="265"/>
                  </a:lnTo>
                  <a:lnTo>
                    <a:pt x="869" y="251"/>
                  </a:lnTo>
                  <a:lnTo>
                    <a:pt x="880" y="240"/>
                  </a:lnTo>
                  <a:lnTo>
                    <a:pt x="892" y="228"/>
                  </a:lnTo>
                  <a:lnTo>
                    <a:pt x="905" y="216"/>
                  </a:lnTo>
                  <a:lnTo>
                    <a:pt x="918" y="206"/>
                  </a:lnTo>
                  <a:lnTo>
                    <a:pt x="932" y="196"/>
                  </a:lnTo>
                  <a:lnTo>
                    <a:pt x="946" y="187"/>
                  </a:lnTo>
                  <a:lnTo>
                    <a:pt x="962" y="179"/>
                  </a:lnTo>
                  <a:lnTo>
                    <a:pt x="978" y="172"/>
                  </a:lnTo>
                  <a:lnTo>
                    <a:pt x="993" y="165"/>
                  </a:lnTo>
                  <a:lnTo>
                    <a:pt x="1010" y="160"/>
                  </a:lnTo>
                  <a:lnTo>
                    <a:pt x="1027" y="155"/>
                  </a:lnTo>
                  <a:lnTo>
                    <a:pt x="1044" y="151"/>
                  </a:lnTo>
                  <a:lnTo>
                    <a:pt x="1062" y="149"/>
                  </a:lnTo>
                  <a:lnTo>
                    <a:pt x="1080" y="147"/>
                  </a:lnTo>
                  <a:lnTo>
                    <a:pt x="1099" y="147"/>
                  </a:lnTo>
                  <a:lnTo>
                    <a:pt x="1099" y="147"/>
                  </a:lnTo>
                  <a:lnTo>
                    <a:pt x="1113" y="147"/>
                  </a:lnTo>
                  <a:lnTo>
                    <a:pt x="1128" y="148"/>
                  </a:lnTo>
                  <a:lnTo>
                    <a:pt x="1144" y="150"/>
                  </a:lnTo>
                  <a:lnTo>
                    <a:pt x="1158" y="152"/>
                  </a:lnTo>
                  <a:lnTo>
                    <a:pt x="1172" y="155"/>
                  </a:lnTo>
                  <a:lnTo>
                    <a:pt x="1186" y="160"/>
                  </a:lnTo>
                  <a:lnTo>
                    <a:pt x="1200" y="164"/>
                  </a:lnTo>
                  <a:lnTo>
                    <a:pt x="1213" y="169"/>
                  </a:lnTo>
                  <a:lnTo>
                    <a:pt x="1227" y="175"/>
                  </a:lnTo>
                  <a:lnTo>
                    <a:pt x="1239" y="181"/>
                  </a:lnTo>
                  <a:lnTo>
                    <a:pt x="1251" y="188"/>
                  </a:lnTo>
                  <a:lnTo>
                    <a:pt x="1264" y="195"/>
                  </a:lnTo>
                  <a:lnTo>
                    <a:pt x="1275" y="203"/>
                  </a:lnTo>
                  <a:lnTo>
                    <a:pt x="1286" y="211"/>
                  </a:lnTo>
                  <a:lnTo>
                    <a:pt x="1296" y="220"/>
                  </a:lnTo>
                  <a:lnTo>
                    <a:pt x="1306" y="230"/>
                  </a:lnTo>
                  <a:lnTo>
                    <a:pt x="1317" y="240"/>
                  </a:lnTo>
                  <a:lnTo>
                    <a:pt x="1325" y="249"/>
                  </a:lnTo>
                  <a:lnTo>
                    <a:pt x="1334" y="260"/>
                  </a:lnTo>
                  <a:lnTo>
                    <a:pt x="1342" y="272"/>
                  </a:lnTo>
                  <a:lnTo>
                    <a:pt x="1350" y="283"/>
                  </a:lnTo>
                  <a:lnTo>
                    <a:pt x="1358" y="295"/>
                  </a:lnTo>
                  <a:lnTo>
                    <a:pt x="1364" y="308"/>
                  </a:lnTo>
                  <a:lnTo>
                    <a:pt x="1370" y="319"/>
                  </a:lnTo>
                  <a:lnTo>
                    <a:pt x="1375" y="332"/>
                  </a:lnTo>
                  <a:lnTo>
                    <a:pt x="1380" y="345"/>
                  </a:lnTo>
                  <a:lnTo>
                    <a:pt x="1384" y="359"/>
                  </a:lnTo>
                  <a:lnTo>
                    <a:pt x="1387" y="373"/>
                  </a:lnTo>
                  <a:lnTo>
                    <a:pt x="1389" y="388"/>
                  </a:lnTo>
                  <a:lnTo>
                    <a:pt x="1392" y="402"/>
                  </a:lnTo>
                  <a:lnTo>
                    <a:pt x="1393" y="416"/>
                  </a:lnTo>
                  <a:lnTo>
                    <a:pt x="1393" y="431"/>
                  </a:lnTo>
                  <a:lnTo>
                    <a:pt x="1393" y="431"/>
                  </a:lnTo>
                  <a:lnTo>
                    <a:pt x="1392" y="454"/>
                  </a:lnTo>
                  <a:lnTo>
                    <a:pt x="1389" y="478"/>
                  </a:lnTo>
                  <a:lnTo>
                    <a:pt x="1384" y="501"/>
                  </a:lnTo>
                  <a:lnTo>
                    <a:pt x="1377" y="524"/>
                  </a:lnTo>
                  <a:lnTo>
                    <a:pt x="1368" y="544"/>
                  </a:lnTo>
                  <a:lnTo>
                    <a:pt x="1358" y="565"/>
                  </a:lnTo>
                  <a:lnTo>
                    <a:pt x="1346" y="585"/>
                  </a:lnTo>
                  <a:lnTo>
                    <a:pt x="1332" y="603"/>
                  </a:lnTo>
                  <a:lnTo>
                    <a:pt x="1332" y="603"/>
                  </a:lnTo>
                  <a:lnTo>
                    <a:pt x="1366" y="620"/>
                  </a:lnTo>
                  <a:lnTo>
                    <a:pt x="1398" y="638"/>
                  </a:lnTo>
                  <a:lnTo>
                    <a:pt x="1430" y="659"/>
                  </a:lnTo>
                  <a:lnTo>
                    <a:pt x="1460" y="680"/>
                  </a:lnTo>
                  <a:lnTo>
                    <a:pt x="1489" y="703"/>
                  </a:lnTo>
                  <a:lnTo>
                    <a:pt x="1516" y="728"/>
                  </a:lnTo>
                  <a:lnTo>
                    <a:pt x="1543" y="754"/>
                  </a:lnTo>
                  <a:lnTo>
                    <a:pt x="1568" y="781"/>
                  </a:lnTo>
                  <a:lnTo>
                    <a:pt x="1568" y="781"/>
                  </a:lnTo>
                  <a:lnTo>
                    <a:pt x="1579" y="758"/>
                  </a:lnTo>
                  <a:lnTo>
                    <a:pt x="1592" y="736"/>
                  </a:lnTo>
                  <a:lnTo>
                    <a:pt x="1607" y="716"/>
                  </a:lnTo>
                  <a:lnTo>
                    <a:pt x="1623" y="696"/>
                  </a:lnTo>
                  <a:lnTo>
                    <a:pt x="1640" y="678"/>
                  </a:lnTo>
                  <a:lnTo>
                    <a:pt x="1659" y="661"/>
                  </a:lnTo>
                  <a:lnTo>
                    <a:pt x="1679" y="645"/>
                  </a:lnTo>
                  <a:lnTo>
                    <a:pt x="1700" y="630"/>
                  </a:lnTo>
                  <a:lnTo>
                    <a:pt x="1723" y="618"/>
                  </a:lnTo>
                  <a:lnTo>
                    <a:pt x="1745" y="606"/>
                  </a:lnTo>
                  <a:lnTo>
                    <a:pt x="1770" y="596"/>
                  </a:lnTo>
                  <a:lnTo>
                    <a:pt x="1794" y="587"/>
                  </a:lnTo>
                  <a:lnTo>
                    <a:pt x="1820" y="581"/>
                  </a:lnTo>
                  <a:lnTo>
                    <a:pt x="1847" y="576"/>
                  </a:lnTo>
                  <a:lnTo>
                    <a:pt x="1874" y="573"/>
                  </a:lnTo>
                  <a:lnTo>
                    <a:pt x="1901" y="572"/>
                  </a:lnTo>
                  <a:lnTo>
                    <a:pt x="1901" y="572"/>
                  </a:lnTo>
                  <a:lnTo>
                    <a:pt x="1930" y="573"/>
                  </a:lnTo>
                  <a:lnTo>
                    <a:pt x="1958" y="576"/>
                  </a:lnTo>
                  <a:lnTo>
                    <a:pt x="1986" y="582"/>
                  </a:lnTo>
                  <a:lnTo>
                    <a:pt x="2013" y="588"/>
                  </a:lnTo>
                  <a:lnTo>
                    <a:pt x="2039" y="598"/>
                  </a:lnTo>
                  <a:lnTo>
                    <a:pt x="2064" y="609"/>
                  </a:lnTo>
                  <a:lnTo>
                    <a:pt x="2087" y="621"/>
                  </a:lnTo>
                  <a:lnTo>
                    <a:pt x="2111" y="635"/>
                  </a:lnTo>
                  <a:lnTo>
                    <a:pt x="2132" y="651"/>
                  </a:lnTo>
                  <a:lnTo>
                    <a:pt x="2152" y="668"/>
                  </a:lnTo>
                  <a:lnTo>
                    <a:pt x="2171" y="687"/>
                  </a:lnTo>
                  <a:lnTo>
                    <a:pt x="2188" y="706"/>
                  </a:lnTo>
                  <a:lnTo>
                    <a:pt x="2205" y="727"/>
                  </a:lnTo>
                  <a:lnTo>
                    <a:pt x="2218" y="749"/>
                  </a:lnTo>
                  <a:lnTo>
                    <a:pt x="2232" y="772"/>
                  </a:lnTo>
                  <a:lnTo>
                    <a:pt x="2242" y="797"/>
                  </a:lnTo>
                  <a:lnTo>
                    <a:pt x="2242" y="797"/>
                  </a:lnTo>
                  <a:lnTo>
                    <a:pt x="2269" y="785"/>
                  </a:lnTo>
                  <a:lnTo>
                    <a:pt x="2296" y="774"/>
                  </a:lnTo>
                  <a:lnTo>
                    <a:pt x="2324" y="763"/>
                  </a:lnTo>
                  <a:lnTo>
                    <a:pt x="2351" y="754"/>
                  </a:lnTo>
                  <a:lnTo>
                    <a:pt x="2379" y="745"/>
                  </a:lnTo>
                  <a:lnTo>
                    <a:pt x="2408" y="736"/>
                  </a:lnTo>
                  <a:lnTo>
                    <a:pt x="2436" y="729"/>
                  </a:lnTo>
                  <a:lnTo>
                    <a:pt x="2465" y="722"/>
                  </a:lnTo>
                  <a:lnTo>
                    <a:pt x="2496" y="716"/>
                  </a:lnTo>
                  <a:lnTo>
                    <a:pt x="2525" y="710"/>
                  </a:lnTo>
                  <a:lnTo>
                    <a:pt x="2555" y="706"/>
                  </a:lnTo>
                  <a:lnTo>
                    <a:pt x="2585" y="702"/>
                  </a:lnTo>
                  <a:lnTo>
                    <a:pt x="2616" y="700"/>
                  </a:lnTo>
                  <a:lnTo>
                    <a:pt x="2646" y="697"/>
                  </a:lnTo>
                  <a:lnTo>
                    <a:pt x="2677" y="696"/>
                  </a:lnTo>
                  <a:lnTo>
                    <a:pt x="2708" y="695"/>
                  </a:lnTo>
                  <a:lnTo>
                    <a:pt x="2708" y="695"/>
                  </a:lnTo>
                  <a:lnTo>
                    <a:pt x="2736" y="696"/>
                  </a:lnTo>
                  <a:lnTo>
                    <a:pt x="2764" y="697"/>
                  </a:lnTo>
                  <a:lnTo>
                    <a:pt x="2792" y="699"/>
                  </a:lnTo>
                  <a:lnTo>
                    <a:pt x="2819" y="701"/>
                  </a:lnTo>
                  <a:lnTo>
                    <a:pt x="2846" y="704"/>
                  </a:lnTo>
                  <a:lnTo>
                    <a:pt x="2872" y="707"/>
                  </a:lnTo>
                  <a:lnTo>
                    <a:pt x="2899" y="711"/>
                  </a:lnTo>
                  <a:lnTo>
                    <a:pt x="2926" y="717"/>
                  </a:lnTo>
                  <a:lnTo>
                    <a:pt x="2953" y="722"/>
                  </a:lnTo>
                  <a:lnTo>
                    <a:pt x="2979" y="729"/>
                  </a:lnTo>
                  <a:lnTo>
                    <a:pt x="3031" y="743"/>
                  </a:lnTo>
                  <a:lnTo>
                    <a:pt x="3081" y="759"/>
                  </a:lnTo>
                  <a:lnTo>
                    <a:pt x="3129" y="777"/>
                  </a:lnTo>
                  <a:lnTo>
                    <a:pt x="3178" y="799"/>
                  </a:lnTo>
                  <a:lnTo>
                    <a:pt x="3225" y="822"/>
                  </a:lnTo>
                  <a:lnTo>
                    <a:pt x="3270" y="846"/>
                  </a:lnTo>
                  <a:lnTo>
                    <a:pt x="3313" y="873"/>
                  </a:lnTo>
                  <a:lnTo>
                    <a:pt x="3356" y="903"/>
                  </a:lnTo>
                  <a:lnTo>
                    <a:pt x="3397" y="934"/>
                  </a:lnTo>
                  <a:lnTo>
                    <a:pt x="3437" y="966"/>
                  </a:lnTo>
                  <a:lnTo>
                    <a:pt x="3474" y="1001"/>
                  </a:lnTo>
                  <a:lnTo>
                    <a:pt x="3510" y="1038"/>
                  </a:lnTo>
                  <a:lnTo>
                    <a:pt x="3544" y="1075"/>
                  </a:lnTo>
                  <a:lnTo>
                    <a:pt x="3576" y="1114"/>
                  </a:lnTo>
                  <a:lnTo>
                    <a:pt x="3606" y="1155"/>
                  </a:lnTo>
                  <a:lnTo>
                    <a:pt x="3635" y="1197"/>
                  </a:lnTo>
                  <a:lnTo>
                    <a:pt x="3661" y="1242"/>
                  </a:lnTo>
                  <a:lnTo>
                    <a:pt x="3685" y="1287"/>
                  </a:lnTo>
                  <a:lnTo>
                    <a:pt x="3706" y="1332"/>
                  </a:lnTo>
                  <a:lnTo>
                    <a:pt x="3726" y="1380"/>
                  </a:lnTo>
                  <a:lnTo>
                    <a:pt x="3743" y="1429"/>
                  </a:lnTo>
                  <a:lnTo>
                    <a:pt x="3758" y="1478"/>
                  </a:lnTo>
                  <a:lnTo>
                    <a:pt x="3764" y="1503"/>
                  </a:lnTo>
                  <a:lnTo>
                    <a:pt x="3770" y="1529"/>
                  </a:lnTo>
                  <a:lnTo>
                    <a:pt x="3774" y="1554"/>
                  </a:lnTo>
                  <a:lnTo>
                    <a:pt x="3779" y="1580"/>
                  </a:lnTo>
                  <a:lnTo>
                    <a:pt x="3783" y="1606"/>
                  </a:lnTo>
                  <a:lnTo>
                    <a:pt x="3786" y="1633"/>
                  </a:lnTo>
                  <a:lnTo>
                    <a:pt x="3789" y="1659"/>
                  </a:lnTo>
                  <a:lnTo>
                    <a:pt x="3790" y="1686"/>
                  </a:lnTo>
                  <a:lnTo>
                    <a:pt x="3791" y="1711"/>
                  </a:lnTo>
                  <a:lnTo>
                    <a:pt x="3791" y="1738"/>
                  </a:lnTo>
                  <a:lnTo>
                    <a:pt x="3791" y="1738"/>
                  </a:lnTo>
                  <a:lnTo>
                    <a:pt x="3790" y="1784"/>
                  </a:lnTo>
                  <a:lnTo>
                    <a:pt x="3788" y="1828"/>
                  </a:lnTo>
                  <a:lnTo>
                    <a:pt x="3783" y="1872"/>
                  </a:lnTo>
                  <a:lnTo>
                    <a:pt x="3776" y="1916"/>
                  </a:lnTo>
                  <a:lnTo>
                    <a:pt x="3768" y="1958"/>
                  </a:lnTo>
                  <a:lnTo>
                    <a:pt x="3758" y="2000"/>
                  </a:lnTo>
                  <a:lnTo>
                    <a:pt x="3745" y="2042"/>
                  </a:lnTo>
                  <a:lnTo>
                    <a:pt x="3732" y="2082"/>
                  </a:lnTo>
                  <a:lnTo>
                    <a:pt x="3732" y="2082"/>
                  </a:lnTo>
                  <a:lnTo>
                    <a:pt x="3761" y="2079"/>
                  </a:lnTo>
                  <a:lnTo>
                    <a:pt x="3791" y="2078"/>
                  </a:lnTo>
                  <a:lnTo>
                    <a:pt x="3791" y="2078"/>
                  </a:lnTo>
                  <a:lnTo>
                    <a:pt x="3810" y="2078"/>
                  </a:lnTo>
                  <a:lnTo>
                    <a:pt x="3829" y="2080"/>
                  </a:lnTo>
                  <a:lnTo>
                    <a:pt x="3847" y="2082"/>
                  </a:lnTo>
                  <a:lnTo>
                    <a:pt x="3865" y="2085"/>
                  </a:lnTo>
                  <a:lnTo>
                    <a:pt x="3883" y="2088"/>
                  </a:lnTo>
                  <a:lnTo>
                    <a:pt x="3900" y="2094"/>
                  </a:lnTo>
                  <a:lnTo>
                    <a:pt x="3918" y="2099"/>
                  </a:lnTo>
                  <a:lnTo>
                    <a:pt x="3934" y="2106"/>
                  </a:lnTo>
                  <a:lnTo>
                    <a:pt x="3951" y="2112"/>
                  </a:lnTo>
                  <a:lnTo>
                    <a:pt x="3966" y="2120"/>
                  </a:lnTo>
                  <a:lnTo>
                    <a:pt x="3982" y="2128"/>
                  </a:lnTo>
                  <a:lnTo>
                    <a:pt x="3996" y="2138"/>
                  </a:lnTo>
                  <a:lnTo>
                    <a:pt x="4011" y="2148"/>
                  </a:lnTo>
                  <a:lnTo>
                    <a:pt x="4025" y="2157"/>
                  </a:lnTo>
                  <a:lnTo>
                    <a:pt x="4038" y="2169"/>
                  </a:lnTo>
                  <a:lnTo>
                    <a:pt x="4050" y="2180"/>
                  </a:lnTo>
                  <a:lnTo>
                    <a:pt x="4063" y="2193"/>
                  </a:lnTo>
                  <a:lnTo>
                    <a:pt x="4074" y="2206"/>
                  </a:lnTo>
                  <a:lnTo>
                    <a:pt x="4085" y="2219"/>
                  </a:lnTo>
                  <a:lnTo>
                    <a:pt x="4095" y="2233"/>
                  </a:lnTo>
                  <a:lnTo>
                    <a:pt x="4104" y="2247"/>
                  </a:lnTo>
                  <a:lnTo>
                    <a:pt x="4113" y="2262"/>
                  </a:lnTo>
                  <a:lnTo>
                    <a:pt x="4121" y="2277"/>
                  </a:lnTo>
                  <a:lnTo>
                    <a:pt x="4129" y="2292"/>
                  </a:lnTo>
                  <a:lnTo>
                    <a:pt x="4136" y="2309"/>
                  </a:lnTo>
                  <a:lnTo>
                    <a:pt x="4141" y="2325"/>
                  </a:lnTo>
                  <a:lnTo>
                    <a:pt x="4146" y="2342"/>
                  </a:lnTo>
                  <a:lnTo>
                    <a:pt x="4150" y="2358"/>
                  </a:lnTo>
                  <a:lnTo>
                    <a:pt x="4154" y="2376"/>
                  </a:lnTo>
                  <a:lnTo>
                    <a:pt x="4156" y="2394"/>
                  </a:lnTo>
                  <a:lnTo>
                    <a:pt x="4157" y="2411"/>
                  </a:lnTo>
                  <a:lnTo>
                    <a:pt x="4158" y="2430"/>
                  </a:lnTo>
                  <a:lnTo>
                    <a:pt x="4158" y="2430"/>
                  </a:lnTo>
                  <a:lnTo>
                    <a:pt x="4156" y="2460"/>
                  </a:lnTo>
                  <a:lnTo>
                    <a:pt x="4152" y="2489"/>
                  </a:lnTo>
                  <a:lnTo>
                    <a:pt x="4147" y="2517"/>
                  </a:lnTo>
                  <a:lnTo>
                    <a:pt x="4138" y="2544"/>
                  </a:lnTo>
                  <a:lnTo>
                    <a:pt x="4127" y="2571"/>
                  </a:lnTo>
                  <a:lnTo>
                    <a:pt x="4114" y="2596"/>
                  </a:lnTo>
                  <a:lnTo>
                    <a:pt x="4100" y="2620"/>
                  </a:lnTo>
                  <a:lnTo>
                    <a:pt x="4083" y="2643"/>
                  </a:lnTo>
                  <a:lnTo>
                    <a:pt x="4065" y="2664"/>
                  </a:lnTo>
                  <a:lnTo>
                    <a:pt x="4045" y="2684"/>
                  </a:lnTo>
                  <a:lnTo>
                    <a:pt x="4022" y="2703"/>
                  </a:lnTo>
                  <a:lnTo>
                    <a:pt x="4000" y="2720"/>
                  </a:lnTo>
                  <a:lnTo>
                    <a:pt x="3975" y="2734"/>
                  </a:lnTo>
                  <a:lnTo>
                    <a:pt x="3949" y="2748"/>
                  </a:lnTo>
                  <a:lnTo>
                    <a:pt x="3922" y="2759"/>
                  </a:lnTo>
                  <a:lnTo>
                    <a:pt x="3894" y="2768"/>
                  </a:lnTo>
                  <a:lnTo>
                    <a:pt x="3906" y="2782"/>
                  </a:lnTo>
                  <a:lnTo>
                    <a:pt x="0" y="2782"/>
                  </a:lnTo>
                  <a:lnTo>
                    <a:pt x="0" y="431"/>
                  </a:lnTo>
                  <a:lnTo>
                    <a:pt x="0" y="431"/>
                  </a:lnTo>
                  <a:lnTo>
                    <a:pt x="1" y="408"/>
                  </a:lnTo>
                  <a:lnTo>
                    <a:pt x="2" y="386"/>
                  </a:lnTo>
                  <a:lnTo>
                    <a:pt x="5" y="365"/>
                  </a:lnTo>
                  <a:lnTo>
                    <a:pt x="9" y="343"/>
                  </a:lnTo>
                  <a:lnTo>
                    <a:pt x="14" y="323"/>
                  </a:lnTo>
                  <a:lnTo>
                    <a:pt x="20" y="302"/>
                  </a:lnTo>
                  <a:lnTo>
                    <a:pt x="26" y="283"/>
                  </a:lnTo>
                  <a:lnTo>
                    <a:pt x="34" y="263"/>
                  </a:lnTo>
                  <a:lnTo>
                    <a:pt x="43" y="244"/>
                  </a:lnTo>
                  <a:lnTo>
                    <a:pt x="53" y="226"/>
                  </a:lnTo>
                  <a:lnTo>
                    <a:pt x="65" y="207"/>
                  </a:lnTo>
                  <a:lnTo>
                    <a:pt x="76" y="190"/>
                  </a:lnTo>
                  <a:lnTo>
                    <a:pt x="88" y="173"/>
                  </a:lnTo>
                  <a:lnTo>
                    <a:pt x="102" y="156"/>
                  </a:lnTo>
                  <a:lnTo>
                    <a:pt x="116" y="141"/>
                  </a:lnTo>
                  <a:lnTo>
                    <a:pt x="131" y="126"/>
                  </a:lnTo>
                  <a:lnTo>
                    <a:pt x="146" y="112"/>
                  </a:lnTo>
                  <a:lnTo>
                    <a:pt x="162" y="98"/>
                  </a:lnTo>
                  <a:lnTo>
                    <a:pt x="179" y="85"/>
                  </a:lnTo>
                  <a:lnTo>
                    <a:pt x="197" y="73"/>
                  </a:lnTo>
                  <a:lnTo>
                    <a:pt x="215" y="62"/>
                  </a:lnTo>
                  <a:lnTo>
                    <a:pt x="234" y="52"/>
                  </a:lnTo>
                  <a:lnTo>
                    <a:pt x="253" y="43"/>
                  </a:lnTo>
                  <a:lnTo>
                    <a:pt x="272" y="34"/>
                  </a:lnTo>
                  <a:lnTo>
                    <a:pt x="293" y="26"/>
                  </a:lnTo>
                  <a:lnTo>
                    <a:pt x="314" y="19"/>
                  </a:lnTo>
                  <a:lnTo>
                    <a:pt x="335" y="14"/>
                  </a:lnTo>
                  <a:lnTo>
                    <a:pt x="356" y="8"/>
                  </a:lnTo>
                  <a:lnTo>
                    <a:pt x="379" y="5"/>
                  </a:lnTo>
                  <a:lnTo>
                    <a:pt x="401" y="2"/>
                  </a:lnTo>
                  <a:lnTo>
                    <a:pt x="424" y="1"/>
                  </a:lnTo>
                  <a:lnTo>
                    <a:pt x="44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76"/>
            <p:cNvSpPr>
              <a:spLocks/>
            </p:cNvSpPr>
            <p:nvPr/>
          </p:nvSpPr>
          <p:spPr bwMode="auto">
            <a:xfrm flipH="1">
              <a:off x="6873456" y="1239520"/>
              <a:ext cx="2057792" cy="76447"/>
            </a:xfrm>
            <a:custGeom>
              <a:avLst/>
              <a:gdLst>
                <a:gd name="T0" fmla="*/ 3553 w 7105"/>
                <a:gd name="T1" fmla="*/ 0 h 313"/>
                <a:gd name="T2" fmla="*/ 4268 w 7105"/>
                <a:gd name="T3" fmla="*/ 3 h 313"/>
                <a:gd name="T4" fmla="*/ 4936 w 7105"/>
                <a:gd name="T5" fmla="*/ 12 h 313"/>
                <a:gd name="T6" fmla="*/ 5539 w 7105"/>
                <a:gd name="T7" fmla="*/ 26 h 313"/>
                <a:gd name="T8" fmla="*/ 6064 w 7105"/>
                <a:gd name="T9" fmla="*/ 46 h 313"/>
                <a:gd name="T10" fmla="*/ 6499 w 7105"/>
                <a:gd name="T11" fmla="*/ 68 h 313"/>
                <a:gd name="T12" fmla="*/ 6677 w 7105"/>
                <a:gd name="T13" fmla="*/ 81 h 313"/>
                <a:gd name="T14" fmla="*/ 6826 w 7105"/>
                <a:gd name="T15" fmla="*/ 95 h 313"/>
                <a:gd name="T16" fmla="*/ 6946 w 7105"/>
                <a:gd name="T17" fmla="*/ 109 h 313"/>
                <a:gd name="T18" fmla="*/ 7034 w 7105"/>
                <a:gd name="T19" fmla="*/ 125 h 313"/>
                <a:gd name="T20" fmla="*/ 7077 w 7105"/>
                <a:gd name="T21" fmla="*/ 136 h 313"/>
                <a:gd name="T22" fmla="*/ 7095 w 7105"/>
                <a:gd name="T23" fmla="*/ 144 h 313"/>
                <a:gd name="T24" fmla="*/ 7104 w 7105"/>
                <a:gd name="T25" fmla="*/ 153 h 313"/>
                <a:gd name="T26" fmla="*/ 7105 w 7105"/>
                <a:gd name="T27" fmla="*/ 156 h 313"/>
                <a:gd name="T28" fmla="*/ 7101 w 7105"/>
                <a:gd name="T29" fmla="*/ 165 h 313"/>
                <a:gd name="T30" fmla="*/ 7088 w 7105"/>
                <a:gd name="T31" fmla="*/ 172 h 313"/>
                <a:gd name="T32" fmla="*/ 7065 w 7105"/>
                <a:gd name="T33" fmla="*/ 180 h 313"/>
                <a:gd name="T34" fmla="*/ 6993 w 7105"/>
                <a:gd name="T35" fmla="*/ 195 h 313"/>
                <a:gd name="T36" fmla="*/ 6890 w 7105"/>
                <a:gd name="T37" fmla="*/ 210 h 313"/>
                <a:gd name="T38" fmla="*/ 6755 w 7105"/>
                <a:gd name="T39" fmla="*/ 224 h 313"/>
                <a:gd name="T40" fmla="*/ 6592 w 7105"/>
                <a:gd name="T41" fmla="*/ 237 h 313"/>
                <a:gd name="T42" fmla="*/ 6294 w 7105"/>
                <a:gd name="T43" fmla="*/ 255 h 313"/>
                <a:gd name="T44" fmla="*/ 5813 w 7105"/>
                <a:gd name="T45" fmla="*/ 277 h 313"/>
                <a:gd name="T46" fmla="*/ 5247 w 7105"/>
                <a:gd name="T47" fmla="*/ 294 h 313"/>
                <a:gd name="T48" fmla="*/ 4609 w 7105"/>
                <a:gd name="T49" fmla="*/ 306 h 313"/>
                <a:gd name="T50" fmla="*/ 3916 w 7105"/>
                <a:gd name="T51" fmla="*/ 311 h 313"/>
                <a:gd name="T52" fmla="*/ 3553 w 7105"/>
                <a:gd name="T53" fmla="*/ 313 h 313"/>
                <a:gd name="T54" fmla="*/ 2837 w 7105"/>
                <a:gd name="T55" fmla="*/ 309 h 313"/>
                <a:gd name="T56" fmla="*/ 2170 w 7105"/>
                <a:gd name="T57" fmla="*/ 301 h 313"/>
                <a:gd name="T58" fmla="*/ 1566 w 7105"/>
                <a:gd name="T59" fmla="*/ 286 h 313"/>
                <a:gd name="T60" fmla="*/ 1041 w 7105"/>
                <a:gd name="T61" fmla="*/ 267 h 313"/>
                <a:gd name="T62" fmla="*/ 607 w 7105"/>
                <a:gd name="T63" fmla="*/ 243 h 313"/>
                <a:gd name="T64" fmla="*/ 429 w 7105"/>
                <a:gd name="T65" fmla="*/ 230 h 313"/>
                <a:gd name="T66" fmla="*/ 279 w 7105"/>
                <a:gd name="T67" fmla="*/ 217 h 313"/>
                <a:gd name="T68" fmla="*/ 159 w 7105"/>
                <a:gd name="T69" fmla="*/ 202 h 313"/>
                <a:gd name="T70" fmla="*/ 72 w 7105"/>
                <a:gd name="T71" fmla="*/ 187 h 313"/>
                <a:gd name="T72" fmla="*/ 29 w 7105"/>
                <a:gd name="T73" fmla="*/ 176 h 313"/>
                <a:gd name="T74" fmla="*/ 10 w 7105"/>
                <a:gd name="T75" fmla="*/ 168 h 313"/>
                <a:gd name="T76" fmla="*/ 1 w 7105"/>
                <a:gd name="T77" fmla="*/ 160 h 313"/>
                <a:gd name="T78" fmla="*/ 0 w 7105"/>
                <a:gd name="T79" fmla="*/ 156 h 313"/>
                <a:gd name="T80" fmla="*/ 5 w 7105"/>
                <a:gd name="T81" fmla="*/ 148 h 313"/>
                <a:gd name="T82" fmla="*/ 18 w 7105"/>
                <a:gd name="T83" fmla="*/ 141 h 313"/>
                <a:gd name="T84" fmla="*/ 42 w 7105"/>
                <a:gd name="T85" fmla="*/ 132 h 313"/>
                <a:gd name="T86" fmla="*/ 112 w 7105"/>
                <a:gd name="T87" fmla="*/ 117 h 313"/>
                <a:gd name="T88" fmla="*/ 215 w 7105"/>
                <a:gd name="T89" fmla="*/ 103 h 313"/>
                <a:gd name="T90" fmla="*/ 350 w 7105"/>
                <a:gd name="T91" fmla="*/ 89 h 313"/>
                <a:gd name="T92" fmla="*/ 515 w 7105"/>
                <a:gd name="T93" fmla="*/ 75 h 313"/>
                <a:gd name="T94" fmla="*/ 811 w 7105"/>
                <a:gd name="T95" fmla="*/ 57 h 313"/>
                <a:gd name="T96" fmla="*/ 1293 w 7105"/>
                <a:gd name="T97" fmla="*/ 36 h 313"/>
                <a:gd name="T98" fmla="*/ 1859 w 7105"/>
                <a:gd name="T99" fmla="*/ 19 h 313"/>
                <a:gd name="T100" fmla="*/ 2496 w 7105"/>
                <a:gd name="T101" fmla="*/ 7 h 313"/>
                <a:gd name="T102" fmla="*/ 3189 w 7105"/>
                <a:gd name="T10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05" h="313">
                  <a:moveTo>
                    <a:pt x="3553" y="0"/>
                  </a:moveTo>
                  <a:lnTo>
                    <a:pt x="3553" y="0"/>
                  </a:lnTo>
                  <a:lnTo>
                    <a:pt x="3916" y="0"/>
                  </a:lnTo>
                  <a:lnTo>
                    <a:pt x="4268" y="3"/>
                  </a:lnTo>
                  <a:lnTo>
                    <a:pt x="4609" y="7"/>
                  </a:lnTo>
                  <a:lnTo>
                    <a:pt x="4936" y="12"/>
                  </a:lnTo>
                  <a:lnTo>
                    <a:pt x="5247" y="19"/>
                  </a:lnTo>
                  <a:lnTo>
                    <a:pt x="5539" y="26"/>
                  </a:lnTo>
                  <a:lnTo>
                    <a:pt x="5813" y="36"/>
                  </a:lnTo>
                  <a:lnTo>
                    <a:pt x="6064" y="46"/>
                  </a:lnTo>
                  <a:lnTo>
                    <a:pt x="6294" y="57"/>
                  </a:lnTo>
                  <a:lnTo>
                    <a:pt x="6499" y="68"/>
                  </a:lnTo>
                  <a:lnTo>
                    <a:pt x="6592" y="75"/>
                  </a:lnTo>
                  <a:lnTo>
                    <a:pt x="6677" y="81"/>
                  </a:lnTo>
                  <a:lnTo>
                    <a:pt x="6755" y="89"/>
                  </a:lnTo>
                  <a:lnTo>
                    <a:pt x="6826" y="95"/>
                  </a:lnTo>
                  <a:lnTo>
                    <a:pt x="6890" y="103"/>
                  </a:lnTo>
                  <a:lnTo>
                    <a:pt x="6946" y="109"/>
                  </a:lnTo>
                  <a:lnTo>
                    <a:pt x="6993" y="117"/>
                  </a:lnTo>
                  <a:lnTo>
                    <a:pt x="7034" y="125"/>
                  </a:lnTo>
                  <a:lnTo>
                    <a:pt x="7065" y="132"/>
                  </a:lnTo>
                  <a:lnTo>
                    <a:pt x="7077" y="136"/>
                  </a:lnTo>
                  <a:lnTo>
                    <a:pt x="7088" y="141"/>
                  </a:lnTo>
                  <a:lnTo>
                    <a:pt x="7095" y="144"/>
                  </a:lnTo>
                  <a:lnTo>
                    <a:pt x="7101" y="148"/>
                  </a:lnTo>
                  <a:lnTo>
                    <a:pt x="7104" y="153"/>
                  </a:lnTo>
                  <a:lnTo>
                    <a:pt x="7105" y="156"/>
                  </a:lnTo>
                  <a:lnTo>
                    <a:pt x="7105" y="156"/>
                  </a:lnTo>
                  <a:lnTo>
                    <a:pt x="7104" y="160"/>
                  </a:lnTo>
                  <a:lnTo>
                    <a:pt x="7101" y="165"/>
                  </a:lnTo>
                  <a:lnTo>
                    <a:pt x="7095" y="168"/>
                  </a:lnTo>
                  <a:lnTo>
                    <a:pt x="7088" y="172"/>
                  </a:lnTo>
                  <a:lnTo>
                    <a:pt x="7077" y="176"/>
                  </a:lnTo>
                  <a:lnTo>
                    <a:pt x="7065" y="180"/>
                  </a:lnTo>
                  <a:lnTo>
                    <a:pt x="7034" y="187"/>
                  </a:lnTo>
                  <a:lnTo>
                    <a:pt x="6993" y="195"/>
                  </a:lnTo>
                  <a:lnTo>
                    <a:pt x="6946" y="202"/>
                  </a:lnTo>
                  <a:lnTo>
                    <a:pt x="6890" y="210"/>
                  </a:lnTo>
                  <a:lnTo>
                    <a:pt x="6826" y="217"/>
                  </a:lnTo>
                  <a:lnTo>
                    <a:pt x="6755" y="224"/>
                  </a:lnTo>
                  <a:lnTo>
                    <a:pt x="6677" y="230"/>
                  </a:lnTo>
                  <a:lnTo>
                    <a:pt x="6592" y="237"/>
                  </a:lnTo>
                  <a:lnTo>
                    <a:pt x="6499" y="243"/>
                  </a:lnTo>
                  <a:lnTo>
                    <a:pt x="6294" y="255"/>
                  </a:lnTo>
                  <a:lnTo>
                    <a:pt x="6064" y="267"/>
                  </a:lnTo>
                  <a:lnTo>
                    <a:pt x="5813" y="277"/>
                  </a:lnTo>
                  <a:lnTo>
                    <a:pt x="5539" y="286"/>
                  </a:lnTo>
                  <a:lnTo>
                    <a:pt x="5247" y="294"/>
                  </a:lnTo>
                  <a:lnTo>
                    <a:pt x="4936" y="301"/>
                  </a:lnTo>
                  <a:lnTo>
                    <a:pt x="4609" y="306"/>
                  </a:lnTo>
                  <a:lnTo>
                    <a:pt x="4268" y="309"/>
                  </a:lnTo>
                  <a:lnTo>
                    <a:pt x="3916" y="311"/>
                  </a:lnTo>
                  <a:lnTo>
                    <a:pt x="3553" y="313"/>
                  </a:lnTo>
                  <a:lnTo>
                    <a:pt x="3553" y="313"/>
                  </a:lnTo>
                  <a:lnTo>
                    <a:pt x="3189" y="311"/>
                  </a:lnTo>
                  <a:lnTo>
                    <a:pt x="2837" y="309"/>
                  </a:lnTo>
                  <a:lnTo>
                    <a:pt x="2496" y="306"/>
                  </a:lnTo>
                  <a:lnTo>
                    <a:pt x="2170" y="301"/>
                  </a:lnTo>
                  <a:lnTo>
                    <a:pt x="1859" y="294"/>
                  </a:lnTo>
                  <a:lnTo>
                    <a:pt x="1566" y="286"/>
                  </a:lnTo>
                  <a:lnTo>
                    <a:pt x="1293" y="277"/>
                  </a:lnTo>
                  <a:lnTo>
                    <a:pt x="1041" y="267"/>
                  </a:lnTo>
                  <a:lnTo>
                    <a:pt x="811" y="255"/>
                  </a:lnTo>
                  <a:lnTo>
                    <a:pt x="607" y="243"/>
                  </a:lnTo>
                  <a:lnTo>
                    <a:pt x="515" y="237"/>
                  </a:lnTo>
                  <a:lnTo>
                    <a:pt x="429" y="230"/>
                  </a:lnTo>
                  <a:lnTo>
                    <a:pt x="350" y="224"/>
                  </a:lnTo>
                  <a:lnTo>
                    <a:pt x="279" y="217"/>
                  </a:lnTo>
                  <a:lnTo>
                    <a:pt x="215" y="210"/>
                  </a:lnTo>
                  <a:lnTo>
                    <a:pt x="159" y="202"/>
                  </a:lnTo>
                  <a:lnTo>
                    <a:pt x="112" y="195"/>
                  </a:lnTo>
                  <a:lnTo>
                    <a:pt x="72" y="187"/>
                  </a:lnTo>
                  <a:lnTo>
                    <a:pt x="42" y="180"/>
                  </a:lnTo>
                  <a:lnTo>
                    <a:pt x="29" y="176"/>
                  </a:lnTo>
                  <a:lnTo>
                    <a:pt x="18" y="172"/>
                  </a:lnTo>
                  <a:lnTo>
                    <a:pt x="10" y="168"/>
                  </a:lnTo>
                  <a:lnTo>
                    <a:pt x="5" y="165"/>
                  </a:lnTo>
                  <a:lnTo>
                    <a:pt x="1" y="160"/>
                  </a:lnTo>
                  <a:lnTo>
                    <a:pt x="0" y="156"/>
                  </a:lnTo>
                  <a:lnTo>
                    <a:pt x="0" y="156"/>
                  </a:lnTo>
                  <a:lnTo>
                    <a:pt x="1" y="153"/>
                  </a:lnTo>
                  <a:lnTo>
                    <a:pt x="5" y="148"/>
                  </a:lnTo>
                  <a:lnTo>
                    <a:pt x="10" y="144"/>
                  </a:lnTo>
                  <a:lnTo>
                    <a:pt x="18" y="141"/>
                  </a:lnTo>
                  <a:lnTo>
                    <a:pt x="29" y="136"/>
                  </a:lnTo>
                  <a:lnTo>
                    <a:pt x="42" y="132"/>
                  </a:lnTo>
                  <a:lnTo>
                    <a:pt x="72" y="125"/>
                  </a:lnTo>
                  <a:lnTo>
                    <a:pt x="112" y="117"/>
                  </a:lnTo>
                  <a:lnTo>
                    <a:pt x="159" y="109"/>
                  </a:lnTo>
                  <a:lnTo>
                    <a:pt x="215" y="103"/>
                  </a:lnTo>
                  <a:lnTo>
                    <a:pt x="279" y="95"/>
                  </a:lnTo>
                  <a:lnTo>
                    <a:pt x="350" y="89"/>
                  </a:lnTo>
                  <a:lnTo>
                    <a:pt x="429" y="81"/>
                  </a:lnTo>
                  <a:lnTo>
                    <a:pt x="515" y="75"/>
                  </a:lnTo>
                  <a:lnTo>
                    <a:pt x="607" y="68"/>
                  </a:lnTo>
                  <a:lnTo>
                    <a:pt x="811" y="57"/>
                  </a:lnTo>
                  <a:lnTo>
                    <a:pt x="1041" y="46"/>
                  </a:lnTo>
                  <a:lnTo>
                    <a:pt x="1293" y="36"/>
                  </a:lnTo>
                  <a:lnTo>
                    <a:pt x="1566" y="26"/>
                  </a:lnTo>
                  <a:lnTo>
                    <a:pt x="1859" y="19"/>
                  </a:lnTo>
                  <a:lnTo>
                    <a:pt x="2170" y="12"/>
                  </a:lnTo>
                  <a:lnTo>
                    <a:pt x="2496" y="7"/>
                  </a:lnTo>
                  <a:lnTo>
                    <a:pt x="2837" y="3"/>
                  </a:lnTo>
                  <a:lnTo>
                    <a:pt x="3189" y="0"/>
                  </a:lnTo>
                  <a:lnTo>
                    <a:pt x="3553" y="0"/>
                  </a:lnTo>
                  <a:close/>
                </a:path>
              </a:pathLst>
            </a:custGeom>
            <a:solidFill>
              <a:srgbClr val="256D4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77"/>
            <p:cNvSpPr>
              <a:spLocks/>
            </p:cNvSpPr>
            <p:nvPr/>
          </p:nvSpPr>
          <p:spPr bwMode="auto">
            <a:xfrm flipH="1">
              <a:off x="7069850" y="1239520"/>
              <a:ext cx="2057792" cy="76447"/>
            </a:xfrm>
            <a:custGeom>
              <a:avLst/>
              <a:gdLst>
                <a:gd name="T0" fmla="*/ 3553 w 7105"/>
                <a:gd name="T1" fmla="*/ 0 h 313"/>
                <a:gd name="T2" fmla="*/ 4268 w 7105"/>
                <a:gd name="T3" fmla="*/ 3 h 313"/>
                <a:gd name="T4" fmla="*/ 4936 w 7105"/>
                <a:gd name="T5" fmla="*/ 12 h 313"/>
                <a:gd name="T6" fmla="*/ 5539 w 7105"/>
                <a:gd name="T7" fmla="*/ 26 h 313"/>
                <a:gd name="T8" fmla="*/ 6064 w 7105"/>
                <a:gd name="T9" fmla="*/ 46 h 313"/>
                <a:gd name="T10" fmla="*/ 6499 w 7105"/>
                <a:gd name="T11" fmla="*/ 68 h 313"/>
                <a:gd name="T12" fmla="*/ 6677 w 7105"/>
                <a:gd name="T13" fmla="*/ 81 h 313"/>
                <a:gd name="T14" fmla="*/ 6826 w 7105"/>
                <a:gd name="T15" fmla="*/ 95 h 313"/>
                <a:gd name="T16" fmla="*/ 6946 w 7105"/>
                <a:gd name="T17" fmla="*/ 109 h 313"/>
                <a:gd name="T18" fmla="*/ 7034 w 7105"/>
                <a:gd name="T19" fmla="*/ 125 h 313"/>
                <a:gd name="T20" fmla="*/ 7077 w 7105"/>
                <a:gd name="T21" fmla="*/ 136 h 313"/>
                <a:gd name="T22" fmla="*/ 7095 w 7105"/>
                <a:gd name="T23" fmla="*/ 144 h 313"/>
                <a:gd name="T24" fmla="*/ 7104 w 7105"/>
                <a:gd name="T25" fmla="*/ 153 h 313"/>
                <a:gd name="T26" fmla="*/ 7105 w 7105"/>
                <a:gd name="T27" fmla="*/ 156 h 313"/>
                <a:gd name="T28" fmla="*/ 7101 w 7105"/>
                <a:gd name="T29" fmla="*/ 165 h 313"/>
                <a:gd name="T30" fmla="*/ 7088 w 7105"/>
                <a:gd name="T31" fmla="*/ 172 h 313"/>
                <a:gd name="T32" fmla="*/ 7065 w 7105"/>
                <a:gd name="T33" fmla="*/ 180 h 313"/>
                <a:gd name="T34" fmla="*/ 6993 w 7105"/>
                <a:gd name="T35" fmla="*/ 195 h 313"/>
                <a:gd name="T36" fmla="*/ 6890 w 7105"/>
                <a:gd name="T37" fmla="*/ 210 h 313"/>
                <a:gd name="T38" fmla="*/ 6755 w 7105"/>
                <a:gd name="T39" fmla="*/ 224 h 313"/>
                <a:gd name="T40" fmla="*/ 6592 w 7105"/>
                <a:gd name="T41" fmla="*/ 237 h 313"/>
                <a:gd name="T42" fmla="*/ 6294 w 7105"/>
                <a:gd name="T43" fmla="*/ 255 h 313"/>
                <a:gd name="T44" fmla="*/ 5813 w 7105"/>
                <a:gd name="T45" fmla="*/ 277 h 313"/>
                <a:gd name="T46" fmla="*/ 5247 w 7105"/>
                <a:gd name="T47" fmla="*/ 294 h 313"/>
                <a:gd name="T48" fmla="*/ 4609 w 7105"/>
                <a:gd name="T49" fmla="*/ 306 h 313"/>
                <a:gd name="T50" fmla="*/ 3916 w 7105"/>
                <a:gd name="T51" fmla="*/ 311 h 313"/>
                <a:gd name="T52" fmla="*/ 3553 w 7105"/>
                <a:gd name="T53" fmla="*/ 313 h 313"/>
                <a:gd name="T54" fmla="*/ 2837 w 7105"/>
                <a:gd name="T55" fmla="*/ 309 h 313"/>
                <a:gd name="T56" fmla="*/ 2170 w 7105"/>
                <a:gd name="T57" fmla="*/ 301 h 313"/>
                <a:gd name="T58" fmla="*/ 1566 w 7105"/>
                <a:gd name="T59" fmla="*/ 286 h 313"/>
                <a:gd name="T60" fmla="*/ 1041 w 7105"/>
                <a:gd name="T61" fmla="*/ 267 h 313"/>
                <a:gd name="T62" fmla="*/ 607 w 7105"/>
                <a:gd name="T63" fmla="*/ 243 h 313"/>
                <a:gd name="T64" fmla="*/ 429 w 7105"/>
                <a:gd name="T65" fmla="*/ 230 h 313"/>
                <a:gd name="T66" fmla="*/ 279 w 7105"/>
                <a:gd name="T67" fmla="*/ 217 h 313"/>
                <a:gd name="T68" fmla="*/ 159 w 7105"/>
                <a:gd name="T69" fmla="*/ 202 h 313"/>
                <a:gd name="T70" fmla="*/ 72 w 7105"/>
                <a:gd name="T71" fmla="*/ 187 h 313"/>
                <a:gd name="T72" fmla="*/ 29 w 7105"/>
                <a:gd name="T73" fmla="*/ 176 h 313"/>
                <a:gd name="T74" fmla="*/ 10 w 7105"/>
                <a:gd name="T75" fmla="*/ 168 h 313"/>
                <a:gd name="T76" fmla="*/ 1 w 7105"/>
                <a:gd name="T77" fmla="*/ 160 h 313"/>
                <a:gd name="T78" fmla="*/ 0 w 7105"/>
                <a:gd name="T79" fmla="*/ 156 h 313"/>
                <a:gd name="T80" fmla="*/ 5 w 7105"/>
                <a:gd name="T81" fmla="*/ 148 h 313"/>
                <a:gd name="T82" fmla="*/ 18 w 7105"/>
                <a:gd name="T83" fmla="*/ 141 h 313"/>
                <a:gd name="T84" fmla="*/ 42 w 7105"/>
                <a:gd name="T85" fmla="*/ 132 h 313"/>
                <a:gd name="T86" fmla="*/ 112 w 7105"/>
                <a:gd name="T87" fmla="*/ 117 h 313"/>
                <a:gd name="T88" fmla="*/ 215 w 7105"/>
                <a:gd name="T89" fmla="*/ 103 h 313"/>
                <a:gd name="T90" fmla="*/ 350 w 7105"/>
                <a:gd name="T91" fmla="*/ 89 h 313"/>
                <a:gd name="T92" fmla="*/ 515 w 7105"/>
                <a:gd name="T93" fmla="*/ 75 h 313"/>
                <a:gd name="T94" fmla="*/ 811 w 7105"/>
                <a:gd name="T95" fmla="*/ 57 h 313"/>
                <a:gd name="T96" fmla="*/ 1293 w 7105"/>
                <a:gd name="T97" fmla="*/ 36 h 313"/>
                <a:gd name="T98" fmla="*/ 1859 w 7105"/>
                <a:gd name="T99" fmla="*/ 19 h 313"/>
                <a:gd name="T100" fmla="*/ 2496 w 7105"/>
                <a:gd name="T101" fmla="*/ 7 h 313"/>
                <a:gd name="T102" fmla="*/ 3189 w 7105"/>
                <a:gd name="T103"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105" h="313">
                  <a:moveTo>
                    <a:pt x="3553" y="0"/>
                  </a:moveTo>
                  <a:lnTo>
                    <a:pt x="3553" y="0"/>
                  </a:lnTo>
                  <a:lnTo>
                    <a:pt x="3916" y="0"/>
                  </a:lnTo>
                  <a:lnTo>
                    <a:pt x="4268" y="3"/>
                  </a:lnTo>
                  <a:lnTo>
                    <a:pt x="4609" y="7"/>
                  </a:lnTo>
                  <a:lnTo>
                    <a:pt x="4936" y="12"/>
                  </a:lnTo>
                  <a:lnTo>
                    <a:pt x="5247" y="19"/>
                  </a:lnTo>
                  <a:lnTo>
                    <a:pt x="5539" y="26"/>
                  </a:lnTo>
                  <a:lnTo>
                    <a:pt x="5813" y="36"/>
                  </a:lnTo>
                  <a:lnTo>
                    <a:pt x="6064" y="46"/>
                  </a:lnTo>
                  <a:lnTo>
                    <a:pt x="6294" y="57"/>
                  </a:lnTo>
                  <a:lnTo>
                    <a:pt x="6499" y="68"/>
                  </a:lnTo>
                  <a:lnTo>
                    <a:pt x="6592" y="75"/>
                  </a:lnTo>
                  <a:lnTo>
                    <a:pt x="6677" y="81"/>
                  </a:lnTo>
                  <a:lnTo>
                    <a:pt x="6755" y="89"/>
                  </a:lnTo>
                  <a:lnTo>
                    <a:pt x="6826" y="95"/>
                  </a:lnTo>
                  <a:lnTo>
                    <a:pt x="6890" y="103"/>
                  </a:lnTo>
                  <a:lnTo>
                    <a:pt x="6946" y="109"/>
                  </a:lnTo>
                  <a:lnTo>
                    <a:pt x="6993" y="117"/>
                  </a:lnTo>
                  <a:lnTo>
                    <a:pt x="7034" y="125"/>
                  </a:lnTo>
                  <a:lnTo>
                    <a:pt x="7065" y="132"/>
                  </a:lnTo>
                  <a:lnTo>
                    <a:pt x="7077" y="136"/>
                  </a:lnTo>
                  <a:lnTo>
                    <a:pt x="7088" y="141"/>
                  </a:lnTo>
                  <a:lnTo>
                    <a:pt x="7095" y="144"/>
                  </a:lnTo>
                  <a:lnTo>
                    <a:pt x="7101" y="148"/>
                  </a:lnTo>
                  <a:lnTo>
                    <a:pt x="7104" y="153"/>
                  </a:lnTo>
                  <a:lnTo>
                    <a:pt x="7105" y="156"/>
                  </a:lnTo>
                  <a:lnTo>
                    <a:pt x="7105" y="156"/>
                  </a:lnTo>
                  <a:lnTo>
                    <a:pt x="7104" y="160"/>
                  </a:lnTo>
                  <a:lnTo>
                    <a:pt x="7101" y="165"/>
                  </a:lnTo>
                  <a:lnTo>
                    <a:pt x="7095" y="168"/>
                  </a:lnTo>
                  <a:lnTo>
                    <a:pt x="7088" y="172"/>
                  </a:lnTo>
                  <a:lnTo>
                    <a:pt x="7077" y="176"/>
                  </a:lnTo>
                  <a:lnTo>
                    <a:pt x="7065" y="180"/>
                  </a:lnTo>
                  <a:lnTo>
                    <a:pt x="7034" y="187"/>
                  </a:lnTo>
                  <a:lnTo>
                    <a:pt x="6993" y="195"/>
                  </a:lnTo>
                  <a:lnTo>
                    <a:pt x="6946" y="202"/>
                  </a:lnTo>
                  <a:lnTo>
                    <a:pt x="6890" y="210"/>
                  </a:lnTo>
                  <a:lnTo>
                    <a:pt x="6826" y="217"/>
                  </a:lnTo>
                  <a:lnTo>
                    <a:pt x="6755" y="224"/>
                  </a:lnTo>
                  <a:lnTo>
                    <a:pt x="6677" y="230"/>
                  </a:lnTo>
                  <a:lnTo>
                    <a:pt x="6592" y="237"/>
                  </a:lnTo>
                  <a:lnTo>
                    <a:pt x="6499" y="243"/>
                  </a:lnTo>
                  <a:lnTo>
                    <a:pt x="6294" y="255"/>
                  </a:lnTo>
                  <a:lnTo>
                    <a:pt x="6064" y="267"/>
                  </a:lnTo>
                  <a:lnTo>
                    <a:pt x="5813" y="277"/>
                  </a:lnTo>
                  <a:lnTo>
                    <a:pt x="5539" y="286"/>
                  </a:lnTo>
                  <a:lnTo>
                    <a:pt x="5247" y="294"/>
                  </a:lnTo>
                  <a:lnTo>
                    <a:pt x="4936" y="301"/>
                  </a:lnTo>
                  <a:lnTo>
                    <a:pt x="4609" y="306"/>
                  </a:lnTo>
                  <a:lnTo>
                    <a:pt x="4268" y="309"/>
                  </a:lnTo>
                  <a:lnTo>
                    <a:pt x="3916" y="311"/>
                  </a:lnTo>
                  <a:lnTo>
                    <a:pt x="3553" y="313"/>
                  </a:lnTo>
                  <a:lnTo>
                    <a:pt x="3553" y="313"/>
                  </a:lnTo>
                  <a:lnTo>
                    <a:pt x="3189" y="311"/>
                  </a:lnTo>
                  <a:lnTo>
                    <a:pt x="2837" y="309"/>
                  </a:lnTo>
                  <a:lnTo>
                    <a:pt x="2496" y="306"/>
                  </a:lnTo>
                  <a:lnTo>
                    <a:pt x="2170" y="301"/>
                  </a:lnTo>
                  <a:lnTo>
                    <a:pt x="1859" y="294"/>
                  </a:lnTo>
                  <a:lnTo>
                    <a:pt x="1566" y="286"/>
                  </a:lnTo>
                  <a:lnTo>
                    <a:pt x="1293" y="277"/>
                  </a:lnTo>
                  <a:lnTo>
                    <a:pt x="1041" y="267"/>
                  </a:lnTo>
                  <a:lnTo>
                    <a:pt x="811" y="255"/>
                  </a:lnTo>
                  <a:lnTo>
                    <a:pt x="607" y="243"/>
                  </a:lnTo>
                  <a:lnTo>
                    <a:pt x="515" y="237"/>
                  </a:lnTo>
                  <a:lnTo>
                    <a:pt x="429" y="230"/>
                  </a:lnTo>
                  <a:lnTo>
                    <a:pt x="350" y="224"/>
                  </a:lnTo>
                  <a:lnTo>
                    <a:pt x="279" y="217"/>
                  </a:lnTo>
                  <a:lnTo>
                    <a:pt x="215" y="210"/>
                  </a:lnTo>
                  <a:lnTo>
                    <a:pt x="159" y="202"/>
                  </a:lnTo>
                  <a:lnTo>
                    <a:pt x="112" y="195"/>
                  </a:lnTo>
                  <a:lnTo>
                    <a:pt x="72" y="187"/>
                  </a:lnTo>
                  <a:lnTo>
                    <a:pt x="42" y="180"/>
                  </a:lnTo>
                  <a:lnTo>
                    <a:pt x="29" y="176"/>
                  </a:lnTo>
                  <a:lnTo>
                    <a:pt x="18" y="172"/>
                  </a:lnTo>
                  <a:lnTo>
                    <a:pt x="10" y="168"/>
                  </a:lnTo>
                  <a:lnTo>
                    <a:pt x="5" y="165"/>
                  </a:lnTo>
                  <a:lnTo>
                    <a:pt x="1" y="160"/>
                  </a:lnTo>
                  <a:lnTo>
                    <a:pt x="0" y="156"/>
                  </a:lnTo>
                  <a:lnTo>
                    <a:pt x="0" y="156"/>
                  </a:lnTo>
                  <a:lnTo>
                    <a:pt x="1" y="153"/>
                  </a:lnTo>
                  <a:lnTo>
                    <a:pt x="5" y="148"/>
                  </a:lnTo>
                  <a:lnTo>
                    <a:pt x="10" y="144"/>
                  </a:lnTo>
                  <a:lnTo>
                    <a:pt x="18" y="141"/>
                  </a:lnTo>
                  <a:lnTo>
                    <a:pt x="29" y="136"/>
                  </a:lnTo>
                  <a:lnTo>
                    <a:pt x="42" y="132"/>
                  </a:lnTo>
                  <a:lnTo>
                    <a:pt x="72" y="125"/>
                  </a:lnTo>
                  <a:lnTo>
                    <a:pt x="112" y="117"/>
                  </a:lnTo>
                  <a:lnTo>
                    <a:pt x="159" y="109"/>
                  </a:lnTo>
                  <a:lnTo>
                    <a:pt x="215" y="103"/>
                  </a:lnTo>
                  <a:lnTo>
                    <a:pt x="279" y="95"/>
                  </a:lnTo>
                  <a:lnTo>
                    <a:pt x="350" y="89"/>
                  </a:lnTo>
                  <a:lnTo>
                    <a:pt x="429" y="81"/>
                  </a:lnTo>
                  <a:lnTo>
                    <a:pt x="515" y="75"/>
                  </a:lnTo>
                  <a:lnTo>
                    <a:pt x="607" y="68"/>
                  </a:lnTo>
                  <a:lnTo>
                    <a:pt x="811" y="57"/>
                  </a:lnTo>
                  <a:lnTo>
                    <a:pt x="1041" y="46"/>
                  </a:lnTo>
                  <a:lnTo>
                    <a:pt x="1293" y="36"/>
                  </a:lnTo>
                  <a:lnTo>
                    <a:pt x="1566" y="26"/>
                  </a:lnTo>
                  <a:lnTo>
                    <a:pt x="1859" y="19"/>
                  </a:lnTo>
                  <a:lnTo>
                    <a:pt x="2170" y="12"/>
                  </a:lnTo>
                  <a:lnTo>
                    <a:pt x="2496" y="7"/>
                  </a:lnTo>
                  <a:lnTo>
                    <a:pt x="2837" y="3"/>
                  </a:lnTo>
                  <a:lnTo>
                    <a:pt x="3189" y="0"/>
                  </a:lnTo>
                  <a:lnTo>
                    <a:pt x="355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78"/>
            <p:cNvSpPr>
              <a:spLocks/>
            </p:cNvSpPr>
            <p:nvPr/>
          </p:nvSpPr>
          <p:spPr bwMode="auto">
            <a:xfrm flipH="1">
              <a:off x="7902352" y="169263"/>
              <a:ext cx="145992" cy="373548"/>
            </a:xfrm>
            <a:custGeom>
              <a:avLst/>
              <a:gdLst>
                <a:gd name="T0" fmla="*/ 504 w 504"/>
                <a:gd name="T1" fmla="*/ 300 h 1504"/>
                <a:gd name="T2" fmla="*/ 504 w 504"/>
                <a:gd name="T3" fmla="*/ 1444 h 1504"/>
                <a:gd name="T4" fmla="*/ 504 w 504"/>
                <a:gd name="T5" fmla="*/ 1444 h 1504"/>
                <a:gd name="T6" fmla="*/ 502 w 504"/>
                <a:gd name="T7" fmla="*/ 1456 h 1504"/>
                <a:gd name="T8" fmla="*/ 498 w 504"/>
                <a:gd name="T9" fmla="*/ 1468 h 1504"/>
                <a:gd name="T10" fmla="*/ 493 w 504"/>
                <a:gd name="T11" fmla="*/ 1478 h 1504"/>
                <a:gd name="T12" fmla="*/ 485 w 504"/>
                <a:gd name="T13" fmla="*/ 1487 h 1504"/>
                <a:gd name="T14" fmla="*/ 476 w 504"/>
                <a:gd name="T15" fmla="*/ 1494 h 1504"/>
                <a:gd name="T16" fmla="*/ 466 w 504"/>
                <a:gd name="T17" fmla="*/ 1499 h 1504"/>
                <a:gd name="T18" fmla="*/ 454 w 504"/>
                <a:gd name="T19" fmla="*/ 1503 h 1504"/>
                <a:gd name="T20" fmla="*/ 441 w 504"/>
                <a:gd name="T21" fmla="*/ 1504 h 1504"/>
                <a:gd name="T22" fmla="*/ 252 w 504"/>
                <a:gd name="T23" fmla="*/ 1504 h 1504"/>
                <a:gd name="T24" fmla="*/ 62 w 504"/>
                <a:gd name="T25" fmla="*/ 1504 h 1504"/>
                <a:gd name="T26" fmla="*/ 62 w 504"/>
                <a:gd name="T27" fmla="*/ 1504 h 1504"/>
                <a:gd name="T28" fmla="*/ 50 w 504"/>
                <a:gd name="T29" fmla="*/ 1503 h 1504"/>
                <a:gd name="T30" fmla="*/ 37 w 504"/>
                <a:gd name="T31" fmla="*/ 1499 h 1504"/>
                <a:gd name="T32" fmla="*/ 27 w 504"/>
                <a:gd name="T33" fmla="*/ 1494 h 1504"/>
                <a:gd name="T34" fmla="*/ 18 w 504"/>
                <a:gd name="T35" fmla="*/ 1487 h 1504"/>
                <a:gd name="T36" fmla="*/ 10 w 504"/>
                <a:gd name="T37" fmla="*/ 1478 h 1504"/>
                <a:gd name="T38" fmla="*/ 5 w 504"/>
                <a:gd name="T39" fmla="*/ 1468 h 1504"/>
                <a:gd name="T40" fmla="*/ 2 w 504"/>
                <a:gd name="T41" fmla="*/ 1456 h 1504"/>
                <a:gd name="T42" fmla="*/ 0 w 504"/>
                <a:gd name="T43" fmla="*/ 1444 h 1504"/>
                <a:gd name="T44" fmla="*/ 0 w 504"/>
                <a:gd name="T45" fmla="*/ 300 h 1504"/>
                <a:gd name="T46" fmla="*/ 0 w 504"/>
                <a:gd name="T47" fmla="*/ 300 h 1504"/>
                <a:gd name="T48" fmla="*/ 2 w 504"/>
                <a:gd name="T49" fmla="*/ 292 h 1504"/>
                <a:gd name="T50" fmla="*/ 6 w 504"/>
                <a:gd name="T51" fmla="*/ 284 h 1504"/>
                <a:gd name="T52" fmla="*/ 13 w 504"/>
                <a:gd name="T53" fmla="*/ 273 h 1504"/>
                <a:gd name="T54" fmla="*/ 23 w 504"/>
                <a:gd name="T55" fmla="*/ 260 h 1504"/>
                <a:gd name="T56" fmla="*/ 46 w 504"/>
                <a:gd name="T57" fmla="*/ 231 h 1504"/>
                <a:gd name="T58" fmla="*/ 74 w 504"/>
                <a:gd name="T59" fmla="*/ 194 h 1504"/>
                <a:gd name="T60" fmla="*/ 89 w 504"/>
                <a:gd name="T61" fmla="*/ 174 h 1504"/>
                <a:gd name="T62" fmla="*/ 105 w 504"/>
                <a:gd name="T63" fmla="*/ 153 h 1504"/>
                <a:gd name="T64" fmla="*/ 119 w 504"/>
                <a:gd name="T65" fmla="*/ 130 h 1504"/>
                <a:gd name="T66" fmla="*/ 133 w 504"/>
                <a:gd name="T67" fmla="*/ 106 h 1504"/>
                <a:gd name="T68" fmla="*/ 146 w 504"/>
                <a:gd name="T69" fmla="*/ 81 h 1504"/>
                <a:gd name="T70" fmla="*/ 157 w 504"/>
                <a:gd name="T71" fmla="*/ 55 h 1504"/>
                <a:gd name="T72" fmla="*/ 166 w 504"/>
                <a:gd name="T73" fmla="*/ 28 h 1504"/>
                <a:gd name="T74" fmla="*/ 174 w 504"/>
                <a:gd name="T75" fmla="*/ 0 h 1504"/>
                <a:gd name="T76" fmla="*/ 252 w 504"/>
                <a:gd name="T77" fmla="*/ 0 h 1504"/>
                <a:gd name="T78" fmla="*/ 329 w 504"/>
                <a:gd name="T79" fmla="*/ 0 h 1504"/>
                <a:gd name="T80" fmla="*/ 329 w 504"/>
                <a:gd name="T81" fmla="*/ 0 h 1504"/>
                <a:gd name="T82" fmla="*/ 337 w 504"/>
                <a:gd name="T83" fmla="*/ 28 h 1504"/>
                <a:gd name="T84" fmla="*/ 346 w 504"/>
                <a:gd name="T85" fmla="*/ 55 h 1504"/>
                <a:gd name="T86" fmla="*/ 358 w 504"/>
                <a:gd name="T87" fmla="*/ 81 h 1504"/>
                <a:gd name="T88" fmla="*/ 371 w 504"/>
                <a:gd name="T89" fmla="*/ 106 h 1504"/>
                <a:gd name="T90" fmla="*/ 384 w 504"/>
                <a:gd name="T91" fmla="*/ 130 h 1504"/>
                <a:gd name="T92" fmla="*/ 400 w 504"/>
                <a:gd name="T93" fmla="*/ 153 h 1504"/>
                <a:gd name="T94" fmla="*/ 414 w 504"/>
                <a:gd name="T95" fmla="*/ 174 h 1504"/>
                <a:gd name="T96" fmla="*/ 429 w 504"/>
                <a:gd name="T97" fmla="*/ 194 h 1504"/>
                <a:gd name="T98" fmla="*/ 457 w 504"/>
                <a:gd name="T99" fmla="*/ 231 h 1504"/>
                <a:gd name="T100" fmla="*/ 481 w 504"/>
                <a:gd name="T101" fmla="*/ 260 h 1504"/>
                <a:gd name="T102" fmla="*/ 491 w 504"/>
                <a:gd name="T103" fmla="*/ 273 h 1504"/>
                <a:gd name="T104" fmla="*/ 497 w 504"/>
                <a:gd name="T105" fmla="*/ 284 h 1504"/>
                <a:gd name="T106" fmla="*/ 502 w 504"/>
                <a:gd name="T107" fmla="*/ 292 h 1504"/>
                <a:gd name="T108" fmla="*/ 504 w 504"/>
                <a:gd name="T109" fmla="*/ 300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4" h="1504">
                  <a:moveTo>
                    <a:pt x="504" y="300"/>
                  </a:moveTo>
                  <a:lnTo>
                    <a:pt x="504" y="1444"/>
                  </a:lnTo>
                  <a:lnTo>
                    <a:pt x="504" y="1444"/>
                  </a:lnTo>
                  <a:lnTo>
                    <a:pt x="502" y="1456"/>
                  </a:lnTo>
                  <a:lnTo>
                    <a:pt x="498" y="1468"/>
                  </a:lnTo>
                  <a:lnTo>
                    <a:pt x="493" y="1478"/>
                  </a:lnTo>
                  <a:lnTo>
                    <a:pt x="485" y="1487"/>
                  </a:lnTo>
                  <a:lnTo>
                    <a:pt x="476" y="1494"/>
                  </a:lnTo>
                  <a:lnTo>
                    <a:pt x="466" y="1499"/>
                  </a:lnTo>
                  <a:lnTo>
                    <a:pt x="454" y="1503"/>
                  </a:lnTo>
                  <a:lnTo>
                    <a:pt x="441" y="1504"/>
                  </a:lnTo>
                  <a:lnTo>
                    <a:pt x="252" y="1504"/>
                  </a:lnTo>
                  <a:lnTo>
                    <a:pt x="62" y="1504"/>
                  </a:lnTo>
                  <a:lnTo>
                    <a:pt x="62" y="1504"/>
                  </a:lnTo>
                  <a:lnTo>
                    <a:pt x="50" y="1503"/>
                  </a:lnTo>
                  <a:lnTo>
                    <a:pt x="37" y="1499"/>
                  </a:lnTo>
                  <a:lnTo>
                    <a:pt x="27" y="1494"/>
                  </a:lnTo>
                  <a:lnTo>
                    <a:pt x="18" y="1487"/>
                  </a:lnTo>
                  <a:lnTo>
                    <a:pt x="10" y="1478"/>
                  </a:lnTo>
                  <a:lnTo>
                    <a:pt x="5" y="1468"/>
                  </a:lnTo>
                  <a:lnTo>
                    <a:pt x="2" y="1456"/>
                  </a:lnTo>
                  <a:lnTo>
                    <a:pt x="0" y="1444"/>
                  </a:lnTo>
                  <a:lnTo>
                    <a:pt x="0" y="300"/>
                  </a:lnTo>
                  <a:lnTo>
                    <a:pt x="0" y="300"/>
                  </a:lnTo>
                  <a:lnTo>
                    <a:pt x="2" y="292"/>
                  </a:lnTo>
                  <a:lnTo>
                    <a:pt x="6" y="284"/>
                  </a:lnTo>
                  <a:lnTo>
                    <a:pt x="13" y="273"/>
                  </a:lnTo>
                  <a:lnTo>
                    <a:pt x="23" y="260"/>
                  </a:lnTo>
                  <a:lnTo>
                    <a:pt x="46" y="231"/>
                  </a:lnTo>
                  <a:lnTo>
                    <a:pt x="74" y="194"/>
                  </a:lnTo>
                  <a:lnTo>
                    <a:pt x="89" y="174"/>
                  </a:lnTo>
                  <a:lnTo>
                    <a:pt x="105" y="153"/>
                  </a:lnTo>
                  <a:lnTo>
                    <a:pt x="119" y="130"/>
                  </a:lnTo>
                  <a:lnTo>
                    <a:pt x="133" y="106"/>
                  </a:lnTo>
                  <a:lnTo>
                    <a:pt x="146" y="81"/>
                  </a:lnTo>
                  <a:lnTo>
                    <a:pt x="157" y="55"/>
                  </a:lnTo>
                  <a:lnTo>
                    <a:pt x="166" y="28"/>
                  </a:lnTo>
                  <a:lnTo>
                    <a:pt x="174" y="0"/>
                  </a:lnTo>
                  <a:lnTo>
                    <a:pt x="252" y="0"/>
                  </a:lnTo>
                  <a:lnTo>
                    <a:pt x="329" y="0"/>
                  </a:lnTo>
                  <a:lnTo>
                    <a:pt x="329" y="0"/>
                  </a:lnTo>
                  <a:lnTo>
                    <a:pt x="337" y="28"/>
                  </a:lnTo>
                  <a:lnTo>
                    <a:pt x="346" y="55"/>
                  </a:lnTo>
                  <a:lnTo>
                    <a:pt x="358" y="81"/>
                  </a:lnTo>
                  <a:lnTo>
                    <a:pt x="371" y="106"/>
                  </a:lnTo>
                  <a:lnTo>
                    <a:pt x="384" y="130"/>
                  </a:lnTo>
                  <a:lnTo>
                    <a:pt x="400" y="153"/>
                  </a:lnTo>
                  <a:lnTo>
                    <a:pt x="414" y="174"/>
                  </a:lnTo>
                  <a:lnTo>
                    <a:pt x="429" y="194"/>
                  </a:lnTo>
                  <a:lnTo>
                    <a:pt x="457" y="231"/>
                  </a:lnTo>
                  <a:lnTo>
                    <a:pt x="481" y="260"/>
                  </a:lnTo>
                  <a:lnTo>
                    <a:pt x="491" y="273"/>
                  </a:lnTo>
                  <a:lnTo>
                    <a:pt x="497" y="284"/>
                  </a:lnTo>
                  <a:lnTo>
                    <a:pt x="502" y="292"/>
                  </a:lnTo>
                  <a:lnTo>
                    <a:pt x="504" y="300"/>
                  </a:lnTo>
                  <a:close/>
                </a:path>
              </a:pathLst>
            </a:custGeom>
            <a:solidFill>
              <a:srgbClr val="41393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79"/>
            <p:cNvSpPr>
              <a:spLocks/>
            </p:cNvSpPr>
            <p:nvPr/>
          </p:nvSpPr>
          <p:spPr bwMode="auto">
            <a:xfrm flipH="1">
              <a:off x="7902352" y="169263"/>
              <a:ext cx="145992" cy="373548"/>
            </a:xfrm>
            <a:custGeom>
              <a:avLst/>
              <a:gdLst>
                <a:gd name="T0" fmla="*/ 504 w 504"/>
                <a:gd name="T1" fmla="*/ 300 h 1504"/>
                <a:gd name="T2" fmla="*/ 504 w 504"/>
                <a:gd name="T3" fmla="*/ 1444 h 1504"/>
                <a:gd name="T4" fmla="*/ 504 w 504"/>
                <a:gd name="T5" fmla="*/ 1444 h 1504"/>
                <a:gd name="T6" fmla="*/ 502 w 504"/>
                <a:gd name="T7" fmla="*/ 1456 h 1504"/>
                <a:gd name="T8" fmla="*/ 498 w 504"/>
                <a:gd name="T9" fmla="*/ 1468 h 1504"/>
                <a:gd name="T10" fmla="*/ 493 w 504"/>
                <a:gd name="T11" fmla="*/ 1478 h 1504"/>
                <a:gd name="T12" fmla="*/ 485 w 504"/>
                <a:gd name="T13" fmla="*/ 1487 h 1504"/>
                <a:gd name="T14" fmla="*/ 476 w 504"/>
                <a:gd name="T15" fmla="*/ 1494 h 1504"/>
                <a:gd name="T16" fmla="*/ 466 w 504"/>
                <a:gd name="T17" fmla="*/ 1499 h 1504"/>
                <a:gd name="T18" fmla="*/ 454 w 504"/>
                <a:gd name="T19" fmla="*/ 1503 h 1504"/>
                <a:gd name="T20" fmla="*/ 441 w 504"/>
                <a:gd name="T21" fmla="*/ 1504 h 1504"/>
                <a:gd name="T22" fmla="*/ 252 w 504"/>
                <a:gd name="T23" fmla="*/ 1504 h 1504"/>
                <a:gd name="T24" fmla="*/ 62 w 504"/>
                <a:gd name="T25" fmla="*/ 1504 h 1504"/>
                <a:gd name="T26" fmla="*/ 62 w 504"/>
                <a:gd name="T27" fmla="*/ 1504 h 1504"/>
                <a:gd name="T28" fmla="*/ 50 w 504"/>
                <a:gd name="T29" fmla="*/ 1503 h 1504"/>
                <a:gd name="T30" fmla="*/ 37 w 504"/>
                <a:gd name="T31" fmla="*/ 1499 h 1504"/>
                <a:gd name="T32" fmla="*/ 27 w 504"/>
                <a:gd name="T33" fmla="*/ 1494 h 1504"/>
                <a:gd name="T34" fmla="*/ 18 w 504"/>
                <a:gd name="T35" fmla="*/ 1487 h 1504"/>
                <a:gd name="T36" fmla="*/ 10 w 504"/>
                <a:gd name="T37" fmla="*/ 1478 h 1504"/>
                <a:gd name="T38" fmla="*/ 5 w 504"/>
                <a:gd name="T39" fmla="*/ 1468 h 1504"/>
                <a:gd name="T40" fmla="*/ 2 w 504"/>
                <a:gd name="T41" fmla="*/ 1456 h 1504"/>
                <a:gd name="T42" fmla="*/ 0 w 504"/>
                <a:gd name="T43" fmla="*/ 1444 h 1504"/>
                <a:gd name="T44" fmla="*/ 0 w 504"/>
                <a:gd name="T45" fmla="*/ 300 h 1504"/>
                <a:gd name="T46" fmla="*/ 0 w 504"/>
                <a:gd name="T47" fmla="*/ 300 h 1504"/>
                <a:gd name="T48" fmla="*/ 2 w 504"/>
                <a:gd name="T49" fmla="*/ 292 h 1504"/>
                <a:gd name="T50" fmla="*/ 6 w 504"/>
                <a:gd name="T51" fmla="*/ 284 h 1504"/>
                <a:gd name="T52" fmla="*/ 13 w 504"/>
                <a:gd name="T53" fmla="*/ 273 h 1504"/>
                <a:gd name="T54" fmla="*/ 23 w 504"/>
                <a:gd name="T55" fmla="*/ 260 h 1504"/>
                <a:gd name="T56" fmla="*/ 46 w 504"/>
                <a:gd name="T57" fmla="*/ 231 h 1504"/>
                <a:gd name="T58" fmla="*/ 74 w 504"/>
                <a:gd name="T59" fmla="*/ 194 h 1504"/>
                <a:gd name="T60" fmla="*/ 89 w 504"/>
                <a:gd name="T61" fmla="*/ 174 h 1504"/>
                <a:gd name="T62" fmla="*/ 105 w 504"/>
                <a:gd name="T63" fmla="*/ 153 h 1504"/>
                <a:gd name="T64" fmla="*/ 119 w 504"/>
                <a:gd name="T65" fmla="*/ 130 h 1504"/>
                <a:gd name="T66" fmla="*/ 133 w 504"/>
                <a:gd name="T67" fmla="*/ 106 h 1504"/>
                <a:gd name="T68" fmla="*/ 146 w 504"/>
                <a:gd name="T69" fmla="*/ 81 h 1504"/>
                <a:gd name="T70" fmla="*/ 157 w 504"/>
                <a:gd name="T71" fmla="*/ 55 h 1504"/>
                <a:gd name="T72" fmla="*/ 166 w 504"/>
                <a:gd name="T73" fmla="*/ 28 h 1504"/>
                <a:gd name="T74" fmla="*/ 174 w 504"/>
                <a:gd name="T75" fmla="*/ 0 h 1504"/>
                <a:gd name="T76" fmla="*/ 252 w 504"/>
                <a:gd name="T77" fmla="*/ 0 h 1504"/>
                <a:gd name="T78" fmla="*/ 329 w 504"/>
                <a:gd name="T79" fmla="*/ 0 h 1504"/>
                <a:gd name="T80" fmla="*/ 329 w 504"/>
                <a:gd name="T81" fmla="*/ 0 h 1504"/>
                <a:gd name="T82" fmla="*/ 337 w 504"/>
                <a:gd name="T83" fmla="*/ 28 h 1504"/>
                <a:gd name="T84" fmla="*/ 346 w 504"/>
                <a:gd name="T85" fmla="*/ 55 h 1504"/>
                <a:gd name="T86" fmla="*/ 358 w 504"/>
                <a:gd name="T87" fmla="*/ 81 h 1504"/>
                <a:gd name="T88" fmla="*/ 371 w 504"/>
                <a:gd name="T89" fmla="*/ 106 h 1504"/>
                <a:gd name="T90" fmla="*/ 384 w 504"/>
                <a:gd name="T91" fmla="*/ 130 h 1504"/>
                <a:gd name="T92" fmla="*/ 400 w 504"/>
                <a:gd name="T93" fmla="*/ 153 h 1504"/>
                <a:gd name="T94" fmla="*/ 414 w 504"/>
                <a:gd name="T95" fmla="*/ 174 h 1504"/>
                <a:gd name="T96" fmla="*/ 429 w 504"/>
                <a:gd name="T97" fmla="*/ 194 h 1504"/>
                <a:gd name="T98" fmla="*/ 457 w 504"/>
                <a:gd name="T99" fmla="*/ 231 h 1504"/>
                <a:gd name="T100" fmla="*/ 481 w 504"/>
                <a:gd name="T101" fmla="*/ 260 h 1504"/>
                <a:gd name="T102" fmla="*/ 491 w 504"/>
                <a:gd name="T103" fmla="*/ 273 h 1504"/>
                <a:gd name="T104" fmla="*/ 497 w 504"/>
                <a:gd name="T105" fmla="*/ 284 h 1504"/>
                <a:gd name="T106" fmla="*/ 502 w 504"/>
                <a:gd name="T107" fmla="*/ 292 h 1504"/>
                <a:gd name="T108" fmla="*/ 504 w 504"/>
                <a:gd name="T109" fmla="*/ 300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4" h="1504">
                  <a:moveTo>
                    <a:pt x="504" y="300"/>
                  </a:moveTo>
                  <a:lnTo>
                    <a:pt x="504" y="1444"/>
                  </a:lnTo>
                  <a:lnTo>
                    <a:pt x="504" y="1444"/>
                  </a:lnTo>
                  <a:lnTo>
                    <a:pt x="502" y="1456"/>
                  </a:lnTo>
                  <a:lnTo>
                    <a:pt x="498" y="1468"/>
                  </a:lnTo>
                  <a:lnTo>
                    <a:pt x="493" y="1478"/>
                  </a:lnTo>
                  <a:lnTo>
                    <a:pt x="485" y="1487"/>
                  </a:lnTo>
                  <a:lnTo>
                    <a:pt x="476" y="1494"/>
                  </a:lnTo>
                  <a:lnTo>
                    <a:pt x="466" y="1499"/>
                  </a:lnTo>
                  <a:lnTo>
                    <a:pt x="454" y="1503"/>
                  </a:lnTo>
                  <a:lnTo>
                    <a:pt x="441" y="1504"/>
                  </a:lnTo>
                  <a:lnTo>
                    <a:pt x="252" y="1504"/>
                  </a:lnTo>
                  <a:lnTo>
                    <a:pt x="62" y="1504"/>
                  </a:lnTo>
                  <a:lnTo>
                    <a:pt x="62" y="1504"/>
                  </a:lnTo>
                  <a:lnTo>
                    <a:pt x="50" y="1503"/>
                  </a:lnTo>
                  <a:lnTo>
                    <a:pt x="37" y="1499"/>
                  </a:lnTo>
                  <a:lnTo>
                    <a:pt x="27" y="1494"/>
                  </a:lnTo>
                  <a:lnTo>
                    <a:pt x="18" y="1487"/>
                  </a:lnTo>
                  <a:lnTo>
                    <a:pt x="10" y="1478"/>
                  </a:lnTo>
                  <a:lnTo>
                    <a:pt x="5" y="1468"/>
                  </a:lnTo>
                  <a:lnTo>
                    <a:pt x="2" y="1456"/>
                  </a:lnTo>
                  <a:lnTo>
                    <a:pt x="0" y="1444"/>
                  </a:lnTo>
                  <a:lnTo>
                    <a:pt x="0" y="300"/>
                  </a:lnTo>
                  <a:lnTo>
                    <a:pt x="0" y="300"/>
                  </a:lnTo>
                  <a:lnTo>
                    <a:pt x="2" y="292"/>
                  </a:lnTo>
                  <a:lnTo>
                    <a:pt x="6" y="284"/>
                  </a:lnTo>
                  <a:lnTo>
                    <a:pt x="13" y="273"/>
                  </a:lnTo>
                  <a:lnTo>
                    <a:pt x="23" y="260"/>
                  </a:lnTo>
                  <a:lnTo>
                    <a:pt x="46" y="231"/>
                  </a:lnTo>
                  <a:lnTo>
                    <a:pt x="74" y="194"/>
                  </a:lnTo>
                  <a:lnTo>
                    <a:pt x="89" y="174"/>
                  </a:lnTo>
                  <a:lnTo>
                    <a:pt x="105" y="153"/>
                  </a:lnTo>
                  <a:lnTo>
                    <a:pt x="119" y="130"/>
                  </a:lnTo>
                  <a:lnTo>
                    <a:pt x="133" y="106"/>
                  </a:lnTo>
                  <a:lnTo>
                    <a:pt x="146" y="81"/>
                  </a:lnTo>
                  <a:lnTo>
                    <a:pt x="157" y="55"/>
                  </a:lnTo>
                  <a:lnTo>
                    <a:pt x="166" y="28"/>
                  </a:lnTo>
                  <a:lnTo>
                    <a:pt x="174" y="0"/>
                  </a:lnTo>
                  <a:lnTo>
                    <a:pt x="252" y="0"/>
                  </a:lnTo>
                  <a:lnTo>
                    <a:pt x="329" y="0"/>
                  </a:lnTo>
                  <a:lnTo>
                    <a:pt x="329" y="0"/>
                  </a:lnTo>
                  <a:lnTo>
                    <a:pt x="337" y="28"/>
                  </a:lnTo>
                  <a:lnTo>
                    <a:pt x="346" y="55"/>
                  </a:lnTo>
                  <a:lnTo>
                    <a:pt x="358" y="81"/>
                  </a:lnTo>
                  <a:lnTo>
                    <a:pt x="371" y="106"/>
                  </a:lnTo>
                  <a:lnTo>
                    <a:pt x="384" y="130"/>
                  </a:lnTo>
                  <a:lnTo>
                    <a:pt x="400" y="153"/>
                  </a:lnTo>
                  <a:lnTo>
                    <a:pt x="414" y="174"/>
                  </a:lnTo>
                  <a:lnTo>
                    <a:pt x="429" y="194"/>
                  </a:lnTo>
                  <a:lnTo>
                    <a:pt x="457" y="231"/>
                  </a:lnTo>
                  <a:lnTo>
                    <a:pt x="481" y="260"/>
                  </a:lnTo>
                  <a:lnTo>
                    <a:pt x="491" y="273"/>
                  </a:lnTo>
                  <a:lnTo>
                    <a:pt x="497" y="284"/>
                  </a:lnTo>
                  <a:lnTo>
                    <a:pt x="502" y="292"/>
                  </a:lnTo>
                  <a:lnTo>
                    <a:pt x="504" y="30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80"/>
            <p:cNvSpPr>
              <a:spLocks/>
            </p:cNvSpPr>
            <p:nvPr/>
          </p:nvSpPr>
          <p:spPr bwMode="auto">
            <a:xfrm flipH="1">
              <a:off x="7954492" y="91079"/>
              <a:ext cx="43450" cy="78184"/>
            </a:xfrm>
            <a:custGeom>
              <a:avLst/>
              <a:gdLst>
                <a:gd name="T0" fmla="*/ 155 w 155"/>
                <a:gd name="T1" fmla="*/ 30 h 316"/>
                <a:gd name="T2" fmla="*/ 155 w 155"/>
                <a:gd name="T3" fmla="*/ 316 h 316"/>
                <a:gd name="T4" fmla="*/ 0 w 155"/>
                <a:gd name="T5" fmla="*/ 316 h 316"/>
                <a:gd name="T6" fmla="*/ 0 w 155"/>
                <a:gd name="T7" fmla="*/ 30 h 316"/>
                <a:gd name="T8" fmla="*/ 0 w 155"/>
                <a:gd name="T9" fmla="*/ 30 h 316"/>
                <a:gd name="T10" fmla="*/ 1 w 155"/>
                <a:gd name="T11" fmla="*/ 20 h 316"/>
                <a:gd name="T12" fmla="*/ 3 w 155"/>
                <a:gd name="T13" fmla="*/ 15 h 316"/>
                <a:gd name="T14" fmla="*/ 5 w 155"/>
                <a:gd name="T15" fmla="*/ 11 h 316"/>
                <a:gd name="T16" fmla="*/ 7 w 155"/>
                <a:gd name="T17" fmla="*/ 9 h 316"/>
                <a:gd name="T18" fmla="*/ 9 w 155"/>
                <a:gd name="T19" fmla="*/ 7 h 316"/>
                <a:gd name="T20" fmla="*/ 17 w 155"/>
                <a:gd name="T21" fmla="*/ 2 h 316"/>
                <a:gd name="T22" fmla="*/ 25 w 155"/>
                <a:gd name="T23" fmla="*/ 1 h 316"/>
                <a:gd name="T24" fmla="*/ 35 w 155"/>
                <a:gd name="T25" fmla="*/ 0 h 316"/>
                <a:gd name="T26" fmla="*/ 57 w 155"/>
                <a:gd name="T27" fmla="*/ 0 h 316"/>
                <a:gd name="T28" fmla="*/ 98 w 155"/>
                <a:gd name="T29" fmla="*/ 0 h 316"/>
                <a:gd name="T30" fmla="*/ 98 w 155"/>
                <a:gd name="T31" fmla="*/ 0 h 316"/>
                <a:gd name="T32" fmla="*/ 120 w 155"/>
                <a:gd name="T33" fmla="*/ 0 h 316"/>
                <a:gd name="T34" fmla="*/ 130 w 155"/>
                <a:gd name="T35" fmla="*/ 1 h 316"/>
                <a:gd name="T36" fmla="*/ 138 w 155"/>
                <a:gd name="T37" fmla="*/ 2 h 316"/>
                <a:gd name="T38" fmla="*/ 146 w 155"/>
                <a:gd name="T39" fmla="*/ 7 h 316"/>
                <a:gd name="T40" fmla="*/ 148 w 155"/>
                <a:gd name="T41" fmla="*/ 9 h 316"/>
                <a:gd name="T42" fmla="*/ 151 w 155"/>
                <a:gd name="T43" fmla="*/ 11 h 316"/>
                <a:gd name="T44" fmla="*/ 153 w 155"/>
                <a:gd name="T45" fmla="*/ 15 h 316"/>
                <a:gd name="T46" fmla="*/ 154 w 155"/>
                <a:gd name="T47" fmla="*/ 20 h 316"/>
                <a:gd name="T48" fmla="*/ 155 w 155"/>
                <a:gd name="T49" fmla="*/ 30 h 316"/>
                <a:gd name="T50" fmla="*/ 155 w 155"/>
                <a:gd name="T51" fmla="*/ 3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5" h="316">
                  <a:moveTo>
                    <a:pt x="155" y="30"/>
                  </a:moveTo>
                  <a:lnTo>
                    <a:pt x="155" y="316"/>
                  </a:lnTo>
                  <a:lnTo>
                    <a:pt x="0" y="316"/>
                  </a:lnTo>
                  <a:lnTo>
                    <a:pt x="0" y="30"/>
                  </a:lnTo>
                  <a:lnTo>
                    <a:pt x="0" y="30"/>
                  </a:lnTo>
                  <a:lnTo>
                    <a:pt x="1" y="20"/>
                  </a:lnTo>
                  <a:lnTo>
                    <a:pt x="3" y="15"/>
                  </a:lnTo>
                  <a:lnTo>
                    <a:pt x="5" y="11"/>
                  </a:lnTo>
                  <a:lnTo>
                    <a:pt x="7" y="9"/>
                  </a:lnTo>
                  <a:lnTo>
                    <a:pt x="9" y="7"/>
                  </a:lnTo>
                  <a:lnTo>
                    <a:pt x="17" y="2"/>
                  </a:lnTo>
                  <a:lnTo>
                    <a:pt x="25" y="1"/>
                  </a:lnTo>
                  <a:lnTo>
                    <a:pt x="35" y="0"/>
                  </a:lnTo>
                  <a:lnTo>
                    <a:pt x="57" y="0"/>
                  </a:lnTo>
                  <a:lnTo>
                    <a:pt x="98" y="0"/>
                  </a:lnTo>
                  <a:lnTo>
                    <a:pt x="98" y="0"/>
                  </a:lnTo>
                  <a:lnTo>
                    <a:pt x="120" y="0"/>
                  </a:lnTo>
                  <a:lnTo>
                    <a:pt x="130" y="1"/>
                  </a:lnTo>
                  <a:lnTo>
                    <a:pt x="138" y="2"/>
                  </a:lnTo>
                  <a:lnTo>
                    <a:pt x="146" y="7"/>
                  </a:lnTo>
                  <a:lnTo>
                    <a:pt x="148" y="9"/>
                  </a:lnTo>
                  <a:lnTo>
                    <a:pt x="151" y="11"/>
                  </a:lnTo>
                  <a:lnTo>
                    <a:pt x="153" y="15"/>
                  </a:lnTo>
                  <a:lnTo>
                    <a:pt x="154" y="20"/>
                  </a:lnTo>
                  <a:lnTo>
                    <a:pt x="155" y="30"/>
                  </a:lnTo>
                  <a:lnTo>
                    <a:pt x="155" y="30"/>
                  </a:lnTo>
                  <a:close/>
                </a:path>
              </a:pathLst>
            </a:custGeom>
            <a:solidFill>
              <a:srgbClr val="CE4E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81"/>
            <p:cNvSpPr>
              <a:spLocks/>
            </p:cNvSpPr>
            <p:nvPr/>
          </p:nvSpPr>
          <p:spPr bwMode="auto">
            <a:xfrm flipH="1">
              <a:off x="7951016" y="101503"/>
              <a:ext cx="50402" cy="12162"/>
            </a:xfrm>
            <a:custGeom>
              <a:avLst/>
              <a:gdLst>
                <a:gd name="T0" fmla="*/ 16 w 175"/>
                <a:gd name="T1" fmla="*/ 49 h 49"/>
                <a:gd name="T2" fmla="*/ 16 w 175"/>
                <a:gd name="T3" fmla="*/ 49 h 49"/>
                <a:gd name="T4" fmla="*/ 9 w 175"/>
                <a:gd name="T5" fmla="*/ 48 h 49"/>
                <a:gd name="T6" fmla="*/ 5 w 175"/>
                <a:gd name="T7" fmla="*/ 45 h 49"/>
                <a:gd name="T8" fmla="*/ 1 w 175"/>
                <a:gd name="T9" fmla="*/ 40 h 49"/>
                <a:gd name="T10" fmla="*/ 0 w 175"/>
                <a:gd name="T11" fmla="*/ 34 h 49"/>
                <a:gd name="T12" fmla="*/ 0 w 175"/>
                <a:gd name="T13" fmla="*/ 16 h 49"/>
                <a:gd name="T14" fmla="*/ 0 w 175"/>
                <a:gd name="T15" fmla="*/ 16 h 49"/>
                <a:gd name="T16" fmla="*/ 1 w 175"/>
                <a:gd name="T17" fmla="*/ 9 h 49"/>
                <a:gd name="T18" fmla="*/ 5 w 175"/>
                <a:gd name="T19" fmla="*/ 5 h 49"/>
                <a:gd name="T20" fmla="*/ 9 w 175"/>
                <a:gd name="T21" fmla="*/ 2 h 49"/>
                <a:gd name="T22" fmla="*/ 16 w 175"/>
                <a:gd name="T23" fmla="*/ 0 h 49"/>
                <a:gd name="T24" fmla="*/ 159 w 175"/>
                <a:gd name="T25" fmla="*/ 0 h 49"/>
                <a:gd name="T26" fmla="*/ 159 w 175"/>
                <a:gd name="T27" fmla="*/ 0 h 49"/>
                <a:gd name="T28" fmla="*/ 166 w 175"/>
                <a:gd name="T29" fmla="*/ 2 h 49"/>
                <a:gd name="T30" fmla="*/ 171 w 175"/>
                <a:gd name="T31" fmla="*/ 5 h 49"/>
                <a:gd name="T32" fmla="*/ 174 w 175"/>
                <a:gd name="T33" fmla="*/ 9 h 49"/>
                <a:gd name="T34" fmla="*/ 175 w 175"/>
                <a:gd name="T35" fmla="*/ 16 h 49"/>
                <a:gd name="T36" fmla="*/ 175 w 175"/>
                <a:gd name="T37" fmla="*/ 34 h 49"/>
                <a:gd name="T38" fmla="*/ 175 w 175"/>
                <a:gd name="T39" fmla="*/ 34 h 49"/>
                <a:gd name="T40" fmla="*/ 174 w 175"/>
                <a:gd name="T41" fmla="*/ 40 h 49"/>
                <a:gd name="T42" fmla="*/ 171 w 175"/>
                <a:gd name="T43" fmla="*/ 45 h 49"/>
                <a:gd name="T44" fmla="*/ 166 w 175"/>
                <a:gd name="T45" fmla="*/ 48 h 49"/>
                <a:gd name="T46" fmla="*/ 159 w 175"/>
                <a:gd name="T47" fmla="*/ 49 h 49"/>
                <a:gd name="T48" fmla="*/ 16 w 175"/>
                <a:gd name="T4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5" h="49">
                  <a:moveTo>
                    <a:pt x="16" y="49"/>
                  </a:moveTo>
                  <a:lnTo>
                    <a:pt x="16" y="49"/>
                  </a:lnTo>
                  <a:lnTo>
                    <a:pt x="9" y="48"/>
                  </a:lnTo>
                  <a:lnTo>
                    <a:pt x="5" y="45"/>
                  </a:lnTo>
                  <a:lnTo>
                    <a:pt x="1" y="40"/>
                  </a:lnTo>
                  <a:lnTo>
                    <a:pt x="0" y="34"/>
                  </a:lnTo>
                  <a:lnTo>
                    <a:pt x="0" y="16"/>
                  </a:lnTo>
                  <a:lnTo>
                    <a:pt x="0" y="16"/>
                  </a:lnTo>
                  <a:lnTo>
                    <a:pt x="1" y="9"/>
                  </a:lnTo>
                  <a:lnTo>
                    <a:pt x="5" y="5"/>
                  </a:lnTo>
                  <a:lnTo>
                    <a:pt x="9" y="2"/>
                  </a:lnTo>
                  <a:lnTo>
                    <a:pt x="16" y="0"/>
                  </a:lnTo>
                  <a:lnTo>
                    <a:pt x="159" y="0"/>
                  </a:lnTo>
                  <a:lnTo>
                    <a:pt x="159" y="0"/>
                  </a:lnTo>
                  <a:lnTo>
                    <a:pt x="166" y="2"/>
                  </a:lnTo>
                  <a:lnTo>
                    <a:pt x="171" y="5"/>
                  </a:lnTo>
                  <a:lnTo>
                    <a:pt x="174" y="9"/>
                  </a:lnTo>
                  <a:lnTo>
                    <a:pt x="175" y="16"/>
                  </a:lnTo>
                  <a:lnTo>
                    <a:pt x="175" y="34"/>
                  </a:lnTo>
                  <a:lnTo>
                    <a:pt x="175" y="34"/>
                  </a:lnTo>
                  <a:lnTo>
                    <a:pt x="174" y="40"/>
                  </a:lnTo>
                  <a:lnTo>
                    <a:pt x="171" y="45"/>
                  </a:lnTo>
                  <a:lnTo>
                    <a:pt x="166" y="48"/>
                  </a:lnTo>
                  <a:lnTo>
                    <a:pt x="159" y="49"/>
                  </a:lnTo>
                  <a:lnTo>
                    <a:pt x="16" y="49"/>
                  </a:lnTo>
                  <a:close/>
                </a:path>
              </a:pathLst>
            </a:custGeom>
            <a:solidFill>
              <a:srgbClr val="C128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482"/>
            <p:cNvSpPr>
              <a:spLocks noChangeArrowheads="1"/>
            </p:cNvSpPr>
            <p:nvPr/>
          </p:nvSpPr>
          <p:spPr bwMode="auto">
            <a:xfrm flipH="1">
              <a:off x="7924946" y="285671"/>
              <a:ext cx="102542" cy="159844"/>
            </a:xfrm>
            <a:prstGeom prst="rect">
              <a:avLst/>
            </a:prstGeom>
            <a:solidFill>
              <a:srgbClr val="ECE58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83"/>
            <p:cNvSpPr>
              <a:spLocks/>
            </p:cNvSpPr>
            <p:nvPr/>
          </p:nvSpPr>
          <p:spPr bwMode="auto">
            <a:xfrm flipH="1">
              <a:off x="7938850" y="334319"/>
              <a:ext cx="74734" cy="62547"/>
            </a:xfrm>
            <a:custGeom>
              <a:avLst/>
              <a:gdLst>
                <a:gd name="T0" fmla="*/ 0 w 263"/>
                <a:gd name="T1" fmla="*/ 126 h 252"/>
                <a:gd name="T2" fmla="*/ 3 w 263"/>
                <a:gd name="T3" fmla="*/ 151 h 252"/>
                <a:gd name="T4" fmla="*/ 11 w 263"/>
                <a:gd name="T5" fmla="*/ 175 h 252"/>
                <a:gd name="T6" fmla="*/ 23 w 263"/>
                <a:gd name="T7" fmla="*/ 196 h 252"/>
                <a:gd name="T8" fmla="*/ 39 w 263"/>
                <a:gd name="T9" fmla="*/ 215 h 252"/>
                <a:gd name="T10" fmla="*/ 59 w 263"/>
                <a:gd name="T11" fmla="*/ 231 h 252"/>
                <a:gd name="T12" fmla="*/ 81 w 263"/>
                <a:gd name="T13" fmla="*/ 243 h 252"/>
                <a:gd name="T14" fmla="*/ 105 w 263"/>
                <a:gd name="T15" fmla="*/ 249 h 252"/>
                <a:gd name="T16" fmla="*/ 132 w 263"/>
                <a:gd name="T17" fmla="*/ 252 h 252"/>
                <a:gd name="T18" fmla="*/ 145 w 263"/>
                <a:gd name="T19" fmla="*/ 251 h 252"/>
                <a:gd name="T20" fmla="*/ 171 w 263"/>
                <a:gd name="T21" fmla="*/ 246 h 252"/>
                <a:gd name="T22" fmla="*/ 194 w 263"/>
                <a:gd name="T23" fmla="*/ 237 h 252"/>
                <a:gd name="T24" fmla="*/ 215 w 263"/>
                <a:gd name="T25" fmla="*/ 223 h 252"/>
                <a:gd name="T26" fmla="*/ 233 w 263"/>
                <a:gd name="T27" fmla="*/ 206 h 252"/>
                <a:gd name="T28" fmla="*/ 247 w 263"/>
                <a:gd name="T29" fmla="*/ 187 h 252"/>
                <a:gd name="T30" fmla="*/ 257 w 263"/>
                <a:gd name="T31" fmla="*/ 164 h 252"/>
                <a:gd name="T32" fmla="*/ 262 w 263"/>
                <a:gd name="T33" fmla="*/ 139 h 252"/>
                <a:gd name="T34" fmla="*/ 263 w 263"/>
                <a:gd name="T35" fmla="*/ 126 h 252"/>
                <a:gd name="T36" fmla="*/ 261 w 263"/>
                <a:gd name="T37" fmla="*/ 100 h 252"/>
                <a:gd name="T38" fmla="*/ 253 w 263"/>
                <a:gd name="T39" fmla="*/ 76 h 252"/>
                <a:gd name="T40" fmla="*/ 240 w 263"/>
                <a:gd name="T41" fmla="*/ 55 h 252"/>
                <a:gd name="T42" fmla="*/ 225 w 263"/>
                <a:gd name="T43" fmla="*/ 37 h 252"/>
                <a:gd name="T44" fmla="*/ 205 w 263"/>
                <a:gd name="T45" fmla="*/ 21 h 252"/>
                <a:gd name="T46" fmla="*/ 183 w 263"/>
                <a:gd name="T47" fmla="*/ 10 h 252"/>
                <a:gd name="T48" fmla="*/ 159 w 263"/>
                <a:gd name="T49" fmla="*/ 2 h 252"/>
                <a:gd name="T50" fmla="*/ 132 w 263"/>
                <a:gd name="T51" fmla="*/ 0 h 252"/>
                <a:gd name="T52" fmla="*/ 118 w 263"/>
                <a:gd name="T53" fmla="*/ 0 h 252"/>
                <a:gd name="T54" fmla="*/ 92 w 263"/>
                <a:gd name="T55" fmla="*/ 5 h 252"/>
                <a:gd name="T56" fmla="*/ 69 w 263"/>
                <a:gd name="T57" fmla="*/ 15 h 252"/>
                <a:gd name="T58" fmla="*/ 49 w 263"/>
                <a:gd name="T59" fmla="*/ 29 h 252"/>
                <a:gd name="T60" fmla="*/ 31 w 263"/>
                <a:gd name="T61" fmla="*/ 45 h 252"/>
                <a:gd name="T62" fmla="*/ 16 w 263"/>
                <a:gd name="T63" fmla="*/ 66 h 252"/>
                <a:gd name="T64" fmla="*/ 6 w 263"/>
                <a:gd name="T65" fmla="*/ 88 h 252"/>
                <a:gd name="T66" fmla="*/ 2 w 263"/>
                <a:gd name="T67" fmla="*/ 113 h 252"/>
                <a:gd name="T68" fmla="*/ 0 w 263"/>
                <a:gd name="T69" fmla="*/ 12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3" h="252">
                  <a:moveTo>
                    <a:pt x="0" y="126"/>
                  </a:moveTo>
                  <a:lnTo>
                    <a:pt x="0" y="126"/>
                  </a:lnTo>
                  <a:lnTo>
                    <a:pt x="2" y="139"/>
                  </a:lnTo>
                  <a:lnTo>
                    <a:pt x="3" y="151"/>
                  </a:lnTo>
                  <a:lnTo>
                    <a:pt x="6" y="164"/>
                  </a:lnTo>
                  <a:lnTo>
                    <a:pt x="11" y="175"/>
                  </a:lnTo>
                  <a:lnTo>
                    <a:pt x="16" y="187"/>
                  </a:lnTo>
                  <a:lnTo>
                    <a:pt x="23" y="196"/>
                  </a:lnTo>
                  <a:lnTo>
                    <a:pt x="31" y="206"/>
                  </a:lnTo>
                  <a:lnTo>
                    <a:pt x="39" y="215"/>
                  </a:lnTo>
                  <a:lnTo>
                    <a:pt x="49" y="223"/>
                  </a:lnTo>
                  <a:lnTo>
                    <a:pt x="59" y="231"/>
                  </a:lnTo>
                  <a:lnTo>
                    <a:pt x="69" y="237"/>
                  </a:lnTo>
                  <a:lnTo>
                    <a:pt x="81" y="243"/>
                  </a:lnTo>
                  <a:lnTo>
                    <a:pt x="92" y="246"/>
                  </a:lnTo>
                  <a:lnTo>
                    <a:pt x="105" y="249"/>
                  </a:lnTo>
                  <a:lnTo>
                    <a:pt x="118" y="251"/>
                  </a:lnTo>
                  <a:lnTo>
                    <a:pt x="132" y="252"/>
                  </a:lnTo>
                  <a:lnTo>
                    <a:pt x="132" y="252"/>
                  </a:lnTo>
                  <a:lnTo>
                    <a:pt x="145" y="251"/>
                  </a:lnTo>
                  <a:lnTo>
                    <a:pt x="159" y="249"/>
                  </a:lnTo>
                  <a:lnTo>
                    <a:pt x="171" y="246"/>
                  </a:lnTo>
                  <a:lnTo>
                    <a:pt x="183" y="243"/>
                  </a:lnTo>
                  <a:lnTo>
                    <a:pt x="194" y="237"/>
                  </a:lnTo>
                  <a:lnTo>
                    <a:pt x="205" y="231"/>
                  </a:lnTo>
                  <a:lnTo>
                    <a:pt x="215" y="223"/>
                  </a:lnTo>
                  <a:lnTo>
                    <a:pt x="225" y="215"/>
                  </a:lnTo>
                  <a:lnTo>
                    <a:pt x="233" y="206"/>
                  </a:lnTo>
                  <a:lnTo>
                    <a:pt x="240" y="196"/>
                  </a:lnTo>
                  <a:lnTo>
                    <a:pt x="247" y="187"/>
                  </a:lnTo>
                  <a:lnTo>
                    <a:pt x="253" y="175"/>
                  </a:lnTo>
                  <a:lnTo>
                    <a:pt x="257" y="164"/>
                  </a:lnTo>
                  <a:lnTo>
                    <a:pt x="261" y="151"/>
                  </a:lnTo>
                  <a:lnTo>
                    <a:pt x="262" y="139"/>
                  </a:lnTo>
                  <a:lnTo>
                    <a:pt x="263" y="126"/>
                  </a:lnTo>
                  <a:lnTo>
                    <a:pt x="263" y="126"/>
                  </a:lnTo>
                  <a:lnTo>
                    <a:pt x="262" y="113"/>
                  </a:lnTo>
                  <a:lnTo>
                    <a:pt x="261" y="100"/>
                  </a:lnTo>
                  <a:lnTo>
                    <a:pt x="257" y="88"/>
                  </a:lnTo>
                  <a:lnTo>
                    <a:pt x="253" y="76"/>
                  </a:lnTo>
                  <a:lnTo>
                    <a:pt x="247" y="66"/>
                  </a:lnTo>
                  <a:lnTo>
                    <a:pt x="240" y="55"/>
                  </a:lnTo>
                  <a:lnTo>
                    <a:pt x="233" y="45"/>
                  </a:lnTo>
                  <a:lnTo>
                    <a:pt x="225" y="37"/>
                  </a:lnTo>
                  <a:lnTo>
                    <a:pt x="215" y="29"/>
                  </a:lnTo>
                  <a:lnTo>
                    <a:pt x="205" y="21"/>
                  </a:lnTo>
                  <a:lnTo>
                    <a:pt x="194" y="15"/>
                  </a:lnTo>
                  <a:lnTo>
                    <a:pt x="183" y="10"/>
                  </a:lnTo>
                  <a:lnTo>
                    <a:pt x="171" y="5"/>
                  </a:lnTo>
                  <a:lnTo>
                    <a:pt x="159" y="2"/>
                  </a:lnTo>
                  <a:lnTo>
                    <a:pt x="145" y="0"/>
                  </a:lnTo>
                  <a:lnTo>
                    <a:pt x="132" y="0"/>
                  </a:lnTo>
                  <a:lnTo>
                    <a:pt x="132" y="0"/>
                  </a:lnTo>
                  <a:lnTo>
                    <a:pt x="118" y="0"/>
                  </a:lnTo>
                  <a:lnTo>
                    <a:pt x="105" y="2"/>
                  </a:lnTo>
                  <a:lnTo>
                    <a:pt x="92" y="5"/>
                  </a:lnTo>
                  <a:lnTo>
                    <a:pt x="81" y="10"/>
                  </a:lnTo>
                  <a:lnTo>
                    <a:pt x="69" y="15"/>
                  </a:lnTo>
                  <a:lnTo>
                    <a:pt x="59" y="21"/>
                  </a:lnTo>
                  <a:lnTo>
                    <a:pt x="49" y="29"/>
                  </a:lnTo>
                  <a:lnTo>
                    <a:pt x="39" y="37"/>
                  </a:lnTo>
                  <a:lnTo>
                    <a:pt x="31" y="45"/>
                  </a:lnTo>
                  <a:lnTo>
                    <a:pt x="23" y="55"/>
                  </a:lnTo>
                  <a:lnTo>
                    <a:pt x="16" y="66"/>
                  </a:lnTo>
                  <a:lnTo>
                    <a:pt x="11" y="76"/>
                  </a:lnTo>
                  <a:lnTo>
                    <a:pt x="6" y="88"/>
                  </a:lnTo>
                  <a:lnTo>
                    <a:pt x="3" y="100"/>
                  </a:lnTo>
                  <a:lnTo>
                    <a:pt x="2" y="113"/>
                  </a:lnTo>
                  <a:lnTo>
                    <a:pt x="0" y="126"/>
                  </a:lnTo>
                  <a:lnTo>
                    <a:pt x="0" y="126"/>
                  </a:lnTo>
                  <a:close/>
                </a:path>
              </a:pathLst>
            </a:custGeom>
            <a:solidFill>
              <a:srgbClr val="BCCE6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484"/>
            <p:cNvSpPr>
              <a:spLocks/>
            </p:cNvSpPr>
            <p:nvPr/>
          </p:nvSpPr>
          <p:spPr bwMode="auto">
            <a:xfrm flipH="1">
              <a:off x="8015322" y="407291"/>
              <a:ext cx="331958" cy="137257"/>
            </a:xfrm>
            <a:custGeom>
              <a:avLst/>
              <a:gdLst>
                <a:gd name="T0" fmla="*/ 574 w 1147"/>
                <a:gd name="T1" fmla="*/ 552 h 552"/>
                <a:gd name="T2" fmla="*/ 515 w 1147"/>
                <a:gd name="T3" fmla="*/ 549 h 552"/>
                <a:gd name="T4" fmla="*/ 458 w 1147"/>
                <a:gd name="T5" fmla="*/ 541 h 552"/>
                <a:gd name="T6" fmla="*/ 403 w 1147"/>
                <a:gd name="T7" fmla="*/ 527 h 552"/>
                <a:gd name="T8" fmla="*/ 352 w 1147"/>
                <a:gd name="T9" fmla="*/ 509 h 552"/>
                <a:gd name="T10" fmla="*/ 301 w 1147"/>
                <a:gd name="T11" fmla="*/ 485 h 552"/>
                <a:gd name="T12" fmla="*/ 254 w 1147"/>
                <a:gd name="T13" fmla="*/ 458 h 552"/>
                <a:gd name="T14" fmla="*/ 209 w 1147"/>
                <a:gd name="T15" fmla="*/ 426 h 552"/>
                <a:gd name="T16" fmla="*/ 169 w 1147"/>
                <a:gd name="T17" fmla="*/ 390 h 552"/>
                <a:gd name="T18" fmla="*/ 132 w 1147"/>
                <a:gd name="T19" fmla="*/ 351 h 552"/>
                <a:gd name="T20" fmla="*/ 99 w 1147"/>
                <a:gd name="T21" fmla="*/ 309 h 552"/>
                <a:gd name="T22" fmla="*/ 70 w 1147"/>
                <a:gd name="T23" fmla="*/ 264 h 552"/>
                <a:gd name="T24" fmla="*/ 46 w 1147"/>
                <a:gd name="T25" fmla="*/ 215 h 552"/>
                <a:gd name="T26" fmla="*/ 26 w 1147"/>
                <a:gd name="T27" fmla="*/ 165 h 552"/>
                <a:gd name="T28" fmla="*/ 13 w 1147"/>
                <a:gd name="T29" fmla="*/ 112 h 552"/>
                <a:gd name="T30" fmla="*/ 4 w 1147"/>
                <a:gd name="T31" fmla="*/ 57 h 552"/>
                <a:gd name="T32" fmla="*/ 0 w 1147"/>
                <a:gd name="T33" fmla="*/ 0 h 552"/>
                <a:gd name="T34" fmla="*/ 1147 w 1147"/>
                <a:gd name="T35" fmla="*/ 0 h 552"/>
                <a:gd name="T36" fmla="*/ 1145 w 1147"/>
                <a:gd name="T37" fmla="*/ 57 h 552"/>
                <a:gd name="T38" fmla="*/ 1136 w 1147"/>
                <a:gd name="T39" fmla="*/ 112 h 552"/>
                <a:gd name="T40" fmla="*/ 1121 w 1147"/>
                <a:gd name="T41" fmla="*/ 165 h 552"/>
                <a:gd name="T42" fmla="*/ 1102 w 1147"/>
                <a:gd name="T43" fmla="*/ 215 h 552"/>
                <a:gd name="T44" fmla="*/ 1079 w 1147"/>
                <a:gd name="T45" fmla="*/ 264 h 552"/>
                <a:gd name="T46" fmla="*/ 1049 w 1147"/>
                <a:gd name="T47" fmla="*/ 309 h 552"/>
                <a:gd name="T48" fmla="*/ 1017 w 1147"/>
                <a:gd name="T49" fmla="*/ 351 h 552"/>
                <a:gd name="T50" fmla="*/ 980 w 1147"/>
                <a:gd name="T51" fmla="*/ 390 h 552"/>
                <a:gd name="T52" fmla="*/ 938 w 1147"/>
                <a:gd name="T53" fmla="*/ 426 h 552"/>
                <a:gd name="T54" fmla="*/ 895 w 1147"/>
                <a:gd name="T55" fmla="*/ 458 h 552"/>
                <a:gd name="T56" fmla="*/ 847 w 1147"/>
                <a:gd name="T57" fmla="*/ 485 h 552"/>
                <a:gd name="T58" fmla="*/ 797 w 1147"/>
                <a:gd name="T59" fmla="*/ 509 h 552"/>
                <a:gd name="T60" fmla="*/ 744 w 1147"/>
                <a:gd name="T61" fmla="*/ 527 h 552"/>
                <a:gd name="T62" fmla="*/ 689 w 1147"/>
                <a:gd name="T63" fmla="*/ 541 h 552"/>
                <a:gd name="T64" fmla="*/ 633 w 1147"/>
                <a:gd name="T65" fmla="*/ 549 h 552"/>
                <a:gd name="T66" fmla="*/ 574 w 1147"/>
                <a:gd name="T67" fmla="*/ 55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7" h="552">
                  <a:moveTo>
                    <a:pt x="574" y="552"/>
                  </a:moveTo>
                  <a:lnTo>
                    <a:pt x="574" y="552"/>
                  </a:lnTo>
                  <a:lnTo>
                    <a:pt x="545" y="551"/>
                  </a:lnTo>
                  <a:lnTo>
                    <a:pt x="515" y="549"/>
                  </a:lnTo>
                  <a:lnTo>
                    <a:pt x="487" y="546"/>
                  </a:lnTo>
                  <a:lnTo>
                    <a:pt x="458" y="541"/>
                  </a:lnTo>
                  <a:lnTo>
                    <a:pt x="431" y="535"/>
                  </a:lnTo>
                  <a:lnTo>
                    <a:pt x="403" y="527"/>
                  </a:lnTo>
                  <a:lnTo>
                    <a:pt x="377" y="519"/>
                  </a:lnTo>
                  <a:lnTo>
                    <a:pt x="352" y="509"/>
                  </a:lnTo>
                  <a:lnTo>
                    <a:pt x="326" y="498"/>
                  </a:lnTo>
                  <a:lnTo>
                    <a:pt x="301" y="485"/>
                  </a:lnTo>
                  <a:lnTo>
                    <a:pt x="276" y="472"/>
                  </a:lnTo>
                  <a:lnTo>
                    <a:pt x="254" y="458"/>
                  </a:lnTo>
                  <a:lnTo>
                    <a:pt x="232" y="442"/>
                  </a:lnTo>
                  <a:lnTo>
                    <a:pt x="209" y="426"/>
                  </a:lnTo>
                  <a:lnTo>
                    <a:pt x="189" y="409"/>
                  </a:lnTo>
                  <a:lnTo>
                    <a:pt x="169" y="390"/>
                  </a:lnTo>
                  <a:lnTo>
                    <a:pt x="150" y="372"/>
                  </a:lnTo>
                  <a:lnTo>
                    <a:pt x="132" y="351"/>
                  </a:lnTo>
                  <a:lnTo>
                    <a:pt x="115" y="331"/>
                  </a:lnTo>
                  <a:lnTo>
                    <a:pt x="99" y="309"/>
                  </a:lnTo>
                  <a:lnTo>
                    <a:pt x="83" y="287"/>
                  </a:lnTo>
                  <a:lnTo>
                    <a:pt x="70" y="264"/>
                  </a:lnTo>
                  <a:lnTo>
                    <a:pt x="58" y="240"/>
                  </a:lnTo>
                  <a:lnTo>
                    <a:pt x="46" y="215"/>
                  </a:lnTo>
                  <a:lnTo>
                    <a:pt x="35" y="190"/>
                  </a:lnTo>
                  <a:lnTo>
                    <a:pt x="26" y="165"/>
                  </a:lnTo>
                  <a:lnTo>
                    <a:pt x="20" y="139"/>
                  </a:lnTo>
                  <a:lnTo>
                    <a:pt x="13" y="112"/>
                  </a:lnTo>
                  <a:lnTo>
                    <a:pt x="7" y="85"/>
                  </a:lnTo>
                  <a:lnTo>
                    <a:pt x="4" y="57"/>
                  </a:lnTo>
                  <a:lnTo>
                    <a:pt x="2" y="28"/>
                  </a:lnTo>
                  <a:lnTo>
                    <a:pt x="0" y="0"/>
                  </a:lnTo>
                  <a:lnTo>
                    <a:pt x="1147" y="0"/>
                  </a:lnTo>
                  <a:lnTo>
                    <a:pt x="1147" y="0"/>
                  </a:lnTo>
                  <a:lnTo>
                    <a:pt x="1147" y="28"/>
                  </a:lnTo>
                  <a:lnTo>
                    <a:pt x="1145" y="57"/>
                  </a:lnTo>
                  <a:lnTo>
                    <a:pt x="1140" y="85"/>
                  </a:lnTo>
                  <a:lnTo>
                    <a:pt x="1136" y="112"/>
                  </a:lnTo>
                  <a:lnTo>
                    <a:pt x="1129" y="139"/>
                  </a:lnTo>
                  <a:lnTo>
                    <a:pt x="1121" y="165"/>
                  </a:lnTo>
                  <a:lnTo>
                    <a:pt x="1112" y="190"/>
                  </a:lnTo>
                  <a:lnTo>
                    <a:pt x="1102" y="215"/>
                  </a:lnTo>
                  <a:lnTo>
                    <a:pt x="1091" y="240"/>
                  </a:lnTo>
                  <a:lnTo>
                    <a:pt x="1079" y="264"/>
                  </a:lnTo>
                  <a:lnTo>
                    <a:pt x="1064" y="287"/>
                  </a:lnTo>
                  <a:lnTo>
                    <a:pt x="1049" y="309"/>
                  </a:lnTo>
                  <a:lnTo>
                    <a:pt x="1034" y="331"/>
                  </a:lnTo>
                  <a:lnTo>
                    <a:pt x="1017" y="351"/>
                  </a:lnTo>
                  <a:lnTo>
                    <a:pt x="999" y="372"/>
                  </a:lnTo>
                  <a:lnTo>
                    <a:pt x="980" y="390"/>
                  </a:lnTo>
                  <a:lnTo>
                    <a:pt x="960" y="409"/>
                  </a:lnTo>
                  <a:lnTo>
                    <a:pt x="938" y="426"/>
                  </a:lnTo>
                  <a:lnTo>
                    <a:pt x="917" y="442"/>
                  </a:lnTo>
                  <a:lnTo>
                    <a:pt x="895" y="458"/>
                  </a:lnTo>
                  <a:lnTo>
                    <a:pt x="871" y="472"/>
                  </a:lnTo>
                  <a:lnTo>
                    <a:pt x="847" y="485"/>
                  </a:lnTo>
                  <a:lnTo>
                    <a:pt x="823" y="498"/>
                  </a:lnTo>
                  <a:lnTo>
                    <a:pt x="797" y="509"/>
                  </a:lnTo>
                  <a:lnTo>
                    <a:pt x="771" y="519"/>
                  </a:lnTo>
                  <a:lnTo>
                    <a:pt x="744" y="527"/>
                  </a:lnTo>
                  <a:lnTo>
                    <a:pt x="717" y="535"/>
                  </a:lnTo>
                  <a:lnTo>
                    <a:pt x="689" y="541"/>
                  </a:lnTo>
                  <a:lnTo>
                    <a:pt x="661" y="546"/>
                  </a:lnTo>
                  <a:lnTo>
                    <a:pt x="633" y="549"/>
                  </a:lnTo>
                  <a:lnTo>
                    <a:pt x="604" y="551"/>
                  </a:lnTo>
                  <a:lnTo>
                    <a:pt x="574" y="552"/>
                  </a:lnTo>
                  <a:close/>
                </a:path>
              </a:pathLst>
            </a:custGeom>
            <a:solidFill>
              <a:srgbClr val="6F653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85"/>
            <p:cNvSpPr>
              <a:spLocks/>
            </p:cNvSpPr>
            <p:nvPr/>
          </p:nvSpPr>
          <p:spPr bwMode="auto">
            <a:xfrm flipH="1">
              <a:off x="8015322" y="407291"/>
              <a:ext cx="331958" cy="137257"/>
            </a:xfrm>
            <a:custGeom>
              <a:avLst/>
              <a:gdLst>
                <a:gd name="T0" fmla="*/ 574 w 1147"/>
                <a:gd name="T1" fmla="*/ 552 h 552"/>
                <a:gd name="T2" fmla="*/ 515 w 1147"/>
                <a:gd name="T3" fmla="*/ 549 h 552"/>
                <a:gd name="T4" fmla="*/ 458 w 1147"/>
                <a:gd name="T5" fmla="*/ 541 h 552"/>
                <a:gd name="T6" fmla="*/ 403 w 1147"/>
                <a:gd name="T7" fmla="*/ 527 h 552"/>
                <a:gd name="T8" fmla="*/ 352 w 1147"/>
                <a:gd name="T9" fmla="*/ 509 h 552"/>
                <a:gd name="T10" fmla="*/ 301 w 1147"/>
                <a:gd name="T11" fmla="*/ 485 h 552"/>
                <a:gd name="T12" fmla="*/ 254 w 1147"/>
                <a:gd name="T13" fmla="*/ 458 h 552"/>
                <a:gd name="T14" fmla="*/ 209 w 1147"/>
                <a:gd name="T15" fmla="*/ 426 h 552"/>
                <a:gd name="T16" fmla="*/ 169 w 1147"/>
                <a:gd name="T17" fmla="*/ 390 h 552"/>
                <a:gd name="T18" fmla="*/ 132 w 1147"/>
                <a:gd name="T19" fmla="*/ 351 h 552"/>
                <a:gd name="T20" fmla="*/ 99 w 1147"/>
                <a:gd name="T21" fmla="*/ 309 h 552"/>
                <a:gd name="T22" fmla="*/ 70 w 1147"/>
                <a:gd name="T23" fmla="*/ 264 h 552"/>
                <a:gd name="T24" fmla="*/ 46 w 1147"/>
                <a:gd name="T25" fmla="*/ 215 h 552"/>
                <a:gd name="T26" fmla="*/ 26 w 1147"/>
                <a:gd name="T27" fmla="*/ 165 h 552"/>
                <a:gd name="T28" fmla="*/ 13 w 1147"/>
                <a:gd name="T29" fmla="*/ 112 h 552"/>
                <a:gd name="T30" fmla="*/ 4 w 1147"/>
                <a:gd name="T31" fmla="*/ 57 h 552"/>
                <a:gd name="T32" fmla="*/ 0 w 1147"/>
                <a:gd name="T33" fmla="*/ 0 h 552"/>
                <a:gd name="T34" fmla="*/ 1147 w 1147"/>
                <a:gd name="T35" fmla="*/ 0 h 552"/>
                <a:gd name="T36" fmla="*/ 1145 w 1147"/>
                <a:gd name="T37" fmla="*/ 57 h 552"/>
                <a:gd name="T38" fmla="*/ 1136 w 1147"/>
                <a:gd name="T39" fmla="*/ 112 h 552"/>
                <a:gd name="T40" fmla="*/ 1121 w 1147"/>
                <a:gd name="T41" fmla="*/ 165 h 552"/>
                <a:gd name="T42" fmla="*/ 1102 w 1147"/>
                <a:gd name="T43" fmla="*/ 215 h 552"/>
                <a:gd name="T44" fmla="*/ 1079 w 1147"/>
                <a:gd name="T45" fmla="*/ 264 h 552"/>
                <a:gd name="T46" fmla="*/ 1049 w 1147"/>
                <a:gd name="T47" fmla="*/ 309 h 552"/>
                <a:gd name="T48" fmla="*/ 1017 w 1147"/>
                <a:gd name="T49" fmla="*/ 351 h 552"/>
                <a:gd name="T50" fmla="*/ 980 w 1147"/>
                <a:gd name="T51" fmla="*/ 390 h 552"/>
                <a:gd name="T52" fmla="*/ 938 w 1147"/>
                <a:gd name="T53" fmla="*/ 426 h 552"/>
                <a:gd name="T54" fmla="*/ 895 w 1147"/>
                <a:gd name="T55" fmla="*/ 458 h 552"/>
                <a:gd name="T56" fmla="*/ 847 w 1147"/>
                <a:gd name="T57" fmla="*/ 485 h 552"/>
                <a:gd name="T58" fmla="*/ 797 w 1147"/>
                <a:gd name="T59" fmla="*/ 509 h 552"/>
                <a:gd name="T60" fmla="*/ 744 w 1147"/>
                <a:gd name="T61" fmla="*/ 527 h 552"/>
                <a:gd name="T62" fmla="*/ 689 w 1147"/>
                <a:gd name="T63" fmla="*/ 541 h 552"/>
                <a:gd name="T64" fmla="*/ 633 w 1147"/>
                <a:gd name="T65" fmla="*/ 549 h 552"/>
                <a:gd name="T66" fmla="*/ 574 w 1147"/>
                <a:gd name="T67" fmla="*/ 55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7" h="552">
                  <a:moveTo>
                    <a:pt x="574" y="552"/>
                  </a:moveTo>
                  <a:lnTo>
                    <a:pt x="574" y="552"/>
                  </a:lnTo>
                  <a:lnTo>
                    <a:pt x="545" y="551"/>
                  </a:lnTo>
                  <a:lnTo>
                    <a:pt x="515" y="549"/>
                  </a:lnTo>
                  <a:lnTo>
                    <a:pt x="487" y="546"/>
                  </a:lnTo>
                  <a:lnTo>
                    <a:pt x="458" y="541"/>
                  </a:lnTo>
                  <a:lnTo>
                    <a:pt x="431" y="535"/>
                  </a:lnTo>
                  <a:lnTo>
                    <a:pt x="403" y="527"/>
                  </a:lnTo>
                  <a:lnTo>
                    <a:pt x="377" y="519"/>
                  </a:lnTo>
                  <a:lnTo>
                    <a:pt x="352" y="509"/>
                  </a:lnTo>
                  <a:lnTo>
                    <a:pt x="326" y="498"/>
                  </a:lnTo>
                  <a:lnTo>
                    <a:pt x="301" y="485"/>
                  </a:lnTo>
                  <a:lnTo>
                    <a:pt x="276" y="472"/>
                  </a:lnTo>
                  <a:lnTo>
                    <a:pt x="254" y="458"/>
                  </a:lnTo>
                  <a:lnTo>
                    <a:pt x="232" y="442"/>
                  </a:lnTo>
                  <a:lnTo>
                    <a:pt x="209" y="426"/>
                  </a:lnTo>
                  <a:lnTo>
                    <a:pt x="189" y="409"/>
                  </a:lnTo>
                  <a:lnTo>
                    <a:pt x="169" y="390"/>
                  </a:lnTo>
                  <a:lnTo>
                    <a:pt x="150" y="372"/>
                  </a:lnTo>
                  <a:lnTo>
                    <a:pt x="132" y="351"/>
                  </a:lnTo>
                  <a:lnTo>
                    <a:pt x="115" y="331"/>
                  </a:lnTo>
                  <a:lnTo>
                    <a:pt x="99" y="309"/>
                  </a:lnTo>
                  <a:lnTo>
                    <a:pt x="83" y="287"/>
                  </a:lnTo>
                  <a:lnTo>
                    <a:pt x="70" y="264"/>
                  </a:lnTo>
                  <a:lnTo>
                    <a:pt x="58" y="240"/>
                  </a:lnTo>
                  <a:lnTo>
                    <a:pt x="46" y="215"/>
                  </a:lnTo>
                  <a:lnTo>
                    <a:pt x="35" y="190"/>
                  </a:lnTo>
                  <a:lnTo>
                    <a:pt x="26" y="165"/>
                  </a:lnTo>
                  <a:lnTo>
                    <a:pt x="20" y="139"/>
                  </a:lnTo>
                  <a:lnTo>
                    <a:pt x="13" y="112"/>
                  </a:lnTo>
                  <a:lnTo>
                    <a:pt x="7" y="85"/>
                  </a:lnTo>
                  <a:lnTo>
                    <a:pt x="4" y="57"/>
                  </a:lnTo>
                  <a:lnTo>
                    <a:pt x="2" y="28"/>
                  </a:lnTo>
                  <a:lnTo>
                    <a:pt x="0" y="0"/>
                  </a:lnTo>
                  <a:lnTo>
                    <a:pt x="1147" y="0"/>
                  </a:lnTo>
                  <a:lnTo>
                    <a:pt x="1147" y="0"/>
                  </a:lnTo>
                  <a:lnTo>
                    <a:pt x="1147" y="28"/>
                  </a:lnTo>
                  <a:lnTo>
                    <a:pt x="1145" y="57"/>
                  </a:lnTo>
                  <a:lnTo>
                    <a:pt x="1140" y="85"/>
                  </a:lnTo>
                  <a:lnTo>
                    <a:pt x="1136" y="112"/>
                  </a:lnTo>
                  <a:lnTo>
                    <a:pt x="1129" y="139"/>
                  </a:lnTo>
                  <a:lnTo>
                    <a:pt x="1121" y="165"/>
                  </a:lnTo>
                  <a:lnTo>
                    <a:pt x="1112" y="190"/>
                  </a:lnTo>
                  <a:lnTo>
                    <a:pt x="1102" y="215"/>
                  </a:lnTo>
                  <a:lnTo>
                    <a:pt x="1091" y="240"/>
                  </a:lnTo>
                  <a:lnTo>
                    <a:pt x="1079" y="264"/>
                  </a:lnTo>
                  <a:lnTo>
                    <a:pt x="1064" y="287"/>
                  </a:lnTo>
                  <a:lnTo>
                    <a:pt x="1049" y="309"/>
                  </a:lnTo>
                  <a:lnTo>
                    <a:pt x="1034" y="331"/>
                  </a:lnTo>
                  <a:lnTo>
                    <a:pt x="1017" y="351"/>
                  </a:lnTo>
                  <a:lnTo>
                    <a:pt x="999" y="372"/>
                  </a:lnTo>
                  <a:lnTo>
                    <a:pt x="980" y="390"/>
                  </a:lnTo>
                  <a:lnTo>
                    <a:pt x="960" y="409"/>
                  </a:lnTo>
                  <a:lnTo>
                    <a:pt x="938" y="426"/>
                  </a:lnTo>
                  <a:lnTo>
                    <a:pt x="917" y="442"/>
                  </a:lnTo>
                  <a:lnTo>
                    <a:pt x="895" y="458"/>
                  </a:lnTo>
                  <a:lnTo>
                    <a:pt x="871" y="472"/>
                  </a:lnTo>
                  <a:lnTo>
                    <a:pt x="847" y="485"/>
                  </a:lnTo>
                  <a:lnTo>
                    <a:pt x="823" y="498"/>
                  </a:lnTo>
                  <a:lnTo>
                    <a:pt x="797" y="509"/>
                  </a:lnTo>
                  <a:lnTo>
                    <a:pt x="771" y="519"/>
                  </a:lnTo>
                  <a:lnTo>
                    <a:pt x="744" y="527"/>
                  </a:lnTo>
                  <a:lnTo>
                    <a:pt x="717" y="535"/>
                  </a:lnTo>
                  <a:lnTo>
                    <a:pt x="689" y="541"/>
                  </a:lnTo>
                  <a:lnTo>
                    <a:pt x="661" y="546"/>
                  </a:lnTo>
                  <a:lnTo>
                    <a:pt x="633" y="549"/>
                  </a:lnTo>
                  <a:lnTo>
                    <a:pt x="604" y="551"/>
                  </a:lnTo>
                  <a:lnTo>
                    <a:pt x="574" y="55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86"/>
            <p:cNvSpPr>
              <a:spLocks/>
            </p:cNvSpPr>
            <p:nvPr/>
          </p:nvSpPr>
          <p:spPr bwMode="auto">
            <a:xfrm flipH="1">
              <a:off x="8025750" y="407291"/>
              <a:ext cx="311102" cy="128570"/>
            </a:xfrm>
            <a:custGeom>
              <a:avLst/>
              <a:gdLst>
                <a:gd name="T0" fmla="*/ 535 w 1071"/>
                <a:gd name="T1" fmla="*/ 517 h 517"/>
                <a:gd name="T2" fmla="*/ 481 w 1071"/>
                <a:gd name="T3" fmla="*/ 513 h 517"/>
                <a:gd name="T4" fmla="*/ 427 w 1071"/>
                <a:gd name="T5" fmla="*/ 506 h 517"/>
                <a:gd name="T6" fmla="*/ 375 w 1071"/>
                <a:gd name="T7" fmla="*/ 493 h 517"/>
                <a:gd name="T8" fmla="*/ 326 w 1071"/>
                <a:gd name="T9" fmla="*/ 476 h 517"/>
                <a:gd name="T10" fmla="*/ 280 w 1071"/>
                <a:gd name="T11" fmla="*/ 454 h 517"/>
                <a:gd name="T12" fmla="*/ 235 w 1071"/>
                <a:gd name="T13" fmla="*/ 428 h 517"/>
                <a:gd name="T14" fmla="*/ 194 w 1071"/>
                <a:gd name="T15" fmla="*/ 399 h 517"/>
                <a:gd name="T16" fmla="*/ 157 w 1071"/>
                <a:gd name="T17" fmla="*/ 365 h 517"/>
                <a:gd name="T18" fmla="*/ 122 w 1071"/>
                <a:gd name="T19" fmla="*/ 329 h 517"/>
                <a:gd name="T20" fmla="*/ 90 w 1071"/>
                <a:gd name="T21" fmla="*/ 289 h 517"/>
                <a:gd name="T22" fmla="*/ 64 w 1071"/>
                <a:gd name="T23" fmla="*/ 247 h 517"/>
                <a:gd name="T24" fmla="*/ 41 w 1071"/>
                <a:gd name="T25" fmla="*/ 201 h 517"/>
                <a:gd name="T26" fmla="*/ 23 w 1071"/>
                <a:gd name="T27" fmla="*/ 154 h 517"/>
                <a:gd name="T28" fmla="*/ 10 w 1071"/>
                <a:gd name="T29" fmla="*/ 104 h 517"/>
                <a:gd name="T30" fmla="*/ 2 w 1071"/>
                <a:gd name="T31" fmla="*/ 53 h 517"/>
                <a:gd name="T32" fmla="*/ 0 w 1071"/>
                <a:gd name="T33" fmla="*/ 0 h 517"/>
                <a:gd name="T34" fmla="*/ 1071 w 1071"/>
                <a:gd name="T35" fmla="*/ 0 h 517"/>
                <a:gd name="T36" fmla="*/ 1069 w 1071"/>
                <a:gd name="T37" fmla="*/ 53 h 517"/>
                <a:gd name="T38" fmla="*/ 1060 w 1071"/>
                <a:gd name="T39" fmla="*/ 104 h 517"/>
                <a:gd name="T40" fmla="*/ 1047 w 1071"/>
                <a:gd name="T41" fmla="*/ 154 h 517"/>
                <a:gd name="T42" fmla="*/ 1029 w 1071"/>
                <a:gd name="T43" fmla="*/ 201 h 517"/>
                <a:gd name="T44" fmla="*/ 1006 w 1071"/>
                <a:gd name="T45" fmla="*/ 247 h 517"/>
                <a:gd name="T46" fmla="*/ 980 w 1071"/>
                <a:gd name="T47" fmla="*/ 289 h 517"/>
                <a:gd name="T48" fmla="*/ 949 w 1071"/>
                <a:gd name="T49" fmla="*/ 329 h 517"/>
                <a:gd name="T50" fmla="*/ 914 w 1071"/>
                <a:gd name="T51" fmla="*/ 365 h 517"/>
                <a:gd name="T52" fmla="*/ 876 w 1071"/>
                <a:gd name="T53" fmla="*/ 399 h 517"/>
                <a:gd name="T54" fmla="*/ 834 w 1071"/>
                <a:gd name="T55" fmla="*/ 428 h 517"/>
                <a:gd name="T56" fmla="*/ 790 w 1071"/>
                <a:gd name="T57" fmla="*/ 454 h 517"/>
                <a:gd name="T58" fmla="*/ 743 w 1071"/>
                <a:gd name="T59" fmla="*/ 476 h 517"/>
                <a:gd name="T60" fmla="*/ 694 w 1071"/>
                <a:gd name="T61" fmla="*/ 493 h 517"/>
                <a:gd name="T62" fmla="*/ 644 w 1071"/>
                <a:gd name="T63" fmla="*/ 506 h 517"/>
                <a:gd name="T64" fmla="*/ 590 w 1071"/>
                <a:gd name="T65" fmla="*/ 513 h 517"/>
                <a:gd name="T66" fmla="*/ 535 w 1071"/>
                <a:gd name="T67" fmla="*/ 51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1" h="517">
                  <a:moveTo>
                    <a:pt x="535" y="517"/>
                  </a:moveTo>
                  <a:lnTo>
                    <a:pt x="535" y="517"/>
                  </a:lnTo>
                  <a:lnTo>
                    <a:pt x="508" y="515"/>
                  </a:lnTo>
                  <a:lnTo>
                    <a:pt x="481" y="513"/>
                  </a:lnTo>
                  <a:lnTo>
                    <a:pt x="454" y="510"/>
                  </a:lnTo>
                  <a:lnTo>
                    <a:pt x="427" y="506"/>
                  </a:lnTo>
                  <a:lnTo>
                    <a:pt x="401" y="500"/>
                  </a:lnTo>
                  <a:lnTo>
                    <a:pt x="375" y="493"/>
                  </a:lnTo>
                  <a:lnTo>
                    <a:pt x="351" y="485"/>
                  </a:lnTo>
                  <a:lnTo>
                    <a:pt x="326" y="476"/>
                  </a:lnTo>
                  <a:lnTo>
                    <a:pt x="302" y="466"/>
                  </a:lnTo>
                  <a:lnTo>
                    <a:pt x="280" y="454"/>
                  </a:lnTo>
                  <a:lnTo>
                    <a:pt x="258" y="442"/>
                  </a:lnTo>
                  <a:lnTo>
                    <a:pt x="235" y="428"/>
                  </a:lnTo>
                  <a:lnTo>
                    <a:pt x="215" y="414"/>
                  </a:lnTo>
                  <a:lnTo>
                    <a:pt x="194" y="399"/>
                  </a:lnTo>
                  <a:lnTo>
                    <a:pt x="175" y="383"/>
                  </a:lnTo>
                  <a:lnTo>
                    <a:pt x="157" y="365"/>
                  </a:lnTo>
                  <a:lnTo>
                    <a:pt x="139" y="347"/>
                  </a:lnTo>
                  <a:lnTo>
                    <a:pt x="122" y="329"/>
                  </a:lnTo>
                  <a:lnTo>
                    <a:pt x="106" y="309"/>
                  </a:lnTo>
                  <a:lnTo>
                    <a:pt x="90" y="289"/>
                  </a:lnTo>
                  <a:lnTo>
                    <a:pt x="77" y="268"/>
                  </a:lnTo>
                  <a:lnTo>
                    <a:pt x="64" y="247"/>
                  </a:lnTo>
                  <a:lnTo>
                    <a:pt x="52" y="224"/>
                  </a:lnTo>
                  <a:lnTo>
                    <a:pt x="41" y="201"/>
                  </a:lnTo>
                  <a:lnTo>
                    <a:pt x="32" y="177"/>
                  </a:lnTo>
                  <a:lnTo>
                    <a:pt x="23" y="154"/>
                  </a:lnTo>
                  <a:lnTo>
                    <a:pt x="16" y="129"/>
                  </a:lnTo>
                  <a:lnTo>
                    <a:pt x="10" y="104"/>
                  </a:lnTo>
                  <a:lnTo>
                    <a:pt x="5" y="79"/>
                  </a:lnTo>
                  <a:lnTo>
                    <a:pt x="2" y="53"/>
                  </a:lnTo>
                  <a:lnTo>
                    <a:pt x="0" y="27"/>
                  </a:lnTo>
                  <a:lnTo>
                    <a:pt x="0" y="0"/>
                  </a:lnTo>
                  <a:lnTo>
                    <a:pt x="1071" y="0"/>
                  </a:lnTo>
                  <a:lnTo>
                    <a:pt x="1071" y="0"/>
                  </a:lnTo>
                  <a:lnTo>
                    <a:pt x="1070" y="27"/>
                  </a:lnTo>
                  <a:lnTo>
                    <a:pt x="1069" y="53"/>
                  </a:lnTo>
                  <a:lnTo>
                    <a:pt x="1065" y="79"/>
                  </a:lnTo>
                  <a:lnTo>
                    <a:pt x="1060" y="104"/>
                  </a:lnTo>
                  <a:lnTo>
                    <a:pt x="1054" y="129"/>
                  </a:lnTo>
                  <a:lnTo>
                    <a:pt x="1047" y="154"/>
                  </a:lnTo>
                  <a:lnTo>
                    <a:pt x="1038" y="177"/>
                  </a:lnTo>
                  <a:lnTo>
                    <a:pt x="1029" y="201"/>
                  </a:lnTo>
                  <a:lnTo>
                    <a:pt x="1018" y="224"/>
                  </a:lnTo>
                  <a:lnTo>
                    <a:pt x="1006" y="247"/>
                  </a:lnTo>
                  <a:lnTo>
                    <a:pt x="994" y="268"/>
                  </a:lnTo>
                  <a:lnTo>
                    <a:pt x="980" y="289"/>
                  </a:lnTo>
                  <a:lnTo>
                    <a:pt x="964" y="309"/>
                  </a:lnTo>
                  <a:lnTo>
                    <a:pt x="949" y="329"/>
                  </a:lnTo>
                  <a:lnTo>
                    <a:pt x="932" y="347"/>
                  </a:lnTo>
                  <a:lnTo>
                    <a:pt x="914" y="365"/>
                  </a:lnTo>
                  <a:lnTo>
                    <a:pt x="896" y="383"/>
                  </a:lnTo>
                  <a:lnTo>
                    <a:pt x="876" y="399"/>
                  </a:lnTo>
                  <a:lnTo>
                    <a:pt x="856" y="414"/>
                  </a:lnTo>
                  <a:lnTo>
                    <a:pt x="834" y="428"/>
                  </a:lnTo>
                  <a:lnTo>
                    <a:pt x="813" y="442"/>
                  </a:lnTo>
                  <a:lnTo>
                    <a:pt x="790" y="454"/>
                  </a:lnTo>
                  <a:lnTo>
                    <a:pt x="767" y="466"/>
                  </a:lnTo>
                  <a:lnTo>
                    <a:pt x="743" y="476"/>
                  </a:lnTo>
                  <a:lnTo>
                    <a:pt x="720" y="485"/>
                  </a:lnTo>
                  <a:lnTo>
                    <a:pt x="694" y="493"/>
                  </a:lnTo>
                  <a:lnTo>
                    <a:pt x="669" y="500"/>
                  </a:lnTo>
                  <a:lnTo>
                    <a:pt x="644" y="506"/>
                  </a:lnTo>
                  <a:lnTo>
                    <a:pt x="617" y="510"/>
                  </a:lnTo>
                  <a:lnTo>
                    <a:pt x="590" y="513"/>
                  </a:lnTo>
                  <a:lnTo>
                    <a:pt x="563" y="515"/>
                  </a:lnTo>
                  <a:lnTo>
                    <a:pt x="535" y="517"/>
                  </a:lnTo>
                  <a:lnTo>
                    <a:pt x="535" y="517"/>
                  </a:lnTo>
                  <a:close/>
                </a:path>
              </a:pathLst>
            </a:custGeom>
            <a:solidFill>
              <a:srgbClr val="EDCE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487"/>
            <p:cNvSpPr>
              <a:spLocks/>
            </p:cNvSpPr>
            <p:nvPr/>
          </p:nvSpPr>
          <p:spPr bwMode="auto">
            <a:xfrm flipH="1">
              <a:off x="8043130" y="407291"/>
              <a:ext cx="276342" cy="112933"/>
            </a:xfrm>
            <a:custGeom>
              <a:avLst/>
              <a:gdLst>
                <a:gd name="T0" fmla="*/ 477 w 955"/>
                <a:gd name="T1" fmla="*/ 460 h 460"/>
                <a:gd name="T2" fmla="*/ 428 w 955"/>
                <a:gd name="T3" fmla="*/ 458 h 460"/>
                <a:gd name="T4" fmla="*/ 381 w 955"/>
                <a:gd name="T5" fmla="*/ 451 h 460"/>
                <a:gd name="T6" fmla="*/ 335 w 955"/>
                <a:gd name="T7" fmla="*/ 440 h 460"/>
                <a:gd name="T8" fmla="*/ 292 w 955"/>
                <a:gd name="T9" fmla="*/ 424 h 460"/>
                <a:gd name="T10" fmla="*/ 249 w 955"/>
                <a:gd name="T11" fmla="*/ 404 h 460"/>
                <a:gd name="T12" fmla="*/ 210 w 955"/>
                <a:gd name="T13" fmla="*/ 382 h 460"/>
                <a:gd name="T14" fmla="*/ 174 w 955"/>
                <a:gd name="T15" fmla="*/ 356 h 460"/>
                <a:gd name="T16" fmla="*/ 139 w 955"/>
                <a:gd name="T17" fmla="*/ 325 h 460"/>
                <a:gd name="T18" fmla="*/ 109 w 955"/>
                <a:gd name="T19" fmla="*/ 293 h 460"/>
                <a:gd name="T20" fmla="*/ 81 w 955"/>
                <a:gd name="T21" fmla="*/ 257 h 460"/>
                <a:gd name="T22" fmla="*/ 57 w 955"/>
                <a:gd name="T23" fmla="*/ 220 h 460"/>
                <a:gd name="T24" fmla="*/ 37 w 955"/>
                <a:gd name="T25" fmla="*/ 180 h 460"/>
                <a:gd name="T26" fmla="*/ 21 w 955"/>
                <a:gd name="T27" fmla="*/ 138 h 460"/>
                <a:gd name="T28" fmla="*/ 9 w 955"/>
                <a:gd name="T29" fmla="*/ 93 h 460"/>
                <a:gd name="T30" fmla="*/ 2 w 955"/>
                <a:gd name="T31" fmla="*/ 48 h 460"/>
                <a:gd name="T32" fmla="*/ 0 w 955"/>
                <a:gd name="T33" fmla="*/ 0 h 460"/>
                <a:gd name="T34" fmla="*/ 955 w 955"/>
                <a:gd name="T35" fmla="*/ 0 h 460"/>
                <a:gd name="T36" fmla="*/ 952 w 955"/>
                <a:gd name="T37" fmla="*/ 48 h 460"/>
                <a:gd name="T38" fmla="*/ 944 w 955"/>
                <a:gd name="T39" fmla="*/ 93 h 460"/>
                <a:gd name="T40" fmla="*/ 933 w 955"/>
                <a:gd name="T41" fmla="*/ 138 h 460"/>
                <a:gd name="T42" fmla="*/ 918 w 955"/>
                <a:gd name="T43" fmla="*/ 180 h 460"/>
                <a:gd name="T44" fmla="*/ 897 w 955"/>
                <a:gd name="T45" fmla="*/ 220 h 460"/>
                <a:gd name="T46" fmla="*/ 873 w 955"/>
                <a:gd name="T47" fmla="*/ 257 h 460"/>
                <a:gd name="T48" fmla="*/ 846 w 955"/>
                <a:gd name="T49" fmla="*/ 293 h 460"/>
                <a:gd name="T50" fmla="*/ 814 w 955"/>
                <a:gd name="T51" fmla="*/ 325 h 460"/>
                <a:gd name="T52" fmla="*/ 781 w 955"/>
                <a:gd name="T53" fmla="*/ 356 h 460"/>
                <a:gd name="T54" fmla="*/ 744 w 955"/>
                <a:gd name="T55" fmla="*/ 382 h 460"/>
                <a:gd name="T56" fmla="*/ 704 w 955"/>
                <a:gd name="T57" fmla="*/ 404 h 460"/>
                <a:gd name="T58" fmla="*/ 663 w 955"/>
                <a:gd name="T59" fmla="*/ 424 h 460"/>
                <a:gd name="T60" fmla="*/ 619 w 955"/>
                <a:gd name="T61" fmla="*/ 440 h 460"/>
                <a:gd name="T62" fmla="*/ 573 w 955"/>
                <a:gd name="T63" fmla="*/ 451 h 460"/>
                <a:gd name="T64" fmla="*/ 526 w 955"/>
                <a:gd name="T65" fmla="*/ 458 h 460"/>
                <a:gd name="T66" fmla="*/ 477 w 955"/>
                <a:gd name="T67" fmla="*/ 4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55" h="460">
                  <a:moveTo>
                    <a:pt x="477" y="460"/>
                  </a:moveTo>
                  <a:lnTo>
                    <a:pt x="477" y="460"/>
                  </a:lnTo>
                  <a:lnTo>
                    <a:pt x="452" y="459"/>
                  </a:lnTo>
                  <a:lnTo>
                    <a:pt x="428" y="458"/>
                  </a:lnTo>
                  <a:lnTo>
                    <a:pt x="405" y="455"/>
                  </a:lnTo>
                  <a:lnTo>
                    <a:pt x="381" y="451"/>
                  </a:lnTo>
                  <a:lnTo>
                    <a:pt x="358" y="445"/>
                  </a:lnTo>
                  <a:lnTo>
                    <a:pt x="335" y="440"/>
                  </a:lnTo>
                  <a:lnTo>
                    <a:pt x="313" y="432"/>
                  </a:lnTo>
                  <a:lnTo>
                    <a:pt x="292" y="424"/>
                  </a:lnTo>
                  <a:lnTo>
                    <a:pt x="270" y="415"/>
                  </a:lnTo>
                  <a:lnTo>
                    <a:pt x="249" y="404"/>
                  </a:lnTo>
                  <a:lnTo>
                    <a:pt x="230" y="393"/>
                  </a:lnTo>
                  <a:lnTo>
                    <a:pt x="210" y="382"/>
                  </a:lnTo>
                  <a:lnTo>
                    <a:pt x="192" y="369"/>
                  </a:lnTo>
                  <a:lnTo>
                    <a:pt x="174" y="356"/>
                  </a:lnTo>
                  <a:lnTo>
                    <a:pt x="156" y="341"/>
                  </a:lnTo>
                  <a:lnTo>
                    <a:pt x="139" y="325"/>
                  </a:lnTo>
                  <a:lnTo>
                    <a:pt x="123" y="309"/>
                  </a:lnTo>
                  <a:lnTo>
                    <a:pt x="109" y="293"/>
                  </a:lnTo>
                  <a:lnTo>
                    <a:pt x="94" y="276"/>
                  </a:lnTo>
                  <a:lnTo>
                    <a:pt x="81" y="257"/>
                  </a:lnTo>
                  <a:lnTo>
                    <a:pt x="68" y="239"/>
                  </a:lnTo>
                  <a:lnTo>
                    <a:pt x="57" y="220"/>
                  </a:lnTo>
                  <a:lnTo>
                    <a:pt x="47" y="200"/>
                  </a:lnTo>
                  <a:lnTo>
                    <a:pt x="37" y="180"/>
                  </a:lnTo>
                  <a:lnTo>
                    <a:pt x="28" y="158"/>
                  </a:lnTo>
                  <a:lnTo>
                    <a:pt x="21" y="138"/>
                  </a:lnTo>
                  <a:lnTo>
                    <a:pt x="15" y="115"/>
                  </a:lnTo>
                  <a:lnTo>
                    <a:pt x="9" y="93"/>
                  </a:lnTo>
                  <a:lnTo>
                    <a:pt x="6" y="71"/>
                  </a:lnTo>
                  <a:lnTo>
                    <a:pt x="2" y="48"/>
                  </a:lnTo>
                  <a:lnTo>
                    <a:pt x="0" y="24"/>
                  </a:lnTo>
                  <a:lnTo>
                    <a:pt x="0" y="0"/>
                  </a:lnTo>
                  <a:lnTo>
                    <a:pt x="955" y="0"/>
                  </a:lnTo>
                  <a:lnTo>
                    <a:pt x="955" y="0"/>
                  </a:lnTo>
                  <a:lnTo>
                    <a:pt x="955" y="24"/>
                  </a:lnTo>
                  <a:lnTo>
                    <a:pt x="952" y="48"/>
                  </a:lnTo>
                  <a:lnTo>
                    <a:pt x="949" y="71"/>
                  </a:lnTo>
                  <a:lnTo>
                    <a:pt x="944" y="93"/>
                  </a:lnTo>
                  <a:lnTo>
                    <a:pt x="940" y="115"/>
                  </a:lnTo>
                  <a:lnTo>
                    <a:pt x="933" y="138"/>
                  </a:lnTo>
                  <a:lnTo>
                    <a:pt x="925" y="158"/>
                  </a:lnTo>
                  <a:lnTo>
                    <a:pt x="918" y="180"/>
                  </a:lnTo>
                  <a:lnTo>
                    <a:pt x="907" y="200"/>
                  </a:lnTo>
                  <a:lnTo>
                    <a:pt x="897" y="220"/>
                  </a:lnTo>
                  <a:lnTo>
                    <a:pt x="885" y="239"/>
                  </a:lnTo>
                  <a:lnTo>
                    <a:pt x="873" y="257"/>
                  </a:lnTo>
                  <a:lnTo>
                    <a:pt x="860" y="276"/>
                  </a:lnTo>
                  <a:lnTo>
                    <a:pt x="846" y="293"/>
                  </a:lnTo>
                  <a:lnTo>
                    <a:pt x="830" y="309"/>
                  </a:lnTo>
                  <a:lnTo>
                    <a:pt x="814" y="325"/>
                  </a:lnTo>
                  <a:lnTo>
                    <a:pt x="799" y="341"/>
                  </a:lnTo>
                  <a:lnTo>
                    <a:pt x="781" y="356"/>
                  </a:lnTo>
                  <a:lnTo>
                    <a:pt x="763" y="369"/>
                  </a:lnTo>
                  <a:lnTo>
                    <a:pt x="744" y="382"/>
                  </a:lnTo>
                  <a:lnTo>
                    <a:pt x="725" y="393"/>
                  </a:lnTo>
                  <a:lnTo>
                    <a:pt x="704" y="404"/>
                  </a:lnTo>
                  <a:lnTo>
                    <a:pt x="684" y="415"/>
                  </a:lnTo>
                  <a:lnTo>
                    <a:pt x="663" y="424"/>
                  </a:lnTo>
                  <a:lnTo>
                    <a:pt x="642" y="432"/>
                  </a:lnTo>
                  <a:lnTo>
                    <a:pt x="619" y="440"/>
                  </a:lnTo>
                  <a:lnTo>
                    <a:pt x="597" y="445"/>
                  </a:lnTo>
                  <a:lnTo>
                    <a:pt x="573" y="451"/>
                  </a:lnTo>
                  <a:lnTo>
                    <a:pt x="550" y="455"/>
                  </a:lnTo>
                  <a:lnTo>
                    <a:pt x="526" y="458"/>
                  </a:lnTo>
                  <a:lnTo>
                    <a:pt x="501" y="459"/>
                  </a:lnTo>
                  <a:lnTo>
                    <a:pt x="477" y="460"/>
                  </a:lnTo>
                  <a:lnTo>
                    <a:pt x="477" y="460"/>
                  </a:lnTo>
                  <a:close/>
                </a:path>
              </a:pathLst>
            </a:custGeom>
            <a:solidFill>
              <a:srgbClr val="CE4E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88"/>
            <p:cNvSpPr>
              <a:spLocks/>
            </p:cNvSpPr>
            <p:nvPr/>
          </p:nvSpPr>
          <p:spPr bwMode="auto">
            <a:xfrm flipH="1">
              <a:off x="8063986" y="419453"/>
              <a:ext cx="10428" cy="15637"/>
            </a:xfrm>
            <a:custGeom>
              <a:avLst/>
              <a:gdLst>
                <a:gd name="T0" fmla="*/ 0 w 36"/>
                <a:gd name="T1" fmla="*/ 40 h 64"/>
                <a:gd name="T2" fmla="*/ 0 w 36"/>
                <a:gd name="T3" fmla="*/ 40 h 64"/>
                <a:gd name="T4" fmla="*/ 0 w 36"/>
                <a:gd name="T5" fmla="*/ 46 h 64"/>
                <a:gd name="T6" fmla="*/ 1 w 36"/>
                <a:gd name="T7" fmla="*/ 51 h 64"/>
                <a:gd name="T8" fmla="*/ 2 w 36"/>
                <a:gd name="T9" fmla="*/ 55 h 64"/>
                <a:gd name="T10" fmla="*/ 5 w 36"/>
                <a:gd name="T11" fmla="*/ 58 h 64"/>
                <a:gd name="T12" fmla="*/ 8 w 36"/>
                <a:gd name="T13" fmla="*/ 60 h 64"/>
                <a:gd name="T14" fmla="*/ 10 w 36"/>
                <a:gd name="T15" fmla="*/ 62 h 64"/>
                <a:gd name="T16" fmla="*/ 13 w 36"/>
                <a:gd name="T17" fmla="*/ 63 h 64"/>
                <a:gd name="T18" fmla="*/ 18 w 36"/>
                <a:gd name="T19" fmla="*/ 64 h 64"/>
                <a:gd name="T20" fmla="*/ 18 w 36"/>
                <a:gd name="T21" fmla="*/ 64 h 64"/>
                <a:gd name="T22" fmla="*/ 21 w 36"/>
                <a:gd name="T23" fmla="*/ 63 h 64"/>
                <a:gd name="T24" fmla="*/ 25 w 36"/>
                <a:gd name="T25" fmla="*/ 62 h 64"/>
                <a:gd name="T26" fmla="*/ 28 w 36"/>
                <a:gd name="T27" fmla="*/ 60 h 64"/>
                <a:gd name="T28" fmla="*/ 30 w 36"/>
                <a:gd name="T29" fmla="*/ 58 h 64"/>
                <a:gd name="T30" fmla="*/ 33 w 36"/>
                <a:gd name="T31" fmla="*/ 55 h 64"/>
                <a:gd name="T32" fmla="*/ 34 w 36"/>
                <a:gd name="T33" fmla="*/ 51 h 64"/>
                <a:gd name="T34" fmla="*/ 35 w 36"/>
                <a:gd name="T35" fmla="*/ 46 h 64"/>
                <a:gd name="T36" fmla="*/ 36 w 36"/>
                <a:gd name="T37" fmla="*/ 40 h 64"/>
                <a:gd name="T38" fmla="*/ 36 w 36"/>
                <a:gd name="T39" fmla="*/ 40 h 64"/>
                <a:gd name="T40" fmla="*/ 35 w 36"/>
                <a:gd name="T41" fmla="*/ 33 h 64"/>
                <a:gd name="T42" fmla="*/ 33 w 36"/>
                <a:gd name="T43" fmla="*/ 26 h 64"/>
                <a:gd name="T44" fmla="*/ 30 w 36"/>
                <a:gd name="T45" fmla="*/ 19 h 64"/>
                <a:gd name="T46" fmla="*/ 27 w 36"/>
                <a:gd name="T47" fmla="*/ 13 h 64"/>
                <a:gd name="T48" fmla="*/ 20 w 36"/>
                <a:gd name="T49" fmla="*/ 3 h 64"/>
                <a:gd name="T50" fmla="*/ 18 w 36"/>
                <a:gd name="T51" fmla="*/ 0 h 64"/>
                <a:gd name="T52" fmla="*/ 18 w 36"/>
                <a:gd name="T53" fmla="*/ 0 h 64"/>
                <a:gd name="T54" fmla="*/ 15 w 36"/>
                <a:gd name="T55" fmla="*/ 3 h 64"/>
                <a:gd name="T56" fmla="*/ 9 w 36"/>
                <a:gd name="T57" fmla="*/ 13 h 64"/>
                <a:gd name="T58" fmla="*/ 6 w 36"/>
                <a:gd name="T59" fmla="*/ 19 h 64"/>
                <a:gd name="T60" fmla="*/ 2 w 36"/>
                <a:gd name="T61" fmla="*/ 26 h 64"/>
                <a:gd name="T62" fmla="*/ 0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6"/>
                  </a:lnTo>
                  <a:lnTo>
                    <a:pt x="1" y="51"/>
                  </a:lnTo>
                  <a:lnTo>
                    <a:pt x="2" y="55"/>
                  </a:lnTo>
                  <a:lnTo>
                    <a:pt x="5" y="58"/>
                  </a:lnTo>
                  <a:lnTo>
                    <a:pt x="8" y="60"/>
                  </a:lnTo>
                  <a:lnTo>
                    <a:pt x="10" y="62"/>
                  </a:lnTo>
                  <a:lnTo>
                    <a:pt x="13" y="63"/>
                  </a:lnTo>
                  <a:lnTo>
                    <a:pt x="18" y="64"/>
                  </a:lnTo>
                  <a:lnTo>
                    <a:pt x="18" y="64"/>
                  </a:lnTo>
                  <a:lnTo>
                    <a:pt x="21" y="63"/>
                  </a:lnTo>
                  <a:lnTo>
                    <a:pt x="25" y="62"/>
                  </a:lnTo>
                  <a:lnTo>
                    <a:pt x="28" y="60"/>
                  </a:lnTo>
                  <a:lnTo>
                    <a:pt x="30" y="58"/>
                  </a:lnTo>
                  <a:lnTo>
                    <a:pt x="33" y="55"/>
                  </a:lnTo>
                  <a:lnTo>
                    <a:pt x="34" y="51"/>
                  </a:lnTo>
                  <a:lnTo>
                    <a:pt x="35" y="46"/>
                  </a:lnTo>
                  <a:lnTo>
                    <a:pt x="36" y="40"/>
                  </a:lnTo>
                  <a:lnTo>
                    <a:pt x="36" y="40"/>
                  </a:lnTo>
                  <a:lnTo>
                    <a:pt x="35" y="33"/>
                  </a:lnTo>
                  <a:lnTo>
                    <a:pt x="33" y="26"/>
                  </a:lnTo>
                  <a:lnTo>
                    <a:pt x="30" y="19"/>
                  </a:lnTo>
                  <a:lnTo>
                    <a:pt x="27" y="13"/>
                  </a:lnTo>
                  <a:lnTo>
                    <a:pt x="20" y="3"/>
                  </a:lnTo>
                  <a:lnTo>
                    <a:pt x="18" y="0"/>
                  </a:lnTo>
                  <a:lnTo>
                    <a:pt x="18" y="0"/>
                  </a:lnTo>
                  <a:lnTo>
                    <a:pt x="15" y="3"/>
                  </a:lnTo>
                  <a:lnTo>
                    <a:pt x="9" y="13"/>
                  </a:lnTo>
                  <a:lnTo>
                    <a:pt x="6" y="19"/>
                  </a:lnTo>
                  <a:lnTo>
                    <a:pt x="2" y="26"/>
                  </a:lnTo>
                  <a:lnTo>
                    <a:pt x="0"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89"/>
            <p:cNvSpPr>
              <a:spLocks/>
            </p:cNvSpPr>
            <p:nvPr/>
          </p:nvSpPr>
          <p:spPr bwMode="auto">
            <a:xfrm flipH="1">
              <a:off x="8109174" y="419453"/>
              <a:ext cx="10428" cy="15637"/>
            </a:xfrm>
            <a:custGeom>
              <a:avLst/>
              <a:gdLst>
                <a:gd name="T0" fmla="*/ 0 w 36"/>
                <a:gd name="T1" fmla="*/ 40 h 64"/>
                <a:gd name="T2" fmla="*/ 0 w 36"/>
                <a:gd name="T3" fmla="*/ 40 h 64"/>
                <a:gd name="T4" fmla="*/ 0 w 36"/>
                <a:gd name="T5" fmla="*/ 46 h 64"/>
                <a:gd name="T6" fmla="*/ 1 w 36"/>
                <a:gd name="T7" fmla="*/ 51 h 64"/>
                <a:gd name="T8" fmla="*/ 3 w 36"/>
                <a:gd name="T9" fmla="*/ 55 h 64"/>
                <a:gd name="T10" fmla="*/ 6 w 36"/>
                <a:gd name="T11" fmla="*/ 58 h 64"/>
                <a:gd name="T12" fmla="*/ 8 w 36"/>
                <a:gd name="T13" fmla="*/ 60 h 64"/>
                <a:gd name="T14" fmla="*/ 11 w 36"/>
                <a:gd name="T15" fmla="*/ 62 h 64"/>
                <a:gd name="T16" fmla="*/ 15 w 36"/>
                <a:gd name="T17" fmla="*/ 63 h 64"/>
                <a:gd name="T18" fmla="*/ 18 w 36"/>
                <a:gd name="T19" fmla="*/ 64 h 64"/>
                <a:gd name="T20" fmla="*/ 18 w 36"/>
                <a:gd name="T21" fmla="*/ 64 h 64"/>
                <a:gd name="T22" fmla="*/ 21 w 36"/>
                <a:gd name="T23" fmla="*/ 63 h 64"/>
                <a:gd name="T24" fmla="*/ 25 w 36"/>
                <a:gd name="T25" fmla="*/ 62 h 64"/>
                <a:gd name="T26" fmla="*/ 28 w 36"/>
                <a:gd name="T27" fmla="*/ 60 h 64"/>
                <a:gd name="T28" fmla="*/ 31 w 36"/>
                <a:gd name="T29" fmla="*/ 58 h 64"/>
                <a:gd name="T30" fmla="*/ 33 w 36"/>
                <a:gd name="T31" fmla="*/ 55 h 64"/>
                <a:gd name="T32" fmla="*/ 35 w 36"/>
                <a:gd name="T33" fmla="*/ 51 h 64"/>
                <a:gd name="T34" fmla="*/ 36 w 36"/>
                <a:gd name="T35" fmla="*/ 46 h 64"/>
                <a:gd name="T36" fmla="*/ 36 w 36"/>
                <a:gd name="T37" fmla="*/ 40 h 64"/>
                <a:gd name="T38" fmla="*/ 36 w 36"/>
                <a:gd name="T39" fmla="*/ 40 h 64"/>
                <a:gd name="T40" fmla="*/ 36 w 36"/>
                <a:gd name="T41" fmla="*/ 33 h 64"/>
                <a:gd name="T42" fmla="*/ 34 w 36"/>
                <a:gd name="T43" fmla="*/ 26 h 64"/>
                <a:gd name="T44" fmla="*/ 30 w 36"/>
                <a:gd name="T45" fmla="*/ 19 h 64"/>
                <a:gd name="T46" fmla="*/ 27 w 36"/>
                <a:gd name="T47" fmla="*/ 13 h 64"/>
                <a:gd name="T48" fmla="*/ 21 w 36"/>
                <a:gd name="T49" fmla="*/ 3 h 64"/>
                <a:gd name="T50" fmla="*/ 18 w 36"/>
                <a:gd name="T51" fmla="*/ 0 h 64"/>
                <a:gd name="T52" fmla="*/ 18 w 36"/>
                <a:gd name="T53" fmla="*/ 0 h 64"/>
                <a:gd name="T54" fmla="*/ 16 w 36"/>
                <a:gd name="T55" fmla="*/ 3 h 64"/>
                <a:gd name="T56" fmla="*/ 9 w 36"/>
                <a:gd name="T57" fmla="*/ 13 h 64"/>
                <a:gd name="T58" fmla="*/ 6 w 36"/>
                <a:gd name="T59" fmla="*/ 19 h 64"/>
                <a:gd name="T60" fmla="*/ 3 w 36"/>
                <a:gd name="T61" fmla="*/ 26 h 64"/>
                <a:gd name="T62" fmla="*/ 1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6"/>
                  </a:lnTo>
                  <a:lnTo>
                    <a:pt x="1" y="51"/>
                  </a:lnTo>
                  <a:lnTo>
                    <a:pt x="3" y="55"/>
                  </a:lnTo>
                  <a:lnTo>
                    <a:pt x="6" y="58"/>
                  </a:lnTo>
                  <a:lnTo>
                    <a:pt x="8" y="60"/>
                  </a:lnTo>
                  <a:lnTo>
                    <a:pt x="11" y="62"/>
                  </a:lnTo>
                  <a:lnTo>
                    <a:pt x="15" y="63"/>
                  </a:lnTo>
                  <a:lnTo>
                    <a:pt x="18" y="64"/>
                  </a:lnTo>
                  <a:lnTo>
                    <a:pt x="18" y="64"/>
                  </a:lnTo>
                  <a:lnTo>
                    <a:pt x="21" y="63"/>
                  </a:lnTo>
                  <a:lnTo>
                    <a:pt x="25" y="62"/>
                  </a:lnTo>
                  <a:lnTo>
                    <a:pt x="28" y="60"/>
                  </a:lnTo>
                  <a:lnTo>
                    <a:pt x="31" y="58"/>
                  </a:lnTo>
                  <a:lnTo>
                    <a:pt x="33" y="55"/>
                  </a:lnTo>
                  <a:lnTo>
                    <a:pt x="35" y="51"/>
                  </a:lnTo>
                  <a:lnTo>
                    <a:pt x="36" y="46"/>
                  </a:lnTo>
                  <a:lnTo>
                    <a:pt x="36" y="40"/>
                  </a:lnTo>
                  <a:lnTo>
                    <a:pt x="36" y="40"/>
                  </a:lnTo>
                  <a:lnTo>
                    <a:pt x="36" y="33"/>
                  </a:lnTo>
                  <a:lnTo>
                    <a:pt x="34" y="26"/>
                  </a:lnTo>
                  <a:lnTo>
                    <a:pt x="30" y="19"/>
                  </a:lnTo>
                  <a:lnTo>
                    <a:pt x="27" y="13"/>
                  </a:lnTo>
                  <a:lnTo>
                    <a:pt x="21" y="3"/>
                  </a:lnTo>
                  <a:lnTo>
                    <a:pt x="18" y="0"/>
                  </a:lnTo>
                  <a:lnTo>
                    <a:pt x="18" y="0"/>
                  </a:lnTo>
                  <a:lnTo>
                    <a:pt x="16" y="3"/>
                  </a:lnTo>
                  <a:lnTo>
                    <a:pt x="9" y="13"/>
                  </a:lnTo>
                  <a:lnTo>
                    <a:pt x="6" y="19"/>
                  </a:lnTo>
                  <a:lnTo>
                    <a:pt x="3" y="26"/>
                  </a:lnTo>
                  <a:lnTo>
                    <a:pt x="1"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90"/>
            <p:cNvSpPr>
              <a:spLocks/>
            </p:cNvSpPr>
            <p:nvPr/>
          </p:nvSpPr>
          <p:spPr bwMode="auto">
            <a:xfrm flipH="1">
              <a:off x="8154362" y="428140"/>
              <a:ext cx="10428" cy="15637"/>
            </a:xfrm>
            <a:custGeom>
              <a:avLst/>
              <a:gdLst>
                <a:gd name="T0" fmla="*/ 0 w 37"/>
                <a:gd name="T1" fmla="*/ 41 h 63"/>
                <a:gd name="T2" fmla="*/ 0 w 37"/>
                <a:gd name="T3" fmla="*/ 41 h 63"/>
                <a:gd name="T4" fmla="*/ 1 w 37"/>
                <a:gd name="T5" fmla="*/ 46 h 63"/>
                <a:gd name="T6" fmla="*/ 2 w 37"/>
                <a:gd name="T7" fmla="*/ 52 h 63"/>
                <a:gd name="T8" fmla="*/ 4 w 37"/>
                <a:gd name="T9" fmla="*/ 56 h 63"/>
                <a:gd name="T10" fmla="*/ 6 w 37"/>
                <a:gd name="T11" fmla="*/ 59 h 63"/>
                <a:gd name="T12" fmla="*/ 9 w 37"/>
                <a:gd name="T13" fmla="*/ 61 h 63"/>
                <a:gd name="T14" fmla="*/ 11 w 37"/>
                <a:gd name="T15" fmla="*/ 62 h 63"/>
                <a:gd name="T16" fmla="*/ 15 w 37"/>
                <a:gd name="T17" fmla="*/ 63 h 63"/>
                <a:gd name="T18" fmla="*/ 19 w 37"/>
                <a:gd name="T19" fmla="*/ 63 h 63"/>
                <a:gd name="T20" fmla="*/ 19 w 37"/>
                <a:gd name="T21" fmla="*/ 63 h 63"/>
                <a:gd name="T22" fmla="*/ 23 w 37"/>
                <a:gd name="T23" fmla="*/ 63 h 63"/>
                <a:gd name="T24" fmla="*/ 26 w 37"/>
                <a:gd name="T25" fmla="*/ 62 h 63"/>
                <a:gd name="T26" fmla="*/ 29 w 37"/>
                <a:gd name="T27" fmla="*/ 61 h 63"/>
                <a:gd name="T28" fmla="*/ 32 w 37"/>
                <a:gd name="T29" fmla="*/ 59 h 63"/>
                <a:gd name="T30" fmla="*/ 34 w 37"/>
                <a:gd name="T31" fmla="*/ 56 h 63"/>
                <a:gd name="T32" fmla="*/ 35 w 37"/>
                <a:gd name="T33" fmla="*/ 52 h 63"/>
                <a:gd name="T34" fmla="*/ 36 w 37"/>
                <a:gd name="T35" fmla="*/ 46 h 63"/>
                <a:gd name="T36" fmla="*/ 37 w 37"/>
                <a:gd name="T37" fmla="*/ 41 h 63"/>
                <a:gd name="T38" fmla="*/ 37 w 37"/>
                <a:gd name="T39" fmla="*/ 41 h 63"/>
                <a:gd name="T40" fmla="*/ 36 w 37"/>
                <a:gd name="T41" fmla="*/ 33 h 63"/>
                <a:gd name="T42" fmla="*/ 34 w 37"/>
                <a:gd name="T43" fmla="*/ 27 h 63"/>
                <a:gd name="T44" fmla="*/ 32 w 37"/>
                <a:gd name="T45" fmla="*/ 20 h 63"/>
                <a:gd name="T46" fmla="*/ 28 w 37"/>
                <a:gd name="T47" fmla="*/ 14 h 63"/>
                <a:gd name="T48" fmla="*/ 21 w 37"/>
                <a:gd name="T49" fmla="*/ 4 h 63"/>
                <a:gd name="T50" fmla="*/ 19 w 37"/>
                <a:gd name="T51" fmla="*/ 0 h 63"/>
                <a:gd name="T52" fmla="*/ 19 w 37"/>
                <a:gd name="T53" fmla="*/ 0 h 63"/>
                <a:gd name="T54" fmla="*/ 16 w 37"/>
                <a:gd name="T55" fmla="*/ 4 h 63"/>
                <a:gd name="T56" fmla="*/ 10 w 37"/>
                <a:gd name="T57" fmla="*/ 14 h 63"/>
                <a:gd name="T58" fmla="*/ 7 w 37"/>
                <a:gd name="T59" fmla="*/ 20 h 63"/>
                <a:gd name="T60" fmla="*/ 4 w 37"/>
                <a:gd name="T61" fmla="*/ 27 h 63"/>
                <a:gd name="T62" fmla="*/ 1 w 37"/>
                <a:gd name="T63" fmla="*/ 33 h 63"/>
                <a:gd name="T64" fmla="*/ 0 w 37"/>
                <a:gd name="T65" fmla="*/ 41 h 63"/>
                <a:gd name="T66" fmla="*/ 0 w 37"/>
                <a:gd name="T6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3">
                  <a:moveTo>
                    <a:pt x="0" y="41"/>
                  </a:moveTo>
                  <a:lnTo>
                    <a:pt x="0" y="41"/>
                  </a:lnTo>
                  <a:lnTo>
                    <a:pt x="1" y="46"/>
                  </a:lnTo>
                  <a:lnTo>
                    <a:pt x="2" y="52"/>
                  </a:lnTo>
                  <a:lnTo>
                    <a:pt x="4" y="56"/>
                  </a:lnTo>
                  <a:lnTo>
                    <a:pt x="6" y="59"/>
                  </a:lnTo>
                  <a:lnTo>
                    <a:pt x="9" y="61"/>
                  </a:lnTo>
                  <a:lnTo>
                    <a:pt x="11" y="62"/>
                  </a:lnTo>
                  <a:lnTo>
                    <a:pt x="15" y="63"/>
                  </a:lnTo>
                  <a:lnTo>
                    <a:pt x="19" y="63"/>
                  </a:lnTo>
                  <a:lnTo>
                    <a:pt x="19" y="63"/>
                  </a:lnTo>
                  <a:lnTo>
                    <a:pt x="23" y="63"/>
                  </a:lnTo>
                  <a:lnTo>
                    <a:pt x="26" y="62"/>
                  </a:lnTo>
                  <a:lnTo>
                    <a:pt x="29" y="61"/>
                  </a:lnTo>
                  <a:lnTo>
                    <a:pt x="32" y="59"/>
                  </a:lnTo>
                  <a:lnTo>
                    <a:pt x="34" y="56"/>
                  </a:lnTo>
                  <a:lnTo>
                    <a:pt x="35" y="52"/>
                  </a:lnTo>
                  <a:lnTo>
                    <a:pt x="36" y="46"/>
                  </a:lnTo>
                  <a:lnTo>
                    <a:pt x="37" y="41"/>
                  </a:lnTo>
                  <a:lnTo>
                    <a:pt x="37" y="41"/>
                  </a:lnTo>
                  <a:lnTo>
                    <a:pt x="36" y="33"/>
                  </a:lnTo>
                  <a:lnTo>
                    <a:pt x="34" y="27"/>
                  </a:lnTo>
                  <a:lnTo>
                    <a:pt x="32" y="20"/>
                  </a:lnTo>
                  <a:lnTo>
                    <a:pt x="28" y="14"/>
                  </a:lnTo>
                  <a:lnTo>
                    <a:pt x="21" y="4"/>
                  </a:lnTo>
                  <a:lnTo>
                    <a:pt x="19" y="0"/>
                  </a:lnTo>
                  <a:lnTo>
                    <a:pt x="19" y="0"/>
                  </a:lnTo>
                  <a:lnTo>
                    <a:pt x="16" y="4"/>
                  </a:lnTo>
                  <a:lnTo>
                    <a:pt x="10" y="14"/>
                  </a:lnTo>
                  <a:lnTo>
                    <a:pt x="7" y="20"/>
                  </a:lnTo>
                  <a:lnTo>
                    <a:pt x="4" y="27"/>
                  </a:lnTo>
                  <a:lnTo>
                    <a:pt x="1" y="33"/>
                  </a:lnTo>
                  <a:lnTo>
                    <a:pt x="0" y="41"/>
                  </a:lnTo>
                  <a:lnTo>
                    <a:pt x="0" y="41"/>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91"/>
            <p:cNvSpPr>
              <a:spLocks/>
            </p:cNvSpPr>
            <p:nvPr/>
          </p:nvSpPr>
          <p:spPr bwMode="auto">
            <a:xfrm flipH="1">
              <a:off x="8199550" y="428140"/>
              <a:ext cx="10428" cy="15637"/>
            </a:xfrm>
            <a:custGeom>
              <a:avLst/>
              <a:gdLst>
                <a:gd name="T0" fmla="*/ 0 w 36"/>
                <a:gd name="T1" fmla="*/ 41 h 63"/>
                <a:gd name="T2" fmla="*/ 0 w 36"/>
                <a:gd name="T3" fmla="*/ 41 h 63"/>
                <a:gd name="T4" fmla="*/ 0 w 36"/>
                <a:gd name="T5" fmla="*/ 46 h 63"/>
                <a:gd name="T6" fmla="*/ 1 w 36"/>
                <a:gd name="T7" fmla="*/ 52 h 63"/>
                <a:gd name="T8" fmla="*/ 4 w 36"/>
                <a:gd name="T9" fmla="*/ 56 h 63"/>
                <a:gd name="T10" fmla="*/ 6 w 36"/>
                <a:gd name="T11" fmla="*/ 59 h 63"/>
                <a:gd name="T12" fmla="*/ 8 w 36"/>
                <a:gd name="T13" fmla="*/ 61 h 63"/>
                <a:gd name="T14" fmla="*/ 12 w 36"/>
                <a:gd name="T15" fmla="*/ 62 h 63"/>
                <a:gd name="T16" fmla="*/ 15 w 36"/>
                <a:gd name="T17" fmla="*/ 63 h 63"/>
                <a:gd name="T18" fmla="*/ 18 w 36"/>
                <a:gd name="T19" fmla="*/ 63 h 63"/>
                <a:gd name="T20" fmla="*/ 18 w 36"/>
                <a:gd name="T21" fmla="*/ 63 h 63"/>
                <a:gd name="T22" fmla="*/ 22 w 36"/>
                <a:gd name="T23" fmla="*/ 63 h 63"/>
                <a:gd name="T24" fmla="*/ 25 w 36"/>
                <a:gd name="T25" fmla="*/ 62 h 63"/>
                <a:gd name="T26" fmla="*/ 28 w 36"/>
                <a:gd name="T27" fmla="*/ 61 h 63"/>
                <a:gd name="T28" fmla="*/ 32 w 36"/>
                <a:gd name="T29" fmla="*/ 59 h 63"/>
                <a:gd name="T30" fmla="*/ 33 w 36"/>
                <a:gd name="T31" fmla="*/ 56 h 63"/>
                <a:gd name="T32" fmla="*/ 35 w 36"/>
                <a:gd name="T33" fmla="*/ 52 h 63"/>
                <a:gd name="T34" fmla="*/ 36 w 36"/>
                <a:gd name="T35" fmla="*/ 46 h 63"/>
                <a:gd name="T36" fmla="*/ 36 w 36"/>
                <a:gd name="T37" fmla="*/ 41 h 63"/>
                <a:gd name="T38" fmla="*/ 36 w 36"/>
                <a:gd name="T39" fmla="*/ 41 h 63"/>
                <a:gd name="T40" fmla="*/ 36 w 36"/>
                <a:gd name="T41" fmla="*/ 33 h 63"/>
                <a:gd name="T42" fmla="*/ 34 w 36"/>
                <a:gd name="T43" fmla="*/ 27 h 63"/>
                <a:gd name="T44" fmla="*/ 31 w 36"/>
                <a:gd name="T45" fmla="*/ 20 h 63"/>
                <a:gd name="T46" fmla="*/ 27 w 36"/>
                <a:gd name="T47" fmla="*/ 14 h 63"/>
                <a:gd name="T48" fmla="*/ 22 w 36"/>
                <a:gd name="T49" fmla="*/ 4 h 63"/>
                <a:gd name="T50" fmla="*/ 18 w 36"/>
                <a:gd name="T51" fmla="*/ 0 h 63"/>
                <a:gd name="T52" fmla="*/ 18 w 36"/>
                <a:gd name="T53" fmla="*/ 0 h 63"/>
                <a:gd name="T54" fmla="*/ 16 w 36"/>
                <a:gd name="T55" fmla="*/ 4 h 63"/>
                <a:gd name="T56" fmla="*/ 9 w 36"/>
                <a:gd name="T57" fmla="*/ 14 h 63"/>
                <a:gd name="T58" fmla="*/ 6 w 36"/>
                <a:gd name="T59" fmla="*/ 20 h 63"/>
                <a:gd name="T60" fmla="*/ 3 w 36"/>
                <a:gd name="T61" fmla="*/ 27 h 63"/>
                <a:gd name="T62" fmla="*/ 1 w 36"/>
                <a:gd name="T63" fmla="*/ 33 h 63"/>
                <a:gd name="T64" fmla="*/ 0 w 36"/>
                <a:gd name="T65" fmla="*/ 41 h 63"/>
                <a:gd name="T66" fmla="*/ 0 w 36"/>
                <a:gd name="T67"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3">
                  <a:moveTo>
                    <a:pt x="0" y="41"/>
                  </a:moveTo>
                  <a:lnTo>
                    <a:pt x="0" y="41"/>
                  </a:lnTo>
                  <a:lnTo>
                    <a:pt x="0" y="46"/>
                  </a:lnTo>
                  <a:lnTo>
                    <a:pt x="1" y="52"/>
                  </a:lnTo>
                  <a:lnTo>
                    <a:pt x="4" y="56"/>
                  </a:lnTo>
                  <a:lnTo>
                    <a:pt x="6" y="59"/>
                  </a:lnTo>
                  <a:lnTo>
                    <a:pt x="8" y="61"/>
                  </a:lnTo>
                  <a:lnTo>
                    <a:pt x="12" y="62"/>
                  </a:lnTo>
                  <a:lnTo>
                    <a:pt x="15" y="63"/>
                  </a:lnTo>
                  <a:lnTo>
                    <a:pt x="18" y="63"/>
                  </a:lnTo>
                  <a:lnTo>
                    <a:pt x="18" y="63"/>
                  </a:lnTo>
                  <a:lnTo>
                    <a:pt x="22" y="63"/>
                  </a:lnTo>
                  <a:lnTo>
                    <a:pt x="25" y="62"/>
                  </a:lnTo>
                  <a:lnTo>
                    <a:pt x="28" y="61"/>
                  </a:lnTo>
                  <a:lnTo>
                    <a:pt x="32" y="59"/>
                  </a:lnTo>
                  <a:lnTo>
                    <a:pt x="33" y="56"/>
                  </a:lnTo>
                  <a:lnTo>
                    <a:pt x="35" y="52"/>
                  </a:lnTo>
                  <a:lnTo>
                    <a:pt x="36" y="46"/>
                  </a:lnTo>
                  <a:lnTo>
                    <a:pt x="36" y="41"/>
                  </a:lnTo>
                  <a:lnTo>
                    <a:pt x="36" y="41"/>
                  </a:lnTo>
                  <a:lnTo>
                    <a:pt x="36" y="33"/>
                  </a:lnTo>
                  <a:lnTo>
                    <a:pt x="34" y="27"/>
                  </a:lnTo>
                  <a:lnTo>
                    <a:pt x="31" y="20"/>
                  </a:lnTo>
                  <a:lnTo>
                    <a:pt x="27" y="14"/>
                  </a:lnTo>
                  <a:lnTo>
                    <a:pt x="22" y="4"/>
                  </a:lnTo>
                  <a:lnTo>
                    <a:pt x="18" y="0"/>
                  </a:lnTo>
                  <a:lnTo>
                    <a:pt x="18" y="0"/>
                  </a:lnTo>
                  <a:lnTo>
                    <a:pt x="16" y="4"/>
                  </a:lnTo>
                  <a:lnTo>
                    <a:pt x="9" y="14"/>
                  </a:lnTo>
                  <a:lnTo>
                    <a:pt x="6" y="20"/>
                  </a:lnTo>
                  <a:lnTo>
                    <a:pt x="3" y="27"/>
                  </a:lnTo>
                  <a:lnTo>
                    <a:pt x="1" y="33"/>
                  </a:lnTo>
                  <a:lnTo>
                    <a:pt x="0" y="41"/>
                  </a:lnTo>
                  <a:lnTo>
                    <a:pt x="0" y="41"/>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92"/>
            <p:cNvSpPr>
              <a:spLocks/>
            </p:cNvSpPr>
            <p:nvPr/>
          </p:nvSpPr>
          <p:spPr bwMode="auto">
            <a:xfrm flipH="1">
              <a:off x="8176956" y="414241"/>
              <a:ext cx="10428" cy="15637"/>
            </a:xfrm>
            <a:custGeom>
              <a:avLst/>
              <a:gdLst>
                <a:gd name="T0" fmla="*/ 0 w 36"/>
                <a:gd name="T1" fmla="*/ 40 h 63"/>
                <a:gd name="T2" fmla="*/ 0 w 36"/>
                <a:gd name="T3" fmla="*/ 40 h 63"/>
                <a:gd name="T4" fmla="*/ 1 w 36"/>
                <a:gd name="T5" fmla="*/ 46 h 63"/>
                <a:gd name="T6" fmla="*/ 1 w 36"/>
                <a:gd name="T7" fmla="*/ 50 h 63"/>
                <a:gd name="T8" fmla="*/ 3 w 36"/>
                <a:gd name="T9" fmla="*/ 55 h 63"/>
                <a:gd name="T10" fmla="*/ 5 w 36"/>
                <a:gd name="T11" fmla="*/ 58 h 63"/>
                <a:gd name="T12" fmla="*/ 8 w 36"/>
                <a:gd name="T13" fmla="*/ 60 h 63"/>
                <a:gd name="T14" fmla="*/ 11 w 36"/>
                <a:gd name="T15" fmla="*/ 62 h 63"/>
                <a:gd name="T16" fmla="*/ 14 w 36"/>
                <a:gd name="T17" fmla="*/ 63 h 63"/>
                <a:gd name="T18" fmla="*/ 18 w 36"/>
                <a:gd name="T19" fmla="*/ 63 h 63"/>
                <a:gd name="T20" fmla="*/ 18 w 36"/>
                <a:gd name="T21" fmla="*/ 63 h 63"/>
                <a:gd name="T22" fmla="*/ 22 w 36"/>
                <a:gd name="T23" fmla="*/ 63 h 63"/>
                <a:gd name="T24" fmla="*/ 26 w 36"/>
                <a:gd name="T25" fmla="*/ 62 h 63"/>
                <a:gd name="T26" fmla="*/ 28 w 36"/>
                <a:gd name="T27" fmla="*/ 60 h 63"/>
                <a:gd name="T28" fmla="*/ 31 w 36"/>
                <a:gd name="T29" fmla="*/ 58 h 63"/>
                <a:gd name="T30" fmla="*/ 33 w 36"/>
                <a:gd name="T31" fmla="*/ 55 h 63"/>
                <a:gd name="T32" fmla="*/ 35 w 36"/>
                <a:gd name="T33" fmla="*/ 50 h 63"/>
                <a:gd name="T34" fmla="*/ 36 w 36"/>
                <a:gd name="T35" fmla="*/ 46 h 63"/>
                <a:gd name="T36" fmla="*/ 36 w 36"/>
                <a:gd name="T37" fmla="*/ 40 h 63"/>
                <a:gd name="T38" fmla="*/ 36 w 36"/>
                <a:gd name="T39" fmla="*/ 40 h 63"/>
                <a:gd name="T40" fmla="*/ 36 w 36"/>
                <a:gd name="T41" fmla="*/ 33 h 63"/>
                <a:gd name="T42" fmla="*/ 33 w 36"/>
                <a:gd name="T43" fmla="*/ 27 h 63"/>
                <a:gd name="T44" fmla="*/ 30 w 36"/>
                <a:gd name="T45" fmla="*/ 19 h 63"/>
                <a:gd name="T46" fmla="*/ 27 w 36"/>
                <a:gd name="T47" fmla="*/ 13 h 63"/>
                <a:gd name="T48" fmla="*/ 21 w 36"/>
                <a:gd name="T49" fmla="*/ 3 h 63"/>
                <a:gd name="T50" fmla="*/ 18 w 36"/>
                <a:gd name="T51" fmla="*/ 0 h 63"/>
                <a:gd name="T52" fmla="*/ 18 w 36"/>
                <a:gd name="T53" fmla="*/ 0 h 63"/>
                <a:gd name="T54" fmla="*/ 15 w 36"/>
                <a:gd name="T55" fmla="*/ 3 h 63"/>
                <a:gd name="T56" fmla="*/ 9 w 36"/>
                <a:gd name="T57" fmla="*/ 13 h 63"/>
                <a:gd name="T58" fmla="*/ 5 w 36"/>
                <a:gd name="T59" fmla="*/ 19 h 63"/>
                <a:gd name="T60" fmla="*/ 3 w 36"/>
                <a:gd name="T61" fmla="*/ 27 h 63"/>
                <a:gd name="T62" fmla="*/ 1 w 36"/>
                <a:gd name="T63" fmla="*/ 33 h 63"/>
                <a:gd name="T64" fmla="*/ 0 w 36"/>
                <a:gd name="T65" fmla="*/ 40 h 63"/>
                <a:gd name="T66" fmla="*/ 0 w 36"/>
                <a:gd name="T67"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3">
                  <a:moveTo>
                    <a:pt x="0" y="40"/>
                  </a:moveTo>
                  <a:lnTo>
                    <a:pt x="0" y="40"/>
                  </a:lnTo>
                  <a:lnTo>
                    <a:pt x="1" y="46"/>
                  </a:lnTo>
                  <a:lnTo>
                    <a:pt x="1" y="50"/>
                  </a:lnTo>
                  <a:lnTo>
                    <a:pt x="3" y="55"/>
                  </a:lnTo>
                  <a:lnTo>
                    <a:pt x="5" y="58"/>
                  </a:lnTo>
                  <a:lnTo>
                    <a:pt x="8" y="60"/>
                  </a:lnTo>
                  <a:lnTo>
                    <a:pt x="11" y="62"/>
                  </a:lnTo>
                  <a:lnTo>
                    <a:pt x="14" y="63"/>
                  </a:lnTo>
                  <a:lnTo>
                    <a:pt x="18" y="63"/>
                  </a:lnTo>
                  <a:lnTo>
                    <a:pt x="18" y="63"/>
                  </a:lnTo>
                  <a:lnTo>
                    <a:pt x="22" y="63"/>
                  </a:lnTo>
                  <a:lnTo>
                    <a:pt x="26" y="62"/>
                  </a:lnTo>
                  <a:lnTo>
                    <a:pt x="28" y="60"/>
                  </a:lnTo>
                  <a:lnTo>
                    <a:pt x="31" y="58"/>
                  </a:lnTo>
                  <a:lnTo>
                    <a:pt x="33" y="55"/>
                  </a:lnTo>
                  <a:lnTo>
                    <a:pt x="35" y="50"/>
                  </a:lnTo>
                  <a:lnTo>
                    <a:pt x="36" y="46"/>
                  </a:lnTo>
                  <a:lnTo>
                    <a:pt x="36" y="40"/>
                  </a:lnTo>
                  <a:lnTo>
                    <a:pt x="36" y="40"/>
                  </a:lnTo>
                  <a:lnTo>
                    <a:pt x="36" y="33"/>
                  </a:lnTo>
                  <a:lnTo>
                    <a:pt x="33" y="27"/>
                  </a:lnTo>
                  <a:lnTo>
                    <a:pt x="30" y="19"/>
                  </a:lnTo>
                  <a:lnTo>
                    <a:pt x="27" y="13"/>
                  </a:lnTo>
                  <a:lnTo>
                    <a:pt x="21" y="3"/>
                  </a:lnTo>
                  <a:lnTo>
                    <a:pt x="18" y="0"/>
                  </a:lnTo>
                  <a:lnTo>
                    <a:pt x="18" y="0"/>
                  </a:lnTo>
                  <a:lnTo>
                    <a:pt x="15" y="3"/>
                  </a:lnTo>
                  <a:lnTo>
                    <a:pt x="9" y="13"/>
                  </a:lnTo>
                  <a:lnTo>
                    <a:pt x="5" y="19"/>
                  </a:lnTo>
                  <a:lnTo>
                    <a:pt x="3" y="27"/>
                  </a:lnTo>
                  <a:lnTo>
                    <a:pt x="1"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493"/>
            <p:cNvSpPr>
              <a:spLocks/>
            </p:cNvSpPr>
            <p:nvPr/>
          </p:nvSpPr>
          <p:spPr bwMode="auto">
            <a:xfrm flipH="1">
              <a:off x="8243000" y="419453"/>
              <a:ext cx="12166" cy="15637"/>
            </a:xfrm>
            <a:custGeom>
              <a:avLst/>
              <a:gdLst>
                <a:gd name="T0" fmla="*/ 0 w 37"/>
                <a:gd name="T1" fmla="*/ 40 h 64"/>
                <a:gd name="T2" fmla="*/ 0 w 37"/>
                <a:gd name="T3" fmla="*/ 40 h 64"/>
                <a:gd name="T4" fmla="*/ 2 w 37"/>
                <a:gd name="T5" fmla="*/ 46 h 64"/>
                <a:gd name="T6" fmla="*/ 3 w 37"/>
                <a:gd name="T7" fmla="*/ 51 h 64"/>
                <a:gd name="T8" fmla="*/ 4 w 37"/>
                <a:gd name="T9" fmla="*/ 55 h 64"/>
                <a:gd name="T10" fmla="*/ 6 w 37"/>
                <a:gd name="T11" fmla="*/ 58 h 64"/>
                <a:gd name="T12" fmla="*/ 9 w 37"/>
                <a:gd name="T13" fmla="*/ 60 h 64"/>
                <a:gd name="T14" fmla="*/ 12 w 37"/>
                <a:gd name="T15" fmla="*/ 62 h 64"/>
                <a:gd name="T16" fmla="*/ 15 w 37"/>
                <a:gd name="T17" fmla="*/ 63 h 64"/>
                <a:gd name="T18" fmla="*/ 19 w 37"/>
                <a:gd name="T19" fmla="*/ 64 h 64"/>
                <a:gd name="T20" fmla="*/ 19 w 37"/>
                <a:gd name="T21" fmla="*/ 64 h 64"/>
                <a:gd name="T22" fmla="*/ 23 w 37"/>
                <a:gd name="T23" fmla="*/ 63 h 64"/>
                <a:gd name="T24" fmla="*/ 26 w 37"/>
                <a:gd name="T25" fmla="*/ 62 h 64"/>
                <a:gd name="T26" fmla="*/ 30 w 37"/>
                <a:gd name="T27" fmla="*/ 60 h 64"/>
                <a:gd name="T28" fmla="*/ 32 w 37"/>
                <a:gd name="T29" fmla="*/ 58 h 64"/>
                <a:gd name="T30" fmla="*/ 34 w 37"/>
                <a:gd name="T31" fmla="*/ 55 h 64"/>
                <a:gd name="T32" fmla="*/ 35 w 37"/>
                <a:gd name="T33" fmla="*/ 51 h 64"/>
                <a:gd name="T34" fmla="*/ 36 w 37"/>
                <a:gd name="T35" fmla="*/ 46 h 64"/>
                <a:gd name="T36" fmla="*/ 37 w 37"/>
                <a:gd name="T37" fmla="*/ 40 h 64"/>
                <a:gd name="T38" fmla="*/ 37 w 37"/>
                <a:gd name="T39" fmla="*/ 40 h 64"/>
                <a:gd name="T40" fmla="*/ 36 w 37"/>
                <a:gd name="T41" fmla="*/ 33 h 64"/>
                <a:gd name="T42" fmla="*/ 34 w 37"/>
                <a:gd name="T43" fmla="*/ 26 h 64"/>
                <a:gd name="T44" fmla="*/ 32 w 37"/>
                <a:gd name="T45" fmla="*/ 19 h 64"/>
                <a:gd name="T46" fmla="*/ 28 w 37"/>
                <a:gd name="T47" fmla="*/ 13 h 64"/>
                <a:gd name="T48" fmla="*/ 22 w 37"/>
                <a:gd name="T49" fmla="*/ 3 h 64"/>
                <a:gd name="T50" fmla="*/ 19 w 37"/>
                <a:gd name="T51" fmla="*/ 0 h 64"/>
                <a:gd name="T52" fmla="*/ 19 w 37"/>
                <a:gd name="T53" fmla="*/ 0 h 64"/>
                <a:gd name="T54" fmla="*/ 16 w 37"/>
                <a:gd name="T55" fmla="*/ 3 h 64"/>
                <a:gd name="T56" fmla="*/ 11 w 37"/>
                <a:gd name="T57" fmla="*/ 13 h 64"/>
                <a:gd name="T58" fmla="*/ 7 w 37"/>
                <a:gd name="T59" fmla="*/ 19 h 64"/>
                <a:gd name="T60" fmla="*/ 4 w 37"/>
                <a:gd name="T61" fmla="*/ 26 h 64"/>
                <a:gd name="T62" fmla="*/ 2 w 37"/>
                <a:gd name="T63" fmla="*/ 33 h 64"/>
                <a:gd name="T64" fmla="*/ 0 w 37"/>
                <a:gd name="T65" fmla="*/ 40 h 64"/>
                <a:gd name="T66" fmla="*/ 0 w 37"/>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4">
                  <a:moveTo>
                    <a:pt x="0" y="40"/>
                  </a:moveTo>
                  <a:lnTo>
                    <a:pt x="0" y="40"/>
                  </a:lnTo>
                  <a:lnTo>
                    <a:pt x="2" y="46"/>
                  </a:lnTo>
                  <a:lnTo>
                    <a:pt x="3" y="51"/>
                  </a:lnTo>
                  <a:lnTo>
                    <a:pt x="4" y="55"/>
                  </a:lnTo>
                  <a:lnTo>
                    <a:pt x="6" y="58"/>
                  </a:lnTo>
                  <a:lnTo>
                    <a:pt x="9" y="60"/>
                  </a:lnTo>
                  <a:lnTo>
                    <a:pt x="12" y="62"/>
                  </a:lnTo>
                  <a:lnTo>
                    <a:pt x="15" y="63"/>
                  </a:lnTo>
                  <a:lnTo>
                    <a:pt x="19" y="64"/>
                  </a:lnTo>
                  <a:lnTo>
                    <a:pt x="19" y="64"/>
                  </a:lnTo>
                  <a:lnTo>
                    <a:pt x="23" y="63"/>
                  </a:lnTo>
                  <a:lnTo>
                    <a:pt x="26" y="62"/>
                  </a:lnTo>
                  <a:lnTo>
                    <a:pt x="30" y="60"/>
                  </a:lnTo>
                  <a:lnTo>
                    <a:pt x="32" y="58"/>
                  </a:lnTo>
                  <a:lnTo>
                    <a:pt x="34" y="55"/>
                  </a:lnTo>
                  <a:lnTo>
                    <a:pt x="35" y="51"/>
                  </a:lnTo>
                  <a:lnTo>
                    <a:pt x="36" y="46"/>
                  </a:lnTo>
                  <a:lnTo>
                    <a:pt x="37" y="40"/>
                  </a:lnTo>
                  <a:lnTo>
                    <a:pt x="37" y="40"/>
                  </a:lnTo>
                  <a:lnTo>
                    <a:pt x="36" y="33"/>
                  </a:lnTo>
                  <a:lnTo>
                    <a:pt x="34" y="26"/>
                  </a:lnTo>
                  <a:lnTo>
                    <a:pt x="32" y="19"/>
                  </a:lnTo>
                  <a:lnTo>
                    <a:pt x="28" y="13"/>
                  </a:lnTo>
                  <a:lnTo>
                    <a:pt x="22" y="3"/>
                  </a:lnTo>
                  <a:lnTo>
                    <a:pt x="19" y="0"/>
                  </a:lnTo>
                  <a:lnTo>
                    <a:pt x="19" y="0"/>
                  </a:lnTo>
                  <a:lnTo>
                    <a:pt x="16" y="3"/>
                  </a:lnTo>
                  <a:lnTo>
                    <a:pt x="11" y="13"/>
                  </a:lnTo>
                  <a:lnTo>
                    <a:pt x="7" y="19"/>
                  </a:lnTo>
                  <a:lnTo>
                    <a:pt x="4" y="26"/>
                  </a:lnTo>
                  <a:lnTo>
                    <a:pt x="2"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94"/>
            <p:cNvSpPr>
              <a:spLocks/>
            </p:cNvSpPr>
            <p:nvPr/>
          </p:nvSpPr>
          <p:spPr bwMode="auto">
            <a:xfrm flipH="1">
              <a:off x="8288188" y="419453"/>
              <a:ext cx="10428" cy="15637"/>
            </a:xfrm>
            <a:custGeom>
              <a:avLst/>
              <a:gdLst>
                <a:gd name="T0" fmla="*/ 0 w 36"/>
                <a:gd name="T1" fmla="*/ 40 h 64"/>
                <a:gd name="T2" fmla="*/ 0 w 36"/>
                <a:gd name="T3" fmla="*/ 40 h 64"/>
                <a:gd name="T4" fmla="*/ 0 w 36"/>
                <a:gd name="T5" fmla="*/ 46 h 64"/>
                <a:gd name="T6" fmla="*/ 1 w 36"/>
                <a:gd name="T7" fmla="*/ 51 h 64"/>
                <a:gd name="T8" fmla="*/ 3 w 36"/>
                <a:gd name="T9" fmla="*/ 55 h 64"/>
                <a:gd name="T10" fmla="*/ 5 w 36"/>
                <a:gd name="T11" fmla="*/ 58 h 64"/>
                <a:gd name="T12" fmla="*/ 7 w 36"/>
                <a:gd name="T13" fmla="*/ 60 h 64"/>
                <a:gd name="T14" fmla="*/ 11 w 36"/>
                <a:gd name="T15" fmla="*/ 62 h 64"/>
                <a:gd name="T16" fmla="*/ 14 w 36"/>
                <a:gd name="T17" fmla="*/ 63 h 64"/>
                <a:gd name="T18" fmla="*/ 18 w 36"/>
                <a:gd name="T19" fmla="*/ 64 h 64"/>
                <a:gd name="T20" fmla="*/ 18 w 36"/>
                <a:gd name="T21" fmla="*/ 64 h 64"/>
                <a:gd name="T22" fmla="*/ 21 w 36"/>
                <a:gd name="T23" fmla="*/ 63 h 64"/>
                <a:gd name="T24" fmla="*/ 24 w 36"/>
                <a:gd name="T25" fmla="*/ 62 h 64"/>
                <a:gd name="T26" fmla="*/ 28 w 36"/>
                <a:gd name="T27" fmla="*/ 60 h 64"/>
                <a:gd name="T28" fmla="*/ 30 w 36"/>
                <a:gd name="T29" fmla="*/ 58 h 64"/>
                <a:gd name="T30" fmla="*/ 32 w 36"/>
                <a:gd name="T31" fmla="*/ 55 h 64"/>
                <a:gd name="T32" fmla="*/ 34 w 36"/>
                <a:gd name="T33" fmla="*/ 51 h 64"/>
                <a:gd name="T34" fmla="*/ 36 w 36"/>
                <a:gd name="T35" fmla="*/ 46 h 64"/>
                <a:gd name="T36" fmla="*/ 36 w 36"/>
                <a:gd name="T37" fmla="*/ 40 h 64"/>
                <a:gd name="T38" fmla="*/ 36 w 36"/>
                <a:gd name="T39" fmla="*/ 40 h 64"/>
                <a:gd name="T40" fmla="*/ 36 w 36"/>
                <a:gd name="T41" fmla="*/ 33 h 64"/>
                <a:gd name="T42" fmla="*/ 33 w 36"/>
                <a:gd name="T43" fmla="*/ 26 h 64"/>
                <a:gd name="T44" fmla="*/ 30 w 36"/>
                <a:gd name="T45" fmla="*/ 19 h 64"/>
                <a:gd name="T46" fmla="*/ 27 w 36"/>
                <a:gd name="T47" fmla="*/ 13 h 64"/>
                <a:gd name="T48" fmla="*/ 21 w 36"/>
                <a:gd name="T49" fmla="*/ 3 h 64"/>
                <a:gd name="T50" fmla="*/ 18 w 36"/>
                <a:gd name="T51" fmla="*/ 0 h 64"/>
                <a:gd name="T52" fmla="*/ 18 w 36"/>
                <a:gd name="T53" fmla="*/ 0 h 64"/>
                <a:gd name="T54" fmla="*/ 15 w 36"/>
                <a:gd name="T55" fmla="*/ 3 h 64"/>
                <a:gd name="T56" fmla="*/ 9 w 36"/>
                <a:gd name="T57" fmla="*/ 13 h 64"/>
                <a:gd name="T58" fmla="*/ 5 w 36"/>
                <a:gd name="T59" fmla="*/ 19 h 64"/>
                <a:gd name="T60" fmla="*/ 2 w 36"/>
                <a:gd name="T61" fmla="*/ 26 h 64"/>
                <a:gd name="T62" fmla="*/ 1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6"/>
                  </a:lnTo>
                  <a:lnTo>
                    <a:pt x="1" y="51"/>
                  </a:lnTo>
                  <a:lnTo>
                    <a:pt x="3" y="55"/>
                  </a:lnTo>
                  <a:lnTo>
                    <a:pt x="5" y="58"/>
                  </a:lnTo>
                  <a:lnTo>
                    <a:pt x="7" y="60"/>
                  </a:lnTo>
                  <a:lnTo>
                    <a:pt x="11" y="62"/>
                  </a:lnTo>
                  <a:lnTo>
                    <a:pt x="14" y="63"/>
                  </a:lnTo>
                  <a:lnTo>
                    <a:pt x="18" y="64"/>
                  </a:lnTo>
                  <a:lnTo>
                    <a:pt x="18" y="64"/>
                  </a:lnTo>
                  <a:lnTo>
                    <a:pt x="21" y="63"/>
                  </a:lnTo>
                  <a:lnTo>
                    <a:pt x="24" y="62"/>
                  </a:lnTo>
                  <a:lnTo>
                    <a:pt x="28" y="60"/>
                  </a:lnTo>
                  <a:lnTo>
                    <a:pt x="30" y="58"/>
                  </a:lnTo>
                  <a:lnTo>
                    <a:pt x="32" y="55"/>
                  </a:lnTo>
                  <a:lnTo>
                    <a:pt x="34" y="51"/>
                  </a:lnTo>
                  <a:lnTo>
                    <a:pt x="36" y="46"/>
                  </a:lnTo>
                  <a:lnTo>
                    <a:pt x="36" y="40"/>
                  </a:lnTo>
                  <a:lnTo>
                    <a:pt x="36" y="40"/>
                  </a:lnTo>
                  <a:lnTo>
                    <a:pt x="36" y="33"/>
                  </a:lnTo>
                  <a:lnTo>
                    <a:pt x="33" y="26"/>
                  </a:lnTo>
                  <a:lnTo>
                    <a:pt x="30" y="19"/>
                  </a:lnTo>
                  <a:lnTo>
                    <a:pt x="27" y="13"/>
                  </a:lnTo>
                  <a:lnTo>
                    <a:pt x="21" y="3"/>
                  </a:lnTo>
                  <a:lnTo>
                    <a:pt x="18" y="0"/>
                  </a:lnTo>
                  <a:lnTo>
                    <a:pt x="18" y="0"/>
                  </a:lnTo>
                  <a:lnTo>
                    <a:pt x="15" y="3"/>
                  </a:lnTo>
                  <a:lnTo>
                    <a:pt x="9" y="13"/>
                  </a:lnTo>
                  <a:lnTo>
                    <a:pt x="5" y="19"/>
                  </a:lnTo>
                  <a:lnTo>
                    <a:pt x="2" y="26"/>
                  </a:lnTo>
                  <a:lnTo>
                    <a:pt x="1"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495"/>
            <p:cNvSpPr>
              <a:spLocks/>
            </p:cNvSpPr>
            <p:nvPr/>
          </p:nvSpPr>
          <p:spPr bwMode="auto">
            <a:xfrm flipH="1">
              <a:off x="8086580" y="442040"/>
              <a:ext cx="10428" cy="15637"/>
            </a:xfrm>
            <a:custGeom>
              <a:avLst/>
              <a:gdLst>
                <a:gd name="T0" fmla="*/ 0 w 38"/>
                <a:gd name="T1" fmla="*/ 40 h 64"/>
                <a:gd name="T2" fmla="*/ 0 w 38"/>
                <a:gd name="T3" fmla="*/ 40 h 64"/>
                <a:gd name="T4" fmla="*/ 2 w 38"/>
                <a:gd name="T5" fmla="*/ 46 h 64"/>
                <a:gd name="T6" fmla="*/ 3 w 38"/>
                <a:gd name="T7" fmla="*/ 51 h 64"/>
                <a:gd name="T8" fmla="*/ 4 w 38"/>
                <a:gd name="T9" fmla="*/ 55 h 64"/>
                <a:gd name="T10" fmla="*/ 6 w 38"/>
                <a:gd name="T11" fmla="*/ 58 h 64"/>
                <a:gd name="T12" fmla="*/ 8 w 38"/>
                <a:gd name="T13" fmla="*/ 60 h 64"/>
                <a:gd name="T14" fmla="*/ 12 w 38"/>
                <a:gd name="T15" fmla="*/ 63 h 64"/>
                <a:gd name="T16" fmla="*/ 15 w 38"/>
                <a:gd name="T17" fmla="*/ 64 h 64"/>
                <a:gd name="T18" fmla="*/ 18 w 38"/>
                <a:gd name="T19" fmla="*/ 64 h 64"/>
                <a:gd name="T20" fmla="*/ 18 w 38"/>
                <a:gd name="T21" fmla="*/ 64 h 64"/>
                <a:gd name="T22" fmla="*/ 23 w 38"/>
                <a:gd name="T23" fmla="*/ 64 h 64"/>
                <a:gd name="T24" fmla="*/ 26 w 38"/>
                <a:gd name="T25" fmla="*/ 63 h 64"/>
                <a:gd name="T26" fmla="*/ 29 w 38"/>
                <a:gd name="T27" fmla="*/ 60 h 64"/>
                <a:gd name="T28" fmla="*/ 32 w 38"/>
                <a:gd name="T29" fmla="*/ 58 h 64"/>
                <a:gd name="T30" fmla="*/ 34 w 38"/>
                <a:gd name="T31" fmla="*/ 55 h 64"/>
                <a:gd name="T32" fmla="*/ 35 w 38"/>
                <a:gd name="T33" fmla="*/ 51 h 64"/>
                <a:gd name="T34" fmla="*/ 36 w 38"/>
                <a:gd name="T35" fmla="*/ 46 h 64"/>
                <a:gd name="T36" fmla="*/ 38 w 38"/>
                <a:gd name="T37" fmla="*/ 40 h 64"/>
                <a:gd name="T38" fmla="*/ 38 w 38"/>
                <a:gd name="T39" fmla="*/ 40 h 64"/>
                <a:gd name="T40" fmla="*/ 36 w 38"/>
                <a:gd name="T41" fmla="*/ 33 h 64"/>
                <a:gd name="T42" fmla="*/ 34 w 38"/>
                <a:gd name="T43" fmla="*/ 27 h 64"/>
                <a:gd name="T44" fmla="*/ 31 w 38"/>
                <a:gd name="T45" fmla="*/ 19 h 64"/>
                <a:gd name="T46" fmla="*/ 27 w 38"/>
                <a:gd name="T47" fmla="*/ 13 h 64"/>
                <a:gd name="T48" fmla="*/ 22 w 38"/>
                <a:gd name="T49" fmla="*/ 3 h 64"/>
                <a:gd name="T50" fmla="*/ 18 w 38"/>
                <a:gd name="T51" fmla="*/ 0 h 64"/>
                <a:gd name="T52" fmla="*/ 18 w 38"/>
                <a:gd name="T53" fmla="*/ 0 h 64"/>
                <a:gd name="T54" fmla="*/ 16 w 38"/>
                <a:gd name="T55" fmla="*/ 3 h 64"/>
                <a:gd name="T56" fmla="*/ 9 w 38"/>
                <a:gd name="T57" fmla="*/ 13 h 64"/>
                <a:gd name="T58" fmla="*/ 6 w 38"/>
                <a:gd name="T59" fmla="*/ 19 h 64"/>
                <a:gd name="T60" fmla="*/ 4 w 38"/>
                <a:gd name="T61" fmla="*/ 27 h 64"/>
                <a:gd name="T62" fmla="*/ 2 w 38"/>
                <a:gd name="T63" fmla="*/ 33 h 64"/>
                <a:gd name="T64" fmla="*/ 0 w 38"/>
                <a:gd name="T65" fmla="*/ 40 h 64"/>
                <a:gd name="T66" fmla="*/ 0 w 38"/>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64">
                  <a:moveTo>
                    <a:pt x="0" y="40"/>
                  </a:moveTo>
                  <a:lnTo>
                    <a:pt x="0" y="40"/>
                  </a:lnTo>
                  <a:lnTo>
                    <a:pt x="2" y="46"/>
                  </a:lnTo>
                  <a:lnTo>
                    <a:pt x="3" y="51"/>
                  </a:lnTo>
                  <a:lnTo>
                    <a:pt x="4" y="55"/>
                  </a:lnTo>
                  <a:lnTo>
                    <a:pt x="6" y="58"/>
                  </a:lnTo>
                  <a:lnTo>
                    <a:pt x="8" y="60"/>
                  </a:lnTo>
                  <a:lnTo>
                    <a:pt x="12" y="63"/>
                  </a:lnTo>
                  <a:lnTo>
                    <a:pt x="15" y="64"/>
                  </a:lnTo>
                  <a:lnTo>
                    <a:pt x="18" y="64"/>
                  </a:lnTo>
                  <a:lnTo>
                    <a:pt x="18" y="64"/>
                  </a:lnTo>
                  <a:lnTo>
                    <a:pt x="23" y="64"/>
                  </a:lnTo>
                  <a:lnTo>
                    <a:pt x="26" y="63"/>
                  </a:lnTo>
                  <a:lnTo>
                    <a:pt x="29" y="60"/>
                  </a:lnTo>
                  <a:lnTo>
                    <a:pt x="32" y="58"/>
                  </a:lnTo>
                  <a:lnTo>
                    <a:pt x="34" y="55"/>
                  </a:lnTo>
                  <a:lnTo>
                    <a:pt x="35" y="51"/>
                  </a:lnTo>
                  <a:lnTo>
                    <a:pt x="36" y="46"/>
                  </a:lnTo>
                  <a:lnTo>
                    <a:pt x="38" y="40"/>
                  </a:lnTo>
                  <a:lnTo>
                    <a:pt x="38" y="40"/>
                  </a:lnTo>
                  <a:lnTo>
                    <a:pt x="36" y="33"/>
                  </a:lnTo>
                  <a:lnTo>
                    <a:pt x="34" y="27"/>
                  </a:lnTo>
                  <a:lnTo>
                    <a:pt x="31" y="19"/>
                  </a:lnTo>
                  <a:lnTo>
                    <a:pt x="27" y="13"/>
                  </a:lnTo>
                  <a:lnTo>
                    <a:pt x="22" y="3"/>
                  </a:lnTo>
                  <a:lnTo>
                    <a:pt x="18" y="0"/>
                  </a:lnTo>
                  <a:lnTo>
                    <a:pt x="18" y="0"/>
                  </a:lnTo>
                  <a:lnTo>
                    <a:pt x="16" y="3"/>
                  </a:lnTo>
                  <a:lnTo>
                    <a:pt x="9" y="13"/>
                  </a:lnTo>
                  <a:lnTo>
                    <a:pt x="6" y="19"/>
                  </a:lnTo>
                  <a:lnTo>
                    <a:pt x="4" y="27"/>
                  </a:lnTo>
                  <a:lnTo>
                    <a:pt x="2"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96"/>
            <p:cNvSpPr>
              <a:spLocks/>
            </p:cNvSpPr>
            <p:nvPr/>
          </p:nvSpPr>
          <p:spPr bwMode="auto">
            <a:xfrm flipH="1">
              <a:off x="8131768" y="452464"/>
              <a:ext cx="10428" cy="15637"/>
            </a:xfrm>
            <a:custGeom>
              <a:avLst/>
              <a:gdLst>
                <a:gd name="T0" fmla="*/ 0 w 36"/>
                <a:gd name="T1" fmla="*/ 40 h 64"/>
                <a:gd name="T2" fmla="*/ 0 w 36"/>
                <a:gd name="T3" fmla="*/ 40 h 64"/>
                <a:gd name="T4" fmla="*/ 0 w 36"/>
                <a:gd name="T5" fmla="*/ 46 h 64"/>
                <a:gd name="T6" fmla="*/ 1 w 36"/>
                <a:gd name="T7" fmla="*/ 51 h 64"/>
                <a:gd name="T8" fmla="*/ 3 w 36"/>
                <a:gd name="T9" fmla="*/ 55 h 64"/>
                <a:gd name="T10" fmla="*/ 4 w 36"/>
                <a:gd name="T11" fmla="*/ 58 h 64"/>
                <a:gd name="T12" fmla="*/ 8 w 36"/>
                <a:gd name="T13" fmla="*/ 60 h 64"/>
                <a:gd name="T14" fmla="*/ 11 w 36"/>
                <a:gd name="T15" fmla="*/ 61 h 64"/>
                <a:gd name="T16" fmla="*/ 14 w 36"/>
                <a:gd name="T17" fmla="*/ 63 h 64"/>
                <a:gd name="T18" fmla="*/ 18 w 36"/>
                <a:gd name="T19" fmla="*/ 64 h 64"/>
                <a:gd name="T20" fmla="*/ 18 w 36"/>
                <a:gd name="T21" fmla="*/ 64 h 64"/>
                <a:gd name="T22" fmla="*/ 21 w 36"/>
                <a:gd name="T23" fmla="*/ 63 h 64"/>
                <a:gd name="T24" fmla="*/ 24 w 36"/>
                <a:gd name="T25" fmla="*/ 61 h 64"/>
                <a:gd name="T26" fmla="*/ 28 w 36"/>
                <a:gd name="T27" fmla="*/ 60 h 64"/>
                <a:gd name="T28" fmla="*/ 30 w 36"/>
                <a:gd name="T29" fmla="*/ 58 h 64"/>
                <a:gd name="T30" fmla="*/ 32 w 36"/>
                <a:gd name="T31" fmla="*/ 55 h 64"/>
                <a:gd name="T32" fmla="*/ 34 w 36"/>
                <a:gd name="T33" fmla="*/ 51 h 64"/>
                <a:gd name="T34" fmla="*/ 36 w 36"/>
                <a:gd name="T35" fmla="*/ 46 h 64"/>
                <a:gd name="T36" fmla="*/ 36 w 36"/>
                <a:gd name="T37" fmla="*/ 40 h 64"/>
                <a:gd name="T38" fmla="*/ 36 w 36"/>
                <a:gd name="T39" fmla="*/ 40 h 64"/>
                <a:gd name="T40" fmla="*/ 34 w 36"/>
                <a:gd name="T41" fmla="*/ 33 h 64"/>
                <a:gd name="T42" fmla="*/ 32 w 36"/>
                <a:gd name="T43" fmla="*/ 26 h 64"/>
                <a:gd name="T44" fmla="*/ 30 w 36"/>
                <a:gd name="T45" fmla="*/ 19 h 64"/>
                <a:gd name="T46" fmla="*/ 27 w 36"/>
                <a:gd name="T47" fmla="*/ 13 h 64"/>
                <a:gd name="T48" fmla="*/ 20 w 36"/>
                <a:gd name="T49" fmla="*/ 3 h 64"/>
                <a:gd name="T50" fmla="*/ 18 w 36"/>
                <a:gd name="T51" fmla="*/ 0 h 64"/>
                <a:gd name="T52" fmla="*/ 18 w 36"/>
                <a:gd name="T53" fmla="*/ 0 h 64"/>
                <a:gd name="T54" fmla="*/ 14 w 36"/>
                <a:gd name="T55" fmla="*/ 3 h 64"/>
                <a:gd name="T56" fmla="*/ 9 w 36"/>
                <a:gd name="T57" fmla="*/ 13 h 64"/>
                <a:gd name="T58" fmla="*/ 5 w 36"/>
                <a:gd name="T59" fmla="*/ 19 h 64"/>
                <a:gd name="T60" fmla="*/ 2 w 36"/>
                <a:gd name="T61" fmla="*/ 26 h 64"/>
                <a:gd name="T62" fmla="*/ 0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6"/>
                  </a:lnTo>
                  <a:lnTo>
                    <a:pt x="1" y="51"/>
                  </a:lnTo>
                  <a:lnTo>
                    <a:pt x="3" y="55"/>
                  </a:lnTo>
                  <a:lnTo>
                    <a:pt x="4" y="58"/>
                  </a:lnTo>
                  <a:lnTo>
                    <a:pt x="8" y="60"/>
                  </a:lnTo>
                  <a:lnTo>
                    <a:pt x="11" y="61"/>
                  </a:lnTo>
                  <a:lnTo>
                    <a:pt x="14" y="63"/>
                  </a:lnTo>
                  <a:lnTo>
                    <a:pt x="18" y="64"/>
                  </a:lnTo>
                  <a:lnTo>
                    <a:pt x="18" y="64"/>
                  </a:lnTo>
                  <a:lnTo>
                    <a:pt x="21" y="63"/>
                  </a:lnTo>
                  <a:lnTo>
                    <a:pt x="24" y="61"/>
                  </a:lnTo>
                  <a:lnTo>
                    <a:pt x="28" y="60"/>
                  </a:lnTo>
                  <a:lnTo>
                    <a:pt x="30" y="58"/>
                  </a:lnTo>
                  <a:lnTo>
                    <a:pt x="32" y="55"/>
                  </a:lnTo>
                  <a:lnTo>
                    <a:pt x="34" y="51"/>
                  </a:lnTo>
                  <a:lnTo>
                    <a:pt x="36" y="46"/>
                  </a:lnTo>
                  <a:lnTo>
                    <a:pt x="36" y="40"/>
                  </a:lnTo>
                  <a:lnTo>
                    <a:pt x="36" y="40"/>
                  </a:lnTo>
                  <a:lnTo>
                    <a:pt x="34" y="33"/>
                  </a:lnTo>
                  <a:lnTo>
                    <a:pt x="32" y="26"/>
                  </a:lnTo>
                  <a:lnTo>
                    <a:pt x="30" y="19"/>
                  </a:lnTo>
                  <a:lnTo>
                    <a:pt x="27" y="13"/>
                  </a:lnTo>
                  <a:lnTo>
                    <a:pt x="20" y="3"/>
                  </a:lnTo>
                  <a:lnTo>
                    <a:pt x="18" y="0"/>
                  </a:lnTo>
                  <a:lnTo>
                    <a:pt x="18" y="0"/>
                  </a:lnTo>
                  <a:lnTo>
                    <a:pt x="14" y="3"/>
                  </a:lnTo>
                  <a:lnTo>
                    <a:pt x="9" y="13"/>
                  </a:lnTo>
                  <a:lnTo>
                    <a:pt x="5" y="19"/>
                  </a:lnTo>
                  <a:lnTo>
                    <a:pt x="2" y="26"/>
                  </a:lnTo>
                  <a:lnTo>
                    <a:pt x="0"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97"/>
            <p:cNvSpPr>
              <a:spLocks/>
            </p:cNvSpPr>
            <p:nvPr/>
          </p:nvSpPr>
          <p:spPr bwMode="auto">
            <a:xfrm flipH="1">
              <a:off x="8176956" y="452464"/>
              <a:ext cx="10428" cy="15637"/>
            </a:xfrm>
            <a:custGeom>
              <a:avLst/>
              <a:gdLst>
                <a:gd name="T0" fmla="*/ 0 w 36"/>
                <a:gd name="T1" fmla="*/ 40 h 64"/>
                <a:gd name="T2" fmla="*/ 0 w 36"/>
                <a:gd name="T3" fmla="*/ 40 h 64"/>
                <a:gd name="T4" fmla="*/ 1 w 36"/>
                <a:gd name="T5" fmla="*/ 46 h 64"/>
                <a:gd name="T6" fmla="*/ 1 w 36"/>
                <a:gd name="T7" fmla="*/ 51 h 64"/>
                <a:gd name="T8" fmla="*/ 3 w 36"/>
                <a:gd name="T9" fmla="*/ 55 h 64"/>
                <a:gd name="T10" fmla="*/ 5 w 36"/>
                <a:gd name="T11" fmla="*/ 58 h 64"/>
                <a:gd name="T12" fmla="*/ 8 w 36"/>
                <a:gd name="T13" fmla="*/ 60 h 64"/>
                <a:gd name="T14" fmla="*/ 11 w 36"/>
                <a:gd name="T15" fmla="*/ 61 h 64"/>
                <a:gd name="T16" fmla="*/ 14 w 36"/>
                <a:gd name="T17" fmla="*/ 63 h 64"/>
                <a:gd name="T18" fmla="*/ 18 w 36"/>
                <a:gd name="T19" fmla="*/ 64 h 64"/>
                <a:gd name="T20" fmla="*/ 18 w 36"/>
                <a:gd name="T21" fmla="*/ 64 h 64"/>
                <a:gd name="T22" fmla="*/ 22 w 36"/>
                <a:gd name="T23" fmla="*/ 63 h 64"/>
                <a:gd name="T24" fmla="*/ 26 w 36"/>
                <a:gd name="T25" fmla="*/ 61 h 64"/>
                <a:gd name="T26" fmla="*/ 28 w 36"/>
                <a:gd name="T27" fmla="*/ 60 h 64"/>
                <a:gd name="T28" fmla="*/ 31 w 36"/>
                <a:gd name="T29" fmla="*/ 58 h 64"/>
                <a:gd name="T30" fmla="*/ 33 w 36"/>
                <a:gd name="T31" fmla="*/ 55 h 64"/>
                <a:gd name="T32" fmla="*/ 35 w 36"/>
                <a:gd name="T33" fmla="*/ 51 h 64"/>
                <a:gd name="T34" fmla="*/ 36 w 36"/>
                <a:gd name="T35" fmla="*/ 46 h 64"/>
                <a:gd name="T36" fmla="*/ 36 w 36"/>
                <a:gd name="T37" fmla="*/ 40 h 64"/>
                <a:gd name="T38" fmla="*/ 36 w 36"/>
                <a:gd name="T39" fmla="*/ 40 h 64"/>
                <a:gd name="T40" fmla="*/ 36 w 36"/>
                <a:gd name="T41" fmla="*/ 33 h 64"/>
                <a:gd name="T42" fmla="*/ 33 w 36"/>
                <a:gd name="T43" fmla="*/ 26 h 64"/>
                <a:gd name="T44" fmla="*/ 30 w 36"/>
                <a:gd name="T45" fmla="*/ 19 h 64"/>
                <a:gd name="T46" fmla="*/ 27 w 36"/>
                <a:gd name="T47" fmla="*/ 13 h 64"/>
                <a:gd name="T48" fmla="*/ 21 w 36"/>
                <a:gd name="T49" fmla="*/ 3 h 64"/>
                <a:gd name="T50" fmla="*/ 18 w 36"/>
                <a:gd name="T51" fmla="*/ 0 h 64"/>
                <a:gd name="T52" fmla="*/ 18 w 36"/>
                <a:gd name="T53" fmla="*/ 0 h 64"/>
                <a:gd name="T54" fmla="*/ 15 w 36"/>
                <a:gd name="T55" fmla="*/ 3 h 64"/>
                <a:gd name="T56" fmla="*/ 9 w 36"/>
                <a:gd name="T57" fmla="*/ 13 h 64"/>
                <a:gd name="T58" fmla="*/ 5 w 36"/>
                <a:gd name="T59" fmla="*/ 19 h 64"/>
                <a:gd name="T60" fmla="*/ 3 w 36"/>
                <a:gd name="T61" fmla="*/ 26 h 64"/>
                <a:gd name="T62" fmla="*/ 1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1" y="46"/>
                  </a:lnTo>
                  <a:lnTo>
                    <a:pt x="1" y="51"/>
                  </a:lnTo>
                  <a:lnTo>
                    <a:pt x="3" y="55"/>
                  </a:lnTo>
                  <a:lnTo>
                    <a:pt x="5" y="58"/>
                  </a:lnTo>
                  <a:lnTo>
                    <a:pt x="8" y="60"/>
                  </a:lnTo>
                  <a:lnTo>
                    <a:pt x="11" y="61"/>
                  </a:lnTo>
                  <a:lnTo>
                    <a:pt x="14" y="63"/>
                  </a:lnTo>
                  <a:lnTo>
                    <a:pt x="18" y="64"/>
                  </a:lnTo>
                  <a:lnTo>
                    <a:pt x="18" y="64"/>
                  </a:lnTo>
                  <a:lnTo>
                    <a:pt x="22" y="63"/>
                  </a:lnTo>
                  <a:lnTo>
                    <a:pt x="26" y="61"/>
                  </a:lnTo>
                  <a:lnTo>
                    <a:pt x="28" y="60"/>
                  </a:lnTo>
                  <a:lnTo>
                    <a:pt x="31" y="58"/>
                  </a:lnTo>
                  <a:lnTo>
                    <a:pt x="33" y="55"/>
                  </a:lnTo>
                  <a:lnTo>
                    <a:pt x="35" y="51"/>
                  </a:lnTo>
                  <a:lnTo>
                    <a:pt x="36" y="46"/>
                  </a:lnTo>
                  <a:lnTo>
                    <a:pt x="36" y="40"/>
                  </a:lnTo>
                  <a:lnTo>
                    <a:pt x="36" y="40"/>
                  </a:lnTo>
                  <a:lnTo>
                    <a:pt x="36" y="33"/>
                  </a:lnTo>
                  <a:lnTo>
                    <a:pt x="33" y="26"/>
                  </a:lnTo>
                  <a:lnTo>
                    <a:pt x="30" y="19"/>
                  </a:lnTo>
                  <a:lnTo>
                    <a:pt x="27" y="13"/>
                  </a:lnTo>
                  <a:lnTo>
                    <a:pt x="21" y="3"/>
                  </a:lnTo>
                  <a:lnTo>
                    <a:pt x="18" y="0"/>
                  </a:lnTo>
                  <a:lnTo>
                    <a:pt x="18" y="0"/>
                  </a:lnTo>
                  <a:lnTo>
                    <a:pt x="15" y="3"/>
                  </a:lnTo>
                  <a:lnTo>
                    <a:pt x="9" y="13"/>
                  </a:lnTo>
                  <a:lnTo>
                    <a:pt x="5" y="19"/>
                  </a:lnTo>
                  <a:lnTo>
                    <a:pt x="3" y="26"/>
                  </a:lnTo>
                  <a:lnTo>
                    <a:pt x="1"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98"/>
            <p:cNvSpPr>
              <a:spLocks/>
            </p:cNvSpPr>
            <p:nvPr/>
          </p:nvSpPr>
          <p:spPr bwMode="auto">
            <a:xfrm flipH="1">
              <a:off x="8222144" y="452464"/>
              <a:ext cx="10428" cy="15637"/>
            </a:xfrm>
            <a:custGeom>
              <a:avLst/>
              <a:gdLst>
                <a:gd name="T0" fmla="*/ 0 w 36"/>
                <a:gd name="T1" fmla="*/ 40 h 64"/>
                <a:gd name="T2" fmla="*/ 0 w 36"/>
                <a:gd name="T3" fmla="*/ 40 h 64"/>
                <a:gd name="T4" fmla="*/ 0 w 36"/>
                <a:gd name="T5" fmla="*/ 46 h 64"/>
                <a:gd name="T6" fmla="*/ 1 w 36"/>
                <a:gd name="T7" fmla="*/ 51 h 64"/>
                <a:gd name="T8" fmla="*/ 2 w 36"/>
                <a:gd name="T9" fmla="*/ 55 h 64"/>
                <a:gd name="T10" fmla="*/ 4 w 36"/>
                <a:gd name="T11" fmla="*/ 58 h 64"/>
                <a:gd name="T12" fmla="*/ 8 w 36"/>
                <a:gd name="T13" fmla="*/ 60 h 64"/>
                <a:gd name="T14" fmla="*/ 11 w 36"/>
                <a:gd name="T15" fmla="*/ 61 h 64"/>
                <a:gd name="T16" fmla="*/ 15 w 36"/>
                <a:gd name="T17" fmla="*/ 63 h 64"/>
                <a:gd name="T18" fmla="*/ 18 w 36"/>
                <a:gd name="T19" fmla="*/ 64 h 64"/>
                <a:gd name="T20" fmla="*/ 18 w 36"/>
                <a:gd name="T21" fmla="*/ 64 h 64"/>
                <a:gd name="T22" fmla="*/ 21 w 36"/>
                <a:gd name="T23" fmla="*/ 63 h 64"/>
                <a:gd name="T24" fmla="*/ 25 w 36"/>
                <a:gd name="T25" fmla="*/ 61 h 64"/>
                <a:gd name="T26" fmla="*/ 28 w 36"/>
                <a:gd name="T27" fmla="*/ 60 h 64"/>
                <a:gd name="T28" fmla="*/ 30 w 36"/>
                <a:gd name="T29" fmla="*/ 58 h 64"/>
                <a:gd name="T30" fmla="*/ 32 w 36"/>
                <a:gd name="T31" fmla="*/ 55 h 64"/>
                <a:gd name="T32" fmla="*/ 35 w 36"/>
                <a:gd name="T33" fmla="*/ 51 h 64"/>
                <a:gd name="T34" fmla="*/ 36 w 36"/>
                <a:gd name="T35" fmla="*/ 46 h 64"/>
                <a:gd name="T36" fmla="*/ 36 w 36"/>
                <a:gd name="T37" fmla="*/ 40 h 64"/>
                <a:gd name="T38" fmla="*/ 36 w 36"/>
                <a:gd name="T39" fmla="*/ 40 h 64"/>
                <a:gd name="T40" fmla="*/ 35 w 36"/>
                <a:gd name="T41" fmla="*/ 33 h 64"/>
                <a:gd name="T42" fmla="*/ 32 w 36"/>
                <a:gd name="T43" fmla="*/ 26 h 64"/>
                <a:gd name="T44" fmla="*/ 30 w 36"/>
                <a:gd name="T45" fmla="*/ 19 h 64"/>
                <a:gd name="T46" fmla="*/ 27 w 36"/>
                <a:gd name="T47" fmla="*/ 13 h 64"/>
                <a:gd name="T48" fmla="*/ 20 w 36"/>
                <a:gd name="T49" fmla="*/ 3 h 64"/>
                <a:gd name="T50" fmla="*/ 18 w 36"/>
                <a:gd name="T51" fmla="*/ 0 h 64"/>
                <a:gd name="T52" fmla="*/ 18 w 36"/>
                <a:gd name="T53" fmla="*/ 0 h 64"/>
                <a:gd name="T54" fmla="*/ 15 w 36"/>
                <a:gd name="T55" fmla="*/ 3 h 64"/>
                <a:gd name="T56" fmla="*/ 9 w 36"/>
                <a:gd name="T57" fmla="*/ 13 h 64"/>
                <a:gd name="T58" fmla="*/ 6 w 36"/>
                <a:gd name="T59" fmla="*/ 19 h 64"/>
                <a:gd name="T60" fmla="*/ 2 w 36"/>
                <a:gd name="T61" fmla="*/ 26 h 64"/>
                <a:gd name="T62" fmla="*/ 0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6"/>
                  </a:lnTo>
                  <a:lnTo>
                    <a:pt x="1" y="51"/>
                  </a:lnTo>
                  <a:lnTo>
                    <a:pt x="2" y="55"/>
                  </a:lnTo>
                  <a:lnTo>
                    <a:pt x="4" y="58"/>
                  </a:lnTo>
                  <a:lnTo>
                    <a:pt x="8" y="60"/>
                  </a:lnTo>
                  <a:lnTo>
                    <a:pt x="11" y="61"/>
                  </a:lnTo>
                  <a:lnTo>
                    <a:pt x="15" y="63"/>
                  </a:lnTo>
                  <a:lnTo>
                    <a:pt x="18" y="64"/>
                  </a:lnTo>
                  <a:lnTo>
                    <a:pt x="18" y="64"/>
                  </a:lnTo>
                  <a:lnTo>
                    <a:pt x="21" y="63"/>
                  </a:lnTo>
                  <a:lnTo>
                    <a:pt x="25" y="61"/>
                  </a:lnTo>
                  <a:lnTo>
                    <a:pt x="28" y="60"/>
                  </a:lnTo>
                  <a:lnTo>
                    <a:pt x="30" y="58"/>
                  </a:lnTo>
                  <a:lnTo>
                    <a:pt x="32" y="55"/>
                  </a:lnTo>
                  <a:lnTo>
                    <a:pt x="35" y="51"/>
                  </a:lnTo>
                  <a:lnTo>
                    <a:pt x="36" y="46"/>
                  </a:lnTo>
                  <a:lnTo>
                    <a:pt x="36" y="40"/>
                  </a:lnTo>
                  <a:lnTo>
                    <a:pt x="36" y="40"/>
                  </a:lnTo>
                  <a:lnTo>
                    <a:pt x="35" y="33"/>
                  </a:lnTo>
                  <a:lnTo>
                    <a:pt x="32" y="26"/>
                  </a:lnTo>
                  <a:lnTo>
                    <a:pt x="30" y="19"/>
                  </a:lnTo>
                  <a:lnTo>
                    <a:pt x="27" y="13"/>
                  </a:lnTo>
                  <a:lnTo>
                    <a:pt x="20" y="3"/>
                  </a:lnTo>
                  <a:lnTo>
                    <a:pt x="18" y="0"/>
                  </a:lnTo>
                  <a:lnTo>
                    <a:pt x="18" y="0"/>
                  </a:lnTo>
                  <a:lnTo>
                    <a:pt x="15" y="3"/>
                  </a:lnTo>
                  <a:lnTo>
                    <a:pt x="9" y="13"/>
                  </a:lnTo>
                  <a:lnTo>
                    <a:pt x="6" y="19"/>
                  </a:lnTo>
                  <a:lnTo>
                    <a:pt x="2" y="26"/>
                  </a:lnTo>
                  <a:lnTo>
                    <a:pt x="0"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99"/>
            <p:cNvSpPr>
              <a:spLocks/>
            </p:cNvSpPr>
            <p:nvPr/>
          </p:nvSpPr>
          <p:spPr bwMode="auto">
            <a:xfrm flipH="1">
              <a:off x="8267332" y="442040"/>
              <a:ext cx="8690" cy="15637"/>
            </a:xfrm>
            <a:custGeom>
              <a:avLst/>
              <a:gdLst>
                <a:gd name="T0" fmla="*/ 0 w 36"/>
                <a:gd name="T1" fmla="*/ 40 h 64"/>
                <a:gd name="T2" fmla="*/ 0 w 36"/>
                <a:gd name="T3" fmla="*/ 40 h 64"/>
                <a:gd name="T4" fmla="*/ 1 w 36"/>
                <a:gd name="T5" fmla="*/ 46 h 64"/>
                <a:gd name="T6" fmla="*/ 1 w 36"/>
                <a:gd name="T7" fmla="*/ 51 h 64"/>
                <a:gd name="T8" fmla="*/ 3 w 36"/>
                <a:gd name="T9" fmla="*/ 55 h 64"/>
                <a:gd name="T10" fmla="*/ 6 w 36"/>
                <a:gd name="T11" fmla="*/ 58 h 64"/>
                <a:gd name="T12" fmla="*/ 8 w 36"/>
                <a:gd name="T13" fmla="*/ 60 h 64"/>
                <a:gd name="T14" fmla="*/ 11 w 36"/>
                <a:gd name="T15" fmla="*/ 63 h 64"/>
                <a:gd name="T16" fmla="*/ 15 w 36"/>
                <a:gd name="T17" fmla="*/ 64 h 64"/>
                <a:gd name="T18" fmla="*/ 18 w 36"/>
                <a:gd name="T19" fmla="*/ 64 h 64"/>
                <a:gd name="T20" fmla="*/ 18 w 36"/>
                <a:gd name="T21" fmla="*/ 64 h 64"/>
                <a:gd name="T22" fmla="*/ 22 w 36"/>
                <a:gd name="T23" fmla="*/ 64 h 64"/>
                <a:gd name="T24" fmla="*/ 26 w 36"/>
                <a:gd name="T25" fmla="*/ 63 h 64"/>
                <a:gd name="T26" fmla="*/ 28 w 36"/>
                <a:gd name="T27" fmla="*/ 60 h 64"/>
                <a:gd name="T28" fmla="*/ 31 w 36"/>
                <a:gd name="T29" fmla="*/ 58 h 64"/>
                <a:gd name="T30" fmla="*/ 34 w 36"/>
                <a:gd name="T31" fmla="*/ 55 h 64"/>
                <a:gd name="T32" fmla="*/ 35 w 36"/>
                <a:gd name="T33" fmla="*/ 51 h 64"/>
                <a:gd name="T34" fmla="*/ 36 w 36"/>
                <a:gd name="T35" fmla="*/ 46 h 64"/>
                <a:gd name="T36" fmla="*/ 36 w 36"/>
                <a:gd name="T37" fmla="*/ 40 h 64"/>
                <a:gd name="T38" fmla="*/ 36 w 36"/>
                <a:gd name="T39" fmla="*/ 40 h 64"/>
                <a:gd name="T40" fmla="*/ 36 w 36"/>
                <a:gd name="T41" fmla="*/ 33 h 64"/>
                <a:gd name="T42" fmla="*/ 34 w 36"/>
                <a:gd name="T43" fmla="*/ 27 h 64"/>
                <a:gd name="T44" fmla="*/ 30 w 36"/>
                <a:gd name="T45" fmla="*/ 19 h 64"/>
                <a:gd name="T46" fmla="*/ 27 w 36"/>
                <a:gd name="T47" fmla="*/ 13 h 64"/>
                <a:gd name="T48" fmla="*/ 21 w 36"/>
                <a:gd name="T49" fmla="*/ 3 h 64"/>
                <a:gd name="T50" fmla="*/ 18 w 36"/>
                <a:gd name="T51" fmla="*/ 0 h 64"/>
                <a:gd name="T52" fmla="*/ 18 w 36"/>
                <a:gd name="T53" fmla="*/ 0 h 64"/>
                <a:gd name="T54" fmla="*/ 16 w 36"/>
                <a:gd name="T55" fmla="*/ 3 h 64"/>
                <a:gd name="T56" fmla="*/ 9 w 36"/>
                <a:gd name="T57" fmla="*/ 13 h 64"/>
                <a:gd name="T58" fmla="*/ 6 w 36"/>
                <a:gd name="T59" fmla="*/ 19 h 64"/>
                <a:gd name="T60" fmla="*/ 3 w 36"/>
                <a:gd name="T61" fmla="*/ 27 h 64"/>
                <a:gd name="T62" fmla="*/ 1 w 36"/>
                <a:gd name="T63" fmla="*/ 33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1" y="46"/>
                  </a:lnTo>
                  <a:lnTo>
                    <a:pt x="1" y="51"/>
                  </a:lnTo>
                  <a:lnTo>
                    <a:pt x="3" y="55"/>
                  </a:lnTo>
                  <a:lnTo>
                    <a:pt x="6" y="58"/>
                  </a:lnTo>
                  <a:lnTo>
                    <a:pt x="8" y="60"/>
                  </a:lnTo>
                  <a:lnTo>
                    <a:pt x="11" y="63"/>
                  </a:lnTo>
                  <a:lnTo>
                    <a:pt x="15" y="64"/>
                  </a:lnTo>
                  <a:lnTo>
                    <a:pt x="18" y="64"/>
                  </a:lnTo>
                  <a:lnTo>
                    <a:pt x="18" y="64"/>
                  </a:lnTo>
                  <a:lnTo>
                    <a:pt x="22" y="64"/>
                  </a:lnTo>
                  <a:lnTo>
                    <a:pt x="26" y="63"/>
                  </a:lnTo>
                  <a:lnTo>
                    <a:pt x="28" y="60"/>
                  </a:lnTo>
                  <a:lnTo>
                    <a:pt x="31" y="58"/>
                  </a:lnTo>
                  <a:lnTo>
                    <a:pt x="34" y="55"/>
                  </a:lnTo>
                  <a:lnTo>
                    <a:pt x="35" y="51"/>
                  </a:lnTo>
                  <a:lnTo>
                    <a:pt x="36" y="46"/>
                  </a:lnTo>
                  <a:lnTo>
                    <a:pt x="36" y="40"/>
                  </a:lnTo>
                  <a:lnTo>
                    <a:pt x="36" y="40"/>
                  </a:lnTo>
                  <a:lnTo>
                    <a:pt x="36" y="33"/>
                  </a:lnTo>
                  <a:lnTo>
                    <a:pt x="34" y="27"/>
                  </a:lnTo>
                  <a:lnTo>
                    <a:pt x="30" y="19"/>
                  </a:lnTo>
                  <a:lnTo>
                    <a:pt x="27" y="13"/>
                  </a:lnTo>
                  <a:lnTo>
                    <a:pt x="21" y="3"/>
                  </a:lnTo>
                  <a:lnTo>
                    <a:pt x="18" y="0"/>
                  </a:lnTo>
                  <a:lnTo>
                    <a:pt x="18" y="0"/>
                  </a:lnTo>
                  <a:lnTo>
                    <a:pt x="16" y="3"/>
                  </a:lnTo>
                  <a:lnTo>
                    <a:pt x="9" y="13"/>
                  </a:lnTo>
                  <a:lnTo>
                    <a:pt x="6" y="19"/>
                  </a:lnTo>
                  <a:lnTo>
                    <a:pt x="3" y="27"/>
                  </a:lnTo>
                  <a:lnTo>
                    <a:pt x="1" y="33"/>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00"/>
            <p:cNvSpPr>
              <a:spLocks/>
            </p:cNvSpPr>
            <p:nvPr/>
          </p:nvSpPr>
          <p:spPr bwMode="auto">
            <a:xfrm flipH="1">
              <a:off x="8109174" y="468101"/>
              <a:ext cx="10428" cy="15637"/>
            </a:xfrm>
            <a:custGeom>
              <a:avLst/>
              <a:gdLst>
                <a:gd name="T0" fmla="*/ 0 w 36"/>
                <a:gd name="T1" fmla="*/ 40 h 64"/>
                <a:gd name="T2" fmla="*/ 0 w 36"/>
                <a:gd name="T3" fmla="*/ 40 h 64"/>
                <a:gd name="T4" fmla="*/ 0 w 36"/>
                <a:gd name="T5" fmla="*/ 47 h 64"/>
                <a:gd name="T6" fmla="*/ 1 w 36"/>
                <a:gd name="T7" fmla="*/ 52 h 64"/>
                <a:gd name="T8" fmla="*/ 3 w 36"/>
                <a:gd name="T9" fmla="*/ 56 h 64"/>
                <a:gd name="T10" fmla="*/ 6 w 36"/>
                <a:gd name="T11" fmla="*/ 59 h 64"/>
                <a:gd name="T12" fmla="*/ 8 w 36"/>
                <a:gd name="T13" fmla="*/ 61 h 64"/>
                <a:gd name="T14" fmla="*/ 11 w 36"/>
                <a:gd name="T15" fmla="*/ 63 h 64"/>
                <a:gd name="T16" fmla="*/ 15 w 36"/>
                <a:gd name="T17" fmla="*/ 64 h 64"/>
                <a:gd name="T18" fmla="*/ 18 w 36"/>
                <a:gd name="T19" fmla="*/ 64 h 64"/>
                <a:gd name="T20" fmla="*/ 18 w 36"/>
                <a:gd name="T21" fmla="*/ 64 h 64"/>
                <a:gd name="T22" fmla="*/ 21 w 36"/>
                <a:gd name="T23" fmla="*/ 64 h 64"/>
                <a:gd name="T24" fmla="*/ 25 w 36"/>
                <a:gd name="T25" fmla="*/ 63 h 64"/>
                <a:gd name="T26" fmla="*/ 28 w 36"/>
                <a:gd name="T27" fmla="*/ 61 h 64"/>
                <a:gd name="T28" fmla="*/ 31 w 36"/>
                <a:gd name="T29" fmla="*/ 59 h 64"/>
                <a:gd name="T30" fmla="*/ 33 w 36"/>
                <a:gd name="T31" fmla="*/ 56 h 64"/>
                <a:gd name="T32" fmla="*/ 35 w 36"/>
                <a:gd name="T33" fmla="*/ 52 h 64"/>
                <a:gd name="T34" fmla="*/ 36 w 36"/>
                <a:gd name="T35" fmla="*/ 47 h 64"/>
                <a:gd name="T36" fmla="*/ 36 w 36"/>
                <a:gd name="T37" fmla="*/ 40 h 64"/>
                <a:gd name="T38" fmla="*/ 36 w 36"/>
                <a:gd name="T39" fmla="*/ 40 h 64"/>
                <a:gd name="T40" fmla="*/ 36 w 36"/>
                <a:gd name="T41" fmla="*/ 34 h 64"/>
                <a:gd name="T42" fmla="*/ 34 w 36"/>
                <a:gd name="T43" fmla="*/ 27 h 64"/>
                <a:gd name="T44" fmla="*/ 30 w 36"/>
                <a:gd name="T45" fmla="*/ 20 h 64"/>
                <a:gd name="T46" fmla="*/ 27 w 36"/>
                <a:gd name="T47" fmla="*/ 14 h 64"/>
                <a:gd name="T48" fmla="*/ 21 w 36"/>
                <a:gd name="T49" fmla="*/ 5 h 64"/>
                <a:gd name="T50" fmla="*/ 18 w 36"/>
                <a:gd name="T51" fmla="*/ 0 h 64"/>
                <a:gd name="T52" fmla="*/ 18 w 36"/>
                <a:gd name="T53" fmla="*/ 0 h 64"/>
                <a:gd name="T54" fmla="*/ 16 w 36"/>
                <a:gd name="T55" fmla="*/ 5 h 64"/>
                <a:gd name="T56" fmla="*/ 9 w 36"/>
                <a:gd name="T57" fmla="*/ 14 h 64"/>
                <a:gd name="T58" fmla="*/ 6 w 36"/>
                <a:gd name="T59" fmla="*/ 20 h 64"/>
                <a:gd name="T60" fmla="*/ 3 w 36"/>
                <a:gd name="T61" fmla="*/ 27 h 64"/>
                <a:gd name="T62" fmla="*/ 1 w 36"/>
                <a:gd name="T63" fmla="*/ 34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7"/>
                  </a:lnTo>
                  <a:lnTo>
                    <a:pt x="1" y="52"/>
                  </a:lnTo>
                  <a:lnTo>
                    <a:pt x="3" y="56"/>
                  </a:lnTo>
                  <a:lnTo>
                    <a:pt x="6" y="59"/>
                  </a:lnTo>
                  <a:lnTo>
                    <a:pt x="8" y="61"/>
                  </a:lnTo>
                  <a:lnTo>
                    <a:pt x="11" y="63"/>
                  </a:lnTo>
                  <a:lnTo>
                    <a:pt x="15" y="64"/>
                  </a:lnTo>
                  <a:lnTo>
                    <a:pt x="18" y="64"/>
                  </a:lnTo>
                  <a:lnTo>
                    <a:pt x="18" y="64"/>
                  </a:lnTo>
                  <a:lnTo>
                    <a:pt x="21" y="64"/>
                  </a:lnTo>
                  <a:lnTo>
                    <a:pt x="25" y="63"/>
                  </a:lnTo>
                  <a:lnTo>
                    <a:pt x="28" y="61"/>
                  </a:lnTo>
                  <a:lnTo>
                    <a:pt x="31" y="59"/>
                  </a:lnTo>
                  <a:lnTo>
                    <a:pt x="33" y="56"/>
                  </a:lnTo>
                  <a:lnTo>
                    <a:pt x="35" y="52"/>
                  </a:lnTo>
                  <a:lnTo>
                    <a:pt x="36" y="47"/>
                  </a:lnTo>
                  <a:lnTo>
                    <a:pt x="36" y="40"/>
                  </a:lnTo>
                  <a:lnTo>
                    <a:pt x="36" y="40"/>
                  </a:lnTo>
                  <a:lnTo>
                    <a:pt x="36" y="34"/>
                  </a:lnTo>
                  <a:lnTo>
                    <a:pt x="34" y="27"/>
                  </a:lnTo>
                  <a:lnTo>
                    <a:pt x="30" y="20"/>
                  </a:lnTo>
                  <a:lnTo>
                    <a:pt x="27" y="14"/>
                  </a:lnTo>
                  <a:lnTo>
                    <a:pt x="21" y="5"/>
                  </a:lnTo>
                  <a:lnTo>
                    <a:pt x="18" y="0"/>
                  </a:lnTo>
                  <a:lnTo>
                    <a:pt x="18" y="0"/>
                  </a:lnTo>
                  <a:lnTo>
                    <a:pt x="16" y="5"/>
                  </a:lnTo>
                  <a:lnTo>
                    <a:pt x="9" y="14"/>
                  </a:lnTo>
                  <a:lnTo>
                    <a:pt x="6" y="20"/>
                  </a:lnTo>
                  <a:lnTo>
                    <a:pt x="3" y="27"/>
                  </a:lnTo>
                  <a:lnTo>
                    <a:pt x="1" y="34"/>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01"/>
            <p:cNvSpPr>
              <a:spLocks/>
            </p:cNvSpPr>
            <p:nvPr/>
          </p:nvSpPr>
          <p:spPr bwMode="auto">
            <a:xfrm flipH="1">
              <a:off x="8154362" y="476788"/>
              <a:ext cx="10428" cy="15637"/>
            </a:xfrm>
            <a:custGeom>
              <a:avLst/>
              <a:gdLst>
                <a:gd name="T0" fmla="*/ 0 w 37"/>
                <a:gd name="T1" fmla="*/ 40 h 64"/>
                <a:gd name="T2" fmla="*/ 0 w 37"/>
                <a:gd name="T3" fmla="*/ 40 h 64"/>
                <a:gd name="T4" fmla="*/ 1 w 37"/>
                <a:gd name="T5" fmla="*/ 47 h 64"/>
                <a:gd name="T6" fmla="*/ 2 w 37"/>
                <a:gd name="T7" fmla="*/ 51 h 64"/>
                <a:gd name="T8" fmla="*/ 4 w 37"/>
                <a:gd name="T9" fmla="*/ 55 h 64"/>
                <a:gd name="T10" fmla="*/ 6 w 37"/>
                <a:gd name="T11" fmla="*/ 59 h 64"/>
                <a:gd name="T12" fmla="*/ 9 w 37"/>
                <a:gd name="T13" fmla="*/ 61 h 64"/>
                <a:gd name="T14" fmla="*/ 11 w 37"/>
                <a:gd name="T15" fmla="*/ 63 h 64"/>
                <a:gd name="T16" fmla="*/ 15 w 37"/>
                <a:gd name="T17" fmla="*/ 63 h 64"/>
                <a:gd name="T18" fmla="*/ 19 w 37"/>
                <a:gd name="T19" fmla="*/ 64 h 64"/>
                <a:gd name="T20" fmla="*/ 19 w 37"/>
                <a:gd name="T21" fmla="*/ 64 h 64"/>
                <a:gd name="T22" fmla="*/ 23 w 37"/>
                <a:gd name="T23" fmla="*/ 63 h 64"/>
                <a:gd name="T24" fmla="*/ 26 w 37"/>
                <a:gd name="T25" fmla="*/ 63 h 64"/>
                <a:gd name="T26" fmla="*/ 29 w 37"/>
                <a:gd name="T27" fmla="*/ 61 h 64"/>
                <a:gd name="T28" fmla="*/ 32 w 37"/>
                <a:gd name="T29" fmla="*/ 59 h 64"/>
                <a:gd name="T30" fmla="*/ 34 w 37"/>
                <a:gd name="T31" fmla="*/ 55 h 64"/>
                <a:gd name="T32" fmla="*/ 35 w 37"/>
                <a:gd name="T33" fmla="*/ 51 h 64"/>
                <a:gd name="T34" fmla="*/ 36 w 37"/>
                <a:gd name="T35" fmla="*/ 47 h 64"/>
                <a:gd name="T36" fmla="*/ 37 w 37"/>
                <a:gd name="T37" fmla="*/ 40 h 64"/>
                <a:gd name="T38" fmla="*/ 37 w 37"/>
                <a:gd name="T39" fmla="*/ 40 h 64"/>
                <a:gd name="T40" fmla="*/ 36 w 37"/>
                <a:gd name="T41" fmla="*/ 34 h 64"/>
                <a:gd name="T42" fmla="*/ 34 w 37"/>
                <a:gd name="T43" fmla="*/ 26 h 64"/>
                <a:gd name="T44" fmla="*/ 32 w 37"/>
                <a:gd name="T45" fmla="*/ 20 h 64"/>
                <a:gd name="T46" fmla="*/ 28 w 37"/>
                <a:gd name="T47" fmla="*/ 13 h 64"/>
                <a:gd name="T48" fmla="*/ 21 w 37"/>
                <a:gd name="T49" fmla="*/ 4 h 64"/>
                <a:gd name="T50" fmla="*/ 19 w 37"/>
                <a:gd name="T51" fmla="*/ 0 h 64"/>
                <a:gd name="T52" fmla="*/ 19 w 37"/>
                <a:gd name="T53" fmla="*/ 0 h 64"/>
                <a:gd name="T54" fmla="*/ 16 w 37"/>
                <a:gd name="T55" fmla="*/ 4 h 64"/>
                <a:gd name="T56" fmla="*/ 10 w 37"/>
                <a:gd name="T57" fmla="*/ 13 h 64"/>
                <a:gd name="T58" fmla="*/ 7 w 37"/>
                <a:gd name="T59" fmla="*/ 20 h 64"/>
                <a:gd name="T60" fmla="*/ 4 w 37"/>
                <a:gd name="T61" fmla="*/ 26 h 64"/>
                <a:gd name="T62" fmla="*/ 1 w 37"/>
                <a:gd name="T63" fmla="*/ 34 h 64"/>
                <a:gd name="T64" fmla="*/ 0 w 37"/>
                <a:gd name="T65" fmla="*/ 40 h 64"/>
                <a:gd name="T66" fmla="*/ 0 w 37"/>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4">
                  <a:moveTo>
                    <a:pt x="0" y="40"/>
                  </a:moveTo>
                  <a:lnTo>
                    <a:pt x="0" y="40"/>
                  </a:lnTo>
                  <a:lnTo>
                    <a:pt x="1" y="47"/>
                  </a:lnTo>
                  <a:lnTo>
                    <a:pt x="2" y="51"/>
                  </a:lnTo>
                  <a:lnTo>
                    <a:pt x="4" y="55"/>
                  </a:lnTo>
                  <a:lnTo>
                    <a:pt x="6" y="59"/>
                  </a:lnTo>
                  <a:lnTo>
                    <a:pt x="9" y="61"/>
                  </a:lnTo>
                  <a:lnTo>
                    <a:pt x="11" y="63"/>
                  </a:lnTo>
                  <a:lnTo>
                    <a:pt x="15" y="63"/>
                  </a:lnTo>
                  <a:lnTo>
                    <a:pt x="19" y="64"/>
                  </a:lnTo>
                  <a:lnTo>
                    <a:pt x="19" y="64"/>
                  </a:lnTo>
                  <a:lnTo>
                    <a:pt x="23" y="63"/>
                  </a:lnTo>
                  <a:lnTo>
                    <a:pt x="26" y="63"/>
                  </a:lnTo>
                  <a:lnTo>
                    <a:pt x="29" y="61"/>
                  </a:lnTo>
                  <a:lnTo>
                    <a:pt x="32" y="59"/>
                  </a:lnTo>
                  <a:lnTo>
                    <a:pt x="34" y="55"/>
                  </a:lnTo>
                  <a:lnTo>
                    <a:pt x="35" y="51"/>
                  </a:lnTo>
                  <a:lnTo>
                    <a:pt x="36" y="47"/>
                  </a:lnTo>
                  <a:lnTo>
                    <a:pt x="37" y="40"/>
                  </a:lnTo>
                  <a:lnTo>
                    <a:pt x="37" y="40"/>
                  </a:lnTo>
                  <a:lnTo>
                    <a:pt x="36" y="34"/>
                  </a:lnTo>
                  <a:lnTo>
                    <a:pt x="34" y="26"/>
                  </a:lnTo>
                  <a:lnTo>
                    <a:pt x="32" y="20"/>
                  </a:lnTo>
                  <a:lnTo>
                    <a:pt x="28" y="13"/>
                  </a:lnTo>
                  <a:lnTo>
                    <a:pt x="21" y="4"/>
                  </a:lnTo>
                  <a:lnTo>
                    <a:pt x="19" y="0"/>
                  </a:lnTo>
                  <a:lnTo>
                    <a:pt x="19" y="0"/>
                  </a:lnTo>
                  <a:lnTo>
                    <a:pt x="16" y="4"/>
                  </a:lnTo>
                  <a:lnTo>
                    <a:pt x="10" y="13"/>
                  </a:lnTo>
                  <a:lnTo>
                    <a:pt x="7" y="20"/>
                  </a:lnTo>
                  <a:lnTo>
                    <a:pt x="4" y="26"/>
                  </a:lnTo>
                  <a:lnTo>
                    <a:pt x="1" y="34"/>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02"/>
            <p:cNvSpPr>
              <a:spLocks/>
            </p:cNvSpPr>
            <p:nvPr/>
          </p:nvSpPr>
          <p:spPr bwMode="auto">
            <a:xfrm flipH="1">
              <a:off x="8199550" y="476788"/>
              <a:ext cx="10428" cy="15637"/>
            </a:xfrm>
            <a:custGeom>
              <a:avLst/>
              <a:gdLst>
                <a:gd name="T0" fmla="*/ 0 w 36"/>
                <a:gd name="T1" fmla="*/ 40 h 64"/>
                <a:gd name="T2" fmla="*/ 0 w 36"/>
                <a:gd name="T3" fmla="*/ 40 h 64"/>
                <a:gd name="T4" fmla="*/ 0 w 36"/>
                <a:gd name="T5" fmla="*/ 47 h 64"/>
                <a:gd name="T6" fmla="*/ 1 w 36"/>
                <a:gd name="T7" fmla="*/ 51 h 64"/>
                <a:gd name="T8" fmla="*/ 4 w 36"/>
                <a:gd name="T9" fmla="*/ 55 h 64"/>
                <a:gd name="T10" fmla="*/ 6 w 36"/>
                <a:gd name="T11" fmla="*/ 59 h 64"/>
                <a:gd name="T12" fmla="*/ 8 w 36"/>
                <a:gd name="T13" fmla="*/ 61 h 64"/>
                <a:gd name="T14" fmla="*/ 12 w 36"/>
                <a:gd name="T15" fmla="*/ 63 h 64"/>
                <a:gd name="T16" fmla="*/ 15 w 36"/>
                <a:gd name="T17" fmla="*/ 63 h 64"/>
                <a:gd name="T18" fmla="*/ 18 w 36"/>
                <a:gd name="T19" fmla="*/ 64 h 64"/>
                <a:gd name="T20" fmla="*/ 18 w 36"/>
                <a:gd name="T21" fmla="*/ 64 h 64"/>
                <a:gd name="T22" fmla="*/ 22 w 36"/>
                <a:gd name="T23" fmla="*/ 63 h 64"/>
                <a:gd name="T24" fmla="*/ 25 w 36"/>
                <a:gd name="T25" fmla="*/ 63 h 64"/>
                <a:gd name="T26" fmla="*/ 28 w 36"/>
                <a:gd name="T27" fmla="*/ 61 h 64"/>
                <a:gd name="T28" fmla="*/ 32 w 36"/>
                <a:gd name="T29" fmla="*/ 59 h 64"/>
                <a:gd name="T30" fmla="*/ 33 w 36"/>
                <a:gd name="T31" fmla="*/ 55 h 64"/>
                <a:gd name="T32" fmla="*/ 35 w 36"/>
                <a:gd name="T33" fmla="*/ 51 h 64"/>
                <a:gd name="T34" fmla="*/ 36 w 36"/>
                <a:gd name="T35" fmla="*/ 47 h 64"/>
                <a:gd name="T36" fmla="*/ 36 w 36"/>
                <a:gd name="T37" fmla="*/ 40 h 64"/>
                <a:gd name="T38" fmla="*/ 36 w 36"/>
                <a:gd name="T39" fmla="*/ 40 h 64"/>
                <a:gd name="T40" fmla="*/ 36 w 36"/>
                <a:gd name="T41" fmla="*/ 34 h 64"/>
                <a:gd name="T42" fmla="*/ 34 w 36"/>
                <a:gd name="T43" fmla="*/ 26 h 64"/>
                <a:gd name="T44" fmla="*/ 31 w 36"/>
                <a:gd name="T45" fmla="*/ 20 h 64"/>
                <a:gd name="T46" fmla="*/ 27 w 36"/>
                <a:gd name="T47" fmla="*/ 13 h 64"/>
                <a:gd name="T48" fmla="*/ 22 w 36"/>
                <a:gd name="T49" fmla="*/ 4 h 64"/>
                <a:gd name="T50" fmla="*/ 18 w 36"/>
                <a:gd name="T51" fmla="*/ 0 h 64"/>
                <a:gd name="T52" fmla="*/ 18 w 36"/>
                <a:gd name="T53" fmla="*/ 0 h 64"/>
                <a:gd name="T54" fmla="*/ 16 w 36"/>
                <a:gd name="T55" fmla="*/ 4 h 64"/>
                <a:gd name="T56" fmla="*/ 9 w 36"/>
                <a:gd name="T57" fmla="*/ 13 h 64"/>
                <a:gd name="T58" fmla="*/ 6 w 36"/>
                <a:gd name="T59" fmla="*/ 20 h 64"/>
                <a:gd name="T60" fmla="*/ 3 w 36"/>
                <a:gd name="T61" fmla="*/ 26 h 64"/>
                <a:gd name="T62" fmla="*/ 1 w 36"/>
                <a:gd name="T63" fmla="*/ 34 h 64"/>
                <a:gd name="T64" fmla="*/ 0 w 36"/>
                <a:gd name="T65" fmla="*/ 40 h 64"/>
                <a:gd name="T66" fmla="*/ 0 w 36"/>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64">
                  <a:moveTo>
                    <a:pt x="0" y="40"/>
                  </a:moveTo>
                  <a:lnTo>
                    <a:pt x="0" y="40"/>
                  </a:lnTo>
                  <a:lnTo>
                    <a:pt x="0" y="47"/>
                  </a:lnTo>
                  <a:lnTo>
                    <a:pt x="1" y="51"/>
                  </a:lnTo>
                  <a:lnTo>
                    <a:pt x="4" y="55"/>
                  </a:lnTo>
                  <a:lnTo>
                    <a:pt x="6" y="59"/>
                  </a:lnTo>
                  <a:lnTo>
                    <a:pt x="8" y="61"/>
                  </a:lnTo>
                  <a:lnTo>
                    <a:pt x="12" y="63"/>
                  </a:lnTo>
                  <a:lnTo>
                    <a:pt x="15" y="63"/>
                  </a:lnTo>
                  <a:lnTo>
                    <a:pt x="18" y="64"/>
                  </a:lnTo>
                  <a:lnTo>
                    <a:pt x="18" y="64"/>
                  </a:lnTo>
                  <a:lnTo>
                    <a:pt x="22" y="63"/>
                  </a:lnTo>
                  <a:lnTo>
                    <a:pt x="25" y="63"/>
                  </a:lnTo>
                  <a:lnTo>
                    <a:pt x="28" y="61"/>
                  </a:lnTo>
                  <a:lnTo>
                    <a:pt x="32" y="59"/>
                  </a:lnTo>
                  <a:lnTo>
                    <a:pt x="33" y="55"/>
                  </a:lnTo>
                  <a:lnTo>
                    <a:pt x="35" y="51"/>
                  </a:lnTo>
                  <a:lnTo>
                    <a:pt x="36" y="47"/>
                  </a:lnTo>
                  <a:lnTo>
                    <a:pt x="36" y="40"/>
                  </a:lnTo>
                  <a:lnTo>
                    <a:pt x="36" y="40"/>
                  </a:lnTo>
                  <a:lnTo>
                    <a:pt x="36" y="34"/>
                  </a:lnTo>
                  <a:lnTo>
                    <a:pt x="34" y="26"/>
                  </a:lnTo>
                  <a:lnTo>
                    <a:pt x="31" y="20"/>
                  </a:lnTo>
                  <a:lnTo>
                    <a:pt x="27" y="13"/>
                  </a:lnTo>
                  <a:lnTo>
                    <a:pt x="22" y="4"/>
                  </a:lnTo>
                  <a:lnTo>
                    <a:pt x="18" y="0"/>
                  </a:lnTo>
                  <a:lnTo>
                    <a:pt x="18" y="0"/>
                  </a:lnTo>
                  <a:lnTo>
                    <a:pt x="16" y="4"/>
                  </a:lnTo>
                  <a:lnTo>
                    <a:pt x="9" y="13"/>
                  </a:lnTo>
                  <a:lnTo>
                    <a:pt x="6" y="20"/>
                  </a:lnTo>
                  <a:lnTo>
                    <a:pt x="3" y="26"/>
                  </a:lnTo>
                  <a:lnTo>
                    <a:pt x="1" y="34"/>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503"/>
            <p:cNvSpPr>
              <a:spLocks/>
            </p:cNvSpPr>
            <p:nvPr/>
          </p:nvSpPr>
          <p:spPr bwMode="auto">
            <a:xfrm flipH="1">
              <a:off x="8243000" y="468101"/>
              <a:ext cx="12166" cy="15637"/>
            </a:xfrm>
            <a:custGeom>
              <a:avLst/>
              <a:gdLst>
                <a:gd name="T0" fmla="*/ 0 w 37"/>
                <a:gd name="T1" fmla="*/ 40 h 64"/>
                <a:gd name="T2" fmla="*/ 0 w 37"/>
                <a:gd name="T3" fmla="*/ 40 h 64"/>
                <a:gd name="T4" fmla="*/ 2 w 37"/>
                <a:gd name="T5" fmla="*/ 47 h 64"/>
                <a:gd name="T6" fmla="*/ 3 w 37"/>
                <a:gd name="T7" fmla="*/ 52 h 64"/>
                <a:gd name="T8" fmla="*/ 4 w 37"/>
                <a:gd name="T9" fmla="*/ 56 h 64"/>
                <a:gd name="T10" fmla="*/ 6 w 37"/>
                <a:gd name="T11" fmla="*/ 59 h 64"/>
                <a:gd name="T12" fmla="*/ 9 w 37"/>
                <a:gd name="T13" fmla="*/ 61 h 64"/>
                <a:gd name="T14" fmla="*/ 12 w 37"/>
                <a:gd name="T15" fmla="*/ 63 h 64"/>
                <a:gd name="T16" fmla="*/ 15 w 37"/>
                <a:gd name="T17" fmla="*/ 64 h 64"/>
                <a:gd name="T18" fmla="*/ 19 w 37"/>
                <a:gd name="T19" fmla="*/ 64 h 64"/>
                <a:gd name="T20" fmla="*/ 19 w 37"/>
                <a:gd name="T21" fmla="*/ 64 h 64"/>
                <a:gd name="T22" fmla="*/ 23 w 37"/>
                <a:gd name="T23" fmla="*/ 64 h 64"/>
                <a:gd name="T24" fmla="*/ 26 w 37"/>
                <a:gd name="T25" fmla="*/ 63 h 64"/>
                <a:gd name="T26" fmla="*/ 30 w 37"/>
                <a:gd name="T27" fmla="*/ 61 h 64"/>
                <a:gd name="T28" fmla="*/ 32 w 37"/>
                <a:gd name="T29" fmla="*/ 59 h 64"/>
                <a:gd name="T30" fmla="*/ 34 w 37"/>
                <a:gd name="T31" fmla="*/ 56 h 64"/>
                <a:gd name="T32" fmla="*/ 35 w 37"/>
                <a:gd name="T33" fmla="*/ 52 h 64"/>
                <a:gd name="T34" fmla="*/ 36 w 37"/>
                <a:gd name="T35" fmla="*/ 47 h 64"/>
                <a:gd name="T36" fmla="*/ 37 w 37"/>
                <a:gd name="T37" fmla="*/ 40 h 64"/>
                <a:gd name="T38" fmla="*/ 37 w 37"/>
                <a:gd name="T39" fmla="*/ 40 h 64"/>
                <a:gd name="T40" fmla="*/ 36 w 37"/>
                <a:gd name="T41" fmla="*/ 34 h 64"/>
                <a:gd name="T42" fmla="*/ 34 w 37"/>
                <a:gd name="T43" fmla="*/ 27 h 64"/>
                <a:gd name="T44" fmla="*/ 32 w 37"/>
                <a:gd name="T45" fmla="*/ 20 h 64"/>
                <a:gd name="T46" fmla="*/ 28 w 37"/>
                <a:gd name="T47" fmla="*/ 14 h 64"/>
                <a:gd name="T48" fmla="*/ 22 w 37"/>
                <a:gd name="T49" fmla="*/ 5 h 64"/>
                <a:gd name="T50" fmla="*/ 19 w 37"/>
                <a:gd name="T51" fmla="*/ 0 h 64"/>
                <a:gd name="T52" fmla="*/ 19 w 37"/>
                <a:gd name="T53" fmla="*/ 0 h 64"/>
                <a:gd name="T54" fmla="*/ 16 w 37"/>
                <a:gd name="T55" fmla="*/ 5 h 64"/>
                <a:gd name="T56" fmla="*/ 11 w 37"/>
                <a:gd name="T57" fmla="*/ 14 h 64"/>
                <a:gd name="T58" fmla="*/ 7 w 37"/>
                <a:gd name="T59" fmla="*/ 20 h 64"/>
                <a:gd name="T60" fmla="*/ 4 w 37"/>
                <a:gd name="T61" fmla="*/ 27 h 64"/>
                <a:gd name="T62" fmla="*/ 2 w 37"/>
                <a:gd name="T63" fmla="*/ 34 h 64"/>
                <a:gd name="T64" fmla="*/ 0 w 37"/>
                <a:gd name="T65" fmla="*/ 40 h 64"/>
                <a:gd name="T66" fmla="*/ 0 w 37"/>
                <a:gd name="T67" fmla="*/ 4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 h="64">
                  <a:moveTo>
                    <a:pt x="0" y="40"/>
                  </a:moveTo>
                  <a:lnTo>
                    <a:pt x="0" y="40"/>
                  </a:lnTo>
                  <a:lnTo>
                    <a:pt x="2" y="47"/>
                  </a:lnTo>
                  <a:lnTo>
                    <a:pt x="3" y="52"/>
                  </a:lnTo>
                  <a:lnTo>
                    <a:pt x="4" y="56"/>
                  </a:lnTo>
                  <a:lnTo>
                    <a:pt x="6" y="59"/>
                  </a:lnTo>
                  <a:lnTo>
                    <a:pt x="9" y="61"/>
                  </a:lnTo>
                  <a:lnTo>
                    <a:pt x="12" y="63"/>
                  </a:lnTo>
                  <a:lnTo>
                    <a:pt x="15" y="64"/>
                  </a:lnTo>
                  <a:lnTo>
                    <a:pt x="19" y="64"/>
                  </a:lnTo>
                  <a:lnTo>
                    <a:pt x="19" y="64"/>
                  </a:lnTo>
                  <a:lnTo>
                    <a:pt x="23" y="64"/>
                  </a:lnTo>
                  <a:lnTo>
                    <a:pt x="26" y="63"/>
                  </a:lnTo>
                  <a:lnTo>
                    <a:pt x="30" y="61"/>
                  </a:lnTo>
                  <a:lnTo>
                    <a:pt x="32" y="59"/>
                  </a:lnTo>
                  <a:lnTo>
                    <a:pt x="34" y="56"/>
                  </a:lnTo>
                  <a:lnTo>
                    <a:pt x="35" y="52"/>
                  </a:lnTo>
                  <a:lnTo>
                    <a:pt x="36" y="47"/>
                  </a:lnTo>
                  <a:lnTo>
                    <a:pt x="37" y="40"/>
                  </a:lnTo>
                  <a:lnTo>
                    <a:pt x="37" y="40"/>
                  </a:lnTo>
                  <a:lnTo>
                    <a:pt x="36" y="34"/>
                  </a:lnTo>
                  <a:lnTo>
                    <a:pt x="34" y="27"/>
                  </a:lnTo>
                  <a:lnTo>
                    <a:pt x="32" y="20"/>
                  </a:lnTo>
                  <a:lnTo>
                    <a:pt x="28" y="14"/>
                  </a:lnTo>
                  <a:lnTo>
                    <a:pt x="22" y="5"/>
                  </a:lnTo>
                  <a:lnTo>
                    <a:pt x="19" y="0"/>
                  </a:lnTo>
                  <a:lnTo>
                    <a:pt x="19" y="0"/>
                  </a:lnTo>
                  <a:lnTo>
                    <a:pt x="16" y="5"/>
                  </a:lnTo>
                  <a:lnTo>
                    <a:pt x="11" y="14"/>
                  </a:lnTo>
                  <a:lnTo>
                    <a:pt x="7" y="20"/>
                  </a:lnTo>
                  <a:lnTo>
                    <a:pt x="4" y="27"/>
                  </a:lnTo>
                  <a:lnTo>
                    <a:pt x="2" y="34"/>
                  </a:lnTo>
                  <a:lnTo>
                    <a:pt x="0" y="40"/>
                  </a:lnTo>
                  <a:lnTo>
                    <a:pt x="0" y="4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504"/>
            <p:cNvSpPr>
              <a:spLocks noChangeArrowheads="1"/>
            </p:cNvSpPr>
            <p:nvPr/>
          </p:nvSpPr>
          <p:spPr bwMode="auto">
            <a:xfrm flipH="1">
              <a:off x="6965570" y="560185"/>
              <a:ext cx="1844018" cy="88609"/>
            </a:xfrm>
            <a:prstGeom prst="rect">
              <a:avLst/>
            </a:prstGeom>
            <a:solidFill>
              <a:srgbClr val="8D633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505"/>
            <p:cNvSpPr>
              <a:spLocks noChangeArrowheads="1"/>
            </p:cNvSpPr>
            <p:nvPr/>
          </p:nvSpPr>
          <p:spPr bwMode="auto">
            <a:xfrm flipH="1">
              <a:off x="6965570" y="560185"/>
              <a:ext cx="1844018" cy="88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506"/>
            <p:cNvSpPr>
              <a:spLocks/>
            </p:cNvSpPr>
            <p:nvPr/>
          </p:nvSpPr>
          <p:spPr bwMode="auto">
            <a:xfrm flipH="1">
              <a:off x="6930810" y="542811"/>
              <a:ext cx="1913538" cy="69497"/>
            </a:xfrm>
            <a:custGeom>
              <a:avLst/>
              <a:gdLst>
                <a:gd name="T0" fmla="*/ 0 w 6604"/>
                <a:gd name="T1" fmla="*/ 281 h 281"/>
                <a:gd name="T2" fmla="*/ 0 w 6604"/>
                <a:gd name="T3" fmla="*/ 108 h 281"/>
                <a:gd name="T4" fmla="*/ 0 w 6604"/>
                <a:gd name="T5" fmla="*/ 108 h 281"/>
                <a:gd name="T6" fmla="*/ 2 w 6604"/>
                <a:gd name="T7" fmla="*/ 97 h 281"/>
                <a:gd name="T8" fmla="*/ 3 w 6604"/>
                <a:gd name="T9" fmla="*/ 86 h 281"/>
                <a:gd name="T10" fmla="*/ 6 w 6604"/>
                <a:gd name="T11" fmla="*/ 77 h 281"/>
                <a:gd name="T12" fmla="*/ 9 w 6604"/>
                <a:gd name="T13" fmla="*/ 66 h 281"/>
                <a:gd name="T14" fmla="*/ 14 w 6604"/>
                <a:gd name="T15" fmla="*/ 57 h 281"/>
                <a:gd name="T16" fmla="*/ 20 w 6604"/>
                <a:gd name="T17" fmla="*/ 47 h 281"/>
                <a:gd name="T18" fmla="*/ 26 w 6604"/>
                <a:gd name="T19" fmla="*/ 40 h 281"/>
                <a:gd name="T20" fmla="*/ 34 w 6604"/>
                <a:gd name="T21" fmla="*/ 31 h 281"/>
                <a:gd name="T22" fmla="*/ 42 w 6604"/>
                <a:gd name="T23" fmla="*/ 25 h 281"/>
                <a:gd name="T24" fmla="*/ 51 w 6604"/>
                <a:gd name="T25" fmla="*/ 18 h 281"/>
                <a:gd name="T26" fmla="*/ 60 w 6604"/>
                <a:gd name="T27" fmla="*/ 13 h 281"/>
                <a:gd name="T28" fmla="*/ 70 w 6604"/>
                <a:gd name="T29" fmla="*/ 9 h 281"/>
                <a:gd name="T30" fmla="*/ 80 w 6604"/>
                <a:gd name="T31" fmla="*/ 5 h 281"/>
                <a:gd name="T32" fmla="*/ 90 w 6604"/>
                <a:gd name="T33" fmla="*/ 2 h 281"/>
                <a:gd name="T34" fmla="*/ 101 w 6604"/>
                <a:gd name="T35" fmla="*/ 1 h 281"/>
                <a:gd name="T36" fmla="*/ 114 w 6604"/>
                <a:gd name="T37" fmla="*/ 0 h 281"/>
                <a:gd name="T38" fmla="*/ 6492 w 6604"/>
                <a:gd name="T39" fmla="*/ 0 h 281"/>
                <a:gd name="T40" fmla="*/ 6492 w 6604"/>
                <a:gd name="T41" fmla="*/ 0 h 281"/>
                <a:gd name="T42" fmla="*/ 6504 w 6604"/>
                <a:gd name="T43" fmla="*/ 1 h 281"/>
                <a:gd name="T44" fmla="*/ 6515 w 6604"/>
                <a:gd name="T45" fmla="*/ 2 h 281"/>
                <a:gd name="T46" fmla="*/ 6526 w 6604"/>
                <a:gd name="T47" fmla="*/ 5 h 281"/>
                <a:gd name="T48" fmla="*/ 6536 w 6604"/>
                <a:gd name="T49" fmla="*/ 9 h 281"/>
                <a:gd name="T50" fmla="*/ 6546 w 6604"/>
                <a:gd name="T51" fmla="*/ 13 h 281"/>
                <a:gd name="T52" fmla="*/ 6555 w 6604"/>
                <a:gd name="T53" fmla="*/ 18 h 281"/>
                <a:gd name="T54" fmla="*/ 6564 w 6604"/>
                <a:gd name="T55" fmla="*/ 25 h 281"/>
                <a:gd name="T56" fmla="*/ 6572 w 6604"/>
                <a:gd name="T57" fmla="*/ 31 h 281"/>
                <a:gd name="T58" fmla="*/ 6579 w 6604"/>
                <a:gd name="T59" fmla="*/ 40 h 281"/>
                <a:gd name="T60" fmla="*/ 6585 w 6604"/>
                <a:gd name="T61" fmla="*/ 47 h 281"/>
                <a:gd name="T62" fmla="*/ 6591 w 6604"/>
                <a:gd name="T63" fmla="*/ 57 h 281"/>
                <a:gd name="T64" fmla="*/ 6596 w 6604"/>
                <a:gd name="T65" fmla="*/ 66 h 281"/>
                <a:gd name="T66" fmla="*/ 6600 w 6604"/>
                <a:gd name="T67" fmla="*/ 77 h 281"/>
                <a:gd name="T68" fmla="*/ 6602 w 6604"/>
                <a:gd name="T69" fmla="*/ 86 h 281"/>
                <a:gd name="T70" fmla="*/ 6604 w 6604"/>
                <a:gd name="T71" fmla="*/ 97 h 281"/>
                <a:gd name="T72" fmla="*/ 6604 w 6604"/>
                <a:gd name="T73" fmla="*/ 108 h 281"/>
                <a:gd name="T74" fmla="*/ 6604 w 6604"/>
                <a:gd name="T75" fmla="*/ 281 h 281"/>
                <a:gd name="T76" fmla="*/ 0 w 6604"/>
                <a:gd name="T7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04" h="281">
                  <a:moveTo>
                    <a:pt x="0" y="281"/>
                  </a:moveTo>
                  <a:lnTo>
                    <a:pt x="0" y="108"/>
                  </a:lnTo>
                  <a:lnTo>
                    <a:pt x="0" y="108"/>
                  </a:lnTo>
                  <a:lnTo>
                    <a:pt x="2" y="97"/>
                  </a:lnTo>
                  <a:lnTo>
                    <a:pt x="3" y="86"/>
                  </a:lnTo>
                  <a:lnTo>
                    <a:pt x="6" y="77"/>
                  </a:lnTo>
                  <a:lnTo>
                    <a:pt x="9" y="66"/>
                  </a:lnTo>
                  <a:lnTo>
                    <a:pt x="14" y="57"/>
                  </a:lnTo>
                  <a:lnTo>
                    <a:pt x="20" y="47"/>
                  </a:lnTo>
                  <a:lnTo>
                    <a:pt x="26" y="40"/>
                  </a:lnTo>
                  <a:lnTo>
                    <a:pt x="34" y="31"/>
                  </a:lnTo>
                  <a:lnTo>
                    <a:pt x="42" y="25"/>
                  </a:lnTo>
                  <a:lnTo>
                    <a:pt x="51" y="18"/>
                  </a:lnTo>
                  <a:lnTo>
                    <a:pt x="60" y="13"/>
                  </a:lnTo>
                  <a:lnTo>
                    <a:pt x="70" y="9"/>
                  </a:lnTo>
                  <a:lnTo>
                    <a:pt x="80" y="5"/>
                  </a:lnTo>
                  <a:lnTo>
                    <a:pt x="90" y="2"/>
                  </a:lnTo>
                  <a:lnTo>
                    <a:pt x="101" y="1"/>
                  </a:lnTo>
                  <a:lnTo>
                    <a:pt x="114" y="0"/>
                  </a:lnTo>
                  <a:lnTo>
                    <a:pt x="6492" y="0"/>
                  </a:lnTo>
                  <a:lnTo>
                    <a:pt x="6492" y="0"/>
                  </a:lnTo>
                  <a:lnTo>
                    <a:pt x="6504" y="1"/>
                  </a:lnTo>
                  <a:lnTo>
                    <a:pt x="6515" y="2"/>
                  </a:lnTo>
                  <a:lnTo>
                    <a:pt x="6526" y="5"/>
                  </a:lnTo>
                  <a:lnTo>
                    <a:pt x="6536" y="9"/>
                  </a:lnTo>
                  <a:lnTo>
                    <a:pt x="6546" y="13"/>
                  </a:lnTo>
                  <a:lnTo>
                    <a:pt x="6555" y="18"/>
                  </a:lnTo>
                  <a:lnTo>
                    <a:pt x="6564" y="25"/>
                  </a:lnTo>
                  <a:lnTo>
                    <a:pt x="6572" y="31"/>
                  </a:lnTo>
                  <a:lnTo>
                    <a:pt x="6579" y="40"/>
                  </a:lnTo>
                  <a:lnTo>
                    <a:pt x="6585" y="47"/>
                  </a:lnTo>
                  <a:lnTo>
                    <a:pt x="6591" y="57"/>
                  </a:lnTo>
                  <a:lnTo>
                    <a:pt x="6596" y="66"/>
                  </a:lnTo>
                  <a:lnTo>
                    <a:pt x="6600" y="77"/>
                  </a:lnTo>
                  <a:lnTo>
                    <a:pt x="6602" y="86"/>
                  </a:lnTo>
                  <a:lnTo>
                    <a:pt x="6604" y="97"/>
                  </a:lnTo>
                  <a:lnTo>
                    <a:pt x="6604" y="108"/>
                  </a:lnTo>
                  <a:lnTo>
                    <a:pt x="6604" y="281"/>
                  </a:lnTo>
                  <a:lnTo>
                    <a:pt x="0" y="281"/>
                  </a:lnTo>
                  <a:close/>
                </a:path>
              </a:pathLst>
            </a:custGeom>
            <a:solidFill>
              <a:srgbClr val="C59C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507"/>
            <p:cNvSpPr>
              <a:spLocks/>
            </p:cNvSpPr>
            <p:nvPr/>
          </p:nvSpPr>
          <p:spPr bwMode="auto">
            <a:xfrm flipH="1">
              <a:off x="6930810" y="542811"/>
              <a:ext cx="1913538" cy="69497"/>
            </a:xfrm>
            <a:custGeom>
              <a:avLst/>
              <a:gdLst>
                <a:gd name="T0" fmla="*/ 0 w 6604"/>
                <a:gd name="T1" fmla="*/ 281 h 281"/>
                <a:gd name="T2" fmla="*/ 0 w 6604"/>
                <a:gd name="T3" fmla="*/ 108 h 281"/>
                <a:gd name="T4" fmla="*/ 0 w 6604"/>
                <a:gd name="T5" fmla="*/ 108 h 281"/>
                <a:gd name="T6" fmla="*/ 2 w 6604"/>
                <a:gd name="T7" fmla="*/ 97 h 281"/>
                <a:gd name="T8" fmla="*/ 3 w 6604"/>
                <a:gd name="T9" fmla="*/ 86 h 281"/>
                <a:gd name="T10" fmla="*/ 6 w 6604"/>
                <a:gd name="T11" fmla="*/ 77 h 281"/>
                <a:gd name="T12" fmla="*/ 9 w 6604"/>
                <a:gd name="T13" fmla="*/ 66 h 281"/>
                <a:gd name="T14" fmla="*/ 14 w 6604"/>
                <a:gd name="T15" fmla="*/ 57 h 281"/>
                <a:gd name="T16" fmla="*/ 20 w 6604"/>
                <a:gd name="T17" fmla="*/ 47 h 281"/>
                <a:gd name="T18" fmla="*/ 26 w 6604"/>
                <a:gd name="T19" fmla="*/ 40 h 281"/>
                <a:gd name="T20" fmla="*/ 34 w 6604"/>
                <a:gd name="T21" fmla="*/ 31 h 281"/>
                <a:gd name="T22" fmla="*/ 42 w 6604"/>
                <a:gd name="T23" fmla="*/ 25 h 281"/>
                <a:gd name="T24" fmla="*/ 51 w 6604"/>
                <a:gd name="T25" fmla="*/ 18 h 281"/>
                <a:gd name="T26" fmla="*/ 60 w 6604"/>
                <a:gd name="T27" fmla="*/ 13 h 281"/>
                <a:gd name="T28" fmla="*/ 70 w 6604"/>
                <a:gd name="T29" fmla="*/ 9 h 281"/>
                <a:gd name="T30" fmla="*/ 80 w 6604"/>
                <a:gd name="T31" fmla="*/ 5 h 281"/>
                <a:gd name="T32" fmla="*/ 90 w 6604"/>
                <a:gd name="T33" fmla="*/ 2 h 281"/>
                <a:gd name="T34" fmla="*/ 101 w 6604"/>
                <a:gd name="T35" fmla="*/ 1 h 281"/>
                <a:gd name="T36" fmla="*/ 114 w 6604"/>
                <a:gd name="T37" fmla="*/ 0 h 281"/>
                <a:gd name="T38" fmla="*/ 6492 w 6604"/>
                <a:gd name="T39" fmla="*/ 0 h 281"/>
                <a:gd name="T40" fmla="*/ 6492 w 6604"/>
                <a:gd name="T41" fmla="*/ 0 h 281"/>
                <a:gd name="T42" fmla="*/ 6504 w 6604"/>
                <a:gd name="T43" fmla="*/ 1 h 281"/>
                <a:gd name="T44" fmla="*/ 6515 w 6604"/>
                <a:gd name="T45" fmla="*/ 2 h 281"/>
                <a:gd name="T46" fmla="*/ 6526 w 6604"/>
                <a:gd name="T47" fmla="*/ 5 h 281"/>
                <a:gd name="T48" fmla="*/ 6536 w 6604"/>
                <a:gd name="T49" fmla="*/ 9 h 281"/>
                <a:gd name="T50" fmla="*/ 6546 w 6604"/>
                <a:gd name="T51" fmla="*/ 13 h 281"/>
                <a:gd name="T52" fmla="*/ 6555 w 6604"/>
                <a:gd name="T53" fmla="*/ 18 h 281"/>
                <a:gd name="T54" fmla="*/ 6564 w 6604"/>
                <a:gd name="T55" fmla="*/ 25 h 281"/>
                <a:gd name="T56" fmla="*/ 6572 w 6604"/>
                <a:gd name="T57" fmla="*/ 31 h 281"/>
                <a:gd name="T58" fmla="*/ 6579 w 6604"/>
                <a:gd name="T59" fmla="*/ 40 h 281"/>
                <a:gd name="T60" fmla="*/ 6585 w 6604"/>
                <a:gd name="T61" fmla="*/ 47 h 281"/>
                <a:gd name="T62" fmla="*/ 6591 w 6604"/>
                <a:gd name="T63" fmla="*/ 57 h 281"/>
                <a:gd name="T64" fmla="*/ 6596 w 6604"/>
                <a:gd name="T65" fmla="*/ 66 h 281"/>
                <a:gd name="T66" fmla="*/ 6600 w 6604"/>
                <a:gd name="T67" fmla="*/ 77 h 281"/>
                <a:gd name="T68" fmla="*/ 6602 w 6604"/>
                <a:gd name="T69" fmla="*/ 86 h 281"/>
                <a:gd name="T70" fmla="*/ 6604 w 6604"/>
                <a:gd name="T71" fmla="*/ 97 h 281"/>
                <a:gd name="T72" fmla="*/ 6604 w 6604"/>
                <a:gd name="T73" fmla="*/ 108 h 281"/>
                <a:gd name="T74" fmla="*/ 6604 w 6604"/>
                <a:gd name="T75" fmla="*/ 281 h 281"/>
                <a:gd name="T76" fmla="*/ 0 w 6604"/>
                <a:gd name="T7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04" h="281">
                  <a:moveTo>
                    <a:pt x="0" y="281"/>
                  </a:moveTo>
                  <a:lnTo>
                    <a:pt x="0" y="108"/>
                  </a:lnTo>
                  <a:lnTo>
                    <a:pt x="0" y="108"/>
                  </a:lnTo>
                  <a:lnTo>
                    <a:pt x="2" y="97"/>
                  </a:lnTo>
                  <a:lnTo>
                    <a:pt x="3" y="86"/>
                  </a:lnTo>
                  <a:lnTo>
                    <a:pt x="6" y="77"/>
                  </a:lnTo>
                  <a:lnTo>
                    <a:pt x="9" y="66"/>
                  </a:lnTo>
                  <a:lnTo>
                    <a:pt x="14" y="57"/>
                  </a:lnTo>
                  <a:lnTo>
                    <a:pt x="20" y="47"/>
                  </a:lnTo>
                  <a:lnTo>
                    <a:pt x="26" y="40"/>
                  </a:lnTo>
                  <a:lnTo>
                    <a:pt x="34" y="31"/>
                  </a:lnTo>
                  <a:lnTo>
                    <a:pt x="42" y="25"/>
                  </a:lnTo>
                  <a:lnTo>
                    <a:pt x="51" y="18"/>
                  </a:lnTo>
                  <a:lnTo>
                    <a:pt x="60" y="13"/>
                  </a:lnTo>
                  <a:lnTo>
                    <a:pt x="70" y="9"/>
                  </a:lnTo>
                  <a:lnTo>
                    <a:pt x="80" y="5"/>
                  </a:lnTo>
                  <a:lnTo>
                    <a:pt x="90" y="2"/>
                  </a:lnTo>
                  <a:lnTo>
                    <a:pt x="101" y="1"/>
                  </a:lnTo>
                  <a:lnTo>
                    <a:pt x="114" y="0"/>
                  </a:lnTo>
                  <a:lnTo>
                    <a:pt x="6492" y="0"/>
                  </a:lnTo>
                  <a:lnTo>
                    <a:pt x="6492" y="0"/>
                  </a:lnTo>
                  <a:lnTo>
                    <a:pt x="6504" y="1"/>
                  </a:lnTo>
                  <a:lnTo>
                    <a:pt x="6515" y="2"/>
                  </a:lnTo>
                  <a:lnTo>
                    <a:pt x="6526" y="5"/>
                  </a:lnTo>
                  <a:lnTo>
                    <a:pt x="6536" y="9"/>
                  </a:lnTo>
                  <a:lnTo>
                    <a:pt x="6546" y="13"/>
                  </a:lnTo>
                  <a:lnTo>
                    <a:pt x="6555" y="18"/>
                  </a:lnTo>
                  <a:lnTo>
                    <a:pt x="6564" y="25"/>
                  </a:lnTo>
                  <a:lnTo>
                    <a:pt x="6572" y="31"/>
                  </a:lnTo>
                  <a:lnTo>
                    <a:pt x="6579" y="40"/>
                  </a:lnTo>
                  <a:lnTo>
                    <a:pt x="6585" y="47"/>
                  </a:lnTo>
                  <a:lnTo>
                    <a:pt x="6591" y="57"/>
                  </a:lnTo>
                  <a:lnTo>
                    <a:pt x="6596" y="66"/>
                  </a:lnTo>
                  <a:lnTo>
                    <a:pt x="6600" y="77"/>
                  </a:lnTo>
                  <a:lnTo>
                    <a:pt x="6602" y="86"/>
                  </a:lnTo>
                  <a:lnTo>
                    <a:pt x="6604" y="97"/>
                  </a:lnTo>
                  <a:lnTo>
                    <a:pt x="6604" y="108"/>
                  </a:lnTo>
                  <a:lnTo>
                    <a:pt x="6604" y="281"/>
                  </a:lnTo>
                  <a:lnTo>
                    <a:pt x="0" y="28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508"/>
            <p:cNvSpPr>
              <a:spLocks/>
            </p:cNvSpPr>
            <p:nvPr/>
          </p:nvSpPr>
          <p:spPr bwMode="auto">
            <a:xfrm flipH="1">
              <a:off x="6937762" y="648794"/>
              <a:ext cx="321530" cy="625475"/>
            </a:xfrm>
            <a:custGeom>
              <a:avLst/>
              <a:gdLst>
                <a:gd name="T0" fmla="*/ 0 w 1113"/>
                <a:gd name="T1" fmla="*/ 0 h 2514"/>
                <a:gd name="T2" fmla="*/ 637 w 1113"/>
                <a:gd name="T3" fmla="*/ 0 h 2514"/>
                <a:gd name="T4" fmla="*/ 1113 w 1113"/>
                <a:gd name="T5" fmla="*/ 2514 h 2514"/>
                <a:gd name="T6" fmla="*/ 477 w 1113"/>
                <a:gd name="T7" fmla="*/ 2514 h 2514"/>
                <a:gd name="T8" fmla="*/ 0 w 1113"/>
                <a:gd name="T9" fmla="*/ 0 h 2514"/>
              </a:gdLst>
              <a:ahLst/>
              <a:cxnLst>
                <a:cxn ang="0">
                  <a:pos x="T0" y="T1"/>
                </a:cxn>
                <a:cxn ang="0">
                  <a:pos x="T2" y="T3"/>
                </a:cxn>
                <a:cxn ang="0">
                  <a:pos x="T4" y="T5"/>
                </a:cxn>
                <a:cxn ang="0">
                  <a:pos x="T6" y="T7"/>
                </a:cxn>
                <a:cxn ang="0">
                  <a:pos x="T8" y="T9"/>
                </a:cxn>
              </a:cxnLst>
              <a:rect l="0" t="0" r="r" b="b"/>
              <a:pathLst>
                <a:path w="1113" h="2514">
                  <a:moveTo>
                    <a:pt x="0" y="0"/>
                  </a:moveTo>
                  <a:lnTo>
                    <a:pt x="637" y="0"/>
                  </a:lnTo>
                  <a:lnTo>
                    <a:pt x="1113" y="2514"/>
                  </a:lnTo>
                  <a:lnTo>
                    <a:pt x="477" y="2514"/>
                  </a:lnTo>
                  <a:lnTo>
                    <a:pt x="0" y="0"/>
                  </a:lnTo>
                  <a:close/>
                </a:path>
              </a:pathLst>
            </a:custGeom>
            <a:solidFill>
              <a:srgbClr val="A67D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509"/>
            <p:cNvSpPr>
              <a:spLocks/>
            </p:cNvSpPr>
            <p:nvPr/>
          </p:nvSpPr>
          <p:spPr bwMode="auto">
            <a:xfrm flipH="1">
              <a:off x="8514128" y="648794"/>
              <a:ext cx="323268" cy="625475"/>
            </a:xfrm>
            <a:custGeom>
              <a:avLst/>
              <a:gdLst>
                <a:gd name="T0" fmla="*/ 1112 w 1112"/>
                <a:gd name="T1" fmla="*/ 0 h 2514"/>
                <a:gd name="T2" fmla="*/ 476 w 1112"/>
                <a:gd name="T3" fmla="*/ 0 h 2514"/>
                <a:gd name="T4" fmla="*/ 0 w 1112"/>
                <a:gd name="T5" fmla="*/ 2514 h 2514"/>
                <a:gd name="T6" fmla="*/ 636 w 1112"/>
                <a:gd name="T7" fmla="*/ 2514 h 2514"/>
                <a:gd name="T8" fmla="*/ 1112 w 1112"/>
                <a:gd name="T9" fmla="*/ 0 h 2514"/>
              </a:gdLst>
              <a:ahLst/>
              <a:cxnLst>
                <a:cxn ang="0">
                  <a:pos x="T0" y="T1"/>
                </a:cxn>
                <a:cxn ang="0">
                  <a:pos x="T2" y="T3"/>
                </a:cxn>
                <a:cxn ang="0">
                  <a:pos x="T4" y="T5"/>
                </a:cxn>
                <a:cxn ang="0">
                  <a:pos x="T6" y="T7"/>
                </a:cxn>
                <a:cxn ang="0">
                  <a:pos x="T8" y="T9"/>
                </a:cxn>
              </a:cxnLst>
              <a:rect l="0" t="0" r="r" b="b"/>
              <a:pathLst>
                <a:path w="1112" h="2514">
                  <a:moveTo>
                    <a:pt x="1112" y="0"/>
                  </a:moveTo>
                  <a:lnTo>
                    <a:pt x="476" y="0"/>
                  </a:lnTo>
                  <a:lnTo>
                    <a:pt x="0" y="2514"/>
                  </a:lnTo>
                  <a:lnTo>
                    <a:pt x="636" y="2514"/>
                  </a:lnTo>
                  <a:lnTo>
                    <a:pt x="1112" y="0"/>
                  </a:lnTo>
                  <a:close/>
                </a:path>
              </a:pathLst>
            </a:custGeom>
            <a:solidFill>
              <a:srgbClr val="A67D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510"/>
            <p:cNvSpPr>
              <a:spLocks noChangeArrowheads="1"/>
            </p:cNvSpPr>
            <p:nvPr/>
          </p:nvSpPr>
          <p:spPr bwMode="auto">
            <a:xfrm flipH="1">
              <a:off x="7064636" y="1024079"/>
              <a:ext cx="1644148" cy="39961"/>
            </a:xfrm>
            <a:prstGeom prst="rect">
              <a:avLst/>
            </a:prstGeom>
            <a:solidFill>
              <a:srgbClr val="A67D5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511"/>
            <p:cNvSpPr>
              <a:spLocks noChangeArrowheads="1"/>
            </p:cNvSpPr>
            <p:nvPr/>
          </p:nvSpPr>
          <p:spPr bwMode="auto">
            <a:xfrm flipH="1">
              <a:off x="7064636" y="961531"/>
              <a:ext cx="60830" cy="102508"/>
            </a:xfrm>
            <a:prstGeom prst="rect">
              <a:avLst/>
            </a:prstGeom>
            <a:solidFill>
              <a:srgbClr val="8D633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512"/>
            <p:cNvSpPr>
              <a:spLocks noChangeArrowheads="1"/>
            </p:cNvSpPr>
            <p:nvPr/>
          </p:nvSpPr>
          <p:spPr bwMode="auto">
            <a:xfrm flipH="1">
              <a:off x="8649692" y="961531"/>
              <a:ext cx="59092" cy="102508"/>
            </a:xfrm>
            <a:prstGeom prst="rect">
              <a:avLst/>
            </a:prstGeom>
            <a:solidFill>
              <a:srgbClr val="8D633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513"/>
            <p:cNvSpPr>
              <a:spLocks/>
            </p:cNvSpPr>
            <p:nvPr/>
          </p:nvSpPr>
          <p:spPr bwMode="auto">
            <a:xfrm flipH="1">
              <a:off x="6930810" y="902459"/>
              <a:ext cx="1913538" cy="69497"/>
            </a:xfrm>
            <a:custGeom>
              <a:avLst/>
              <a:gdLst>
                <a:gd name="T0" fmla="*/ 0 w 6604"/>
                <a:gd name="T1" fmla="*/ 281 h 281"/>
                <a:gd name="T2" fmla="*/ 0 w 6604"/>
                <a:gd name="T3" fmla="*/ 108 h 281"/>
                <a:gd name="T4" fmla="*/ 0 w 6604"/>
                <a:gd name="T5" fmla="*/ 108 h 281"/>
                <a:gd name="T6" fmla="*/ 2 w 6604"/>
                <a:gd name="T7" fmla="*/ 97 h 281"/>
                <a:gd name="T8" fmla="*/ 3 w 6604"/>
                <a:gd name="T9" fmla="*/ 86 h 281"/>
                <a:gd name="T10" fmla="*/ 6 w 6604"/>
                <a:gd name="T11" fmla="*/ 76 h 281"/>
                <a:gd name="T12" fmla="*/ 9 w 6604"/>
                <a:gd name="T13" fmla="*/ 66 h 281"/>
                <a:gd name="T14" fmla="*/ 14 w 6604"/>
                <a:gd name="T15" fmla="*/ 56 h 281"/>
                <a:gd name="T16" fmla="*/ 20 w 6604"/>
                <a:gd name="T17" fmla="*/ 48 h 281"/>
                <a:gd name="T18" fmla="*/ 26 w 6604"/>
                <a:gd name="T19" fmla="*/ 39 h 281"/>
                <a:gd name="T20" fmla="*/ 34 w 6604"/>
                <a:gd name="T21" fmla="*/ 31 h 281"/>
                <a:gd name="T22" fmla="*/ 42 w 6604"/>
                <a:gd name="T23" fmla="*/ 25 h 281"/>
                <a:gd name="T24" fmla="*/ 51 w 6604"/>
                <a:gd name="T25" fmla="*/ 18 h 281"/>
                <a:gd name="T26" fmla="*/ 60 w 6604"/>
                <a:gd name="T27" fmla="*/ 13 h 281"/>
                <a:gd name="T28" fmla="*/ 70 w 6604"/>
                <a:gd name="T29" fmla="*/ 9 h 281"/>
                <a:gd name="T30" fmla="*/ 80 w 6604"/>
                <a:gd name="T31" fmla="*/ 4 h 281"/>
                <a:gd name="T32" fmla="*/ 90 w 6604"/>
                <a:gd name="T33" fmla="*/ 2 h 281"/>
                <a:gd name="T34" fmla="*/ 101 w 6604"/>
                <a:gd name="T35" fmla="*/ 0 h 281"/>
                <a:gd name="T36" fmla="*/ 114 w 6604"/>
                <a:gd name="T37" fmla="*/ 0 h 281"/>
                <a:gd name="T38" fmla="*/ 6492 w 6604"/>
                <a:gd name="T39" fmla="*/ 0 h 281"/>
                <a:gd name="T40" fmla="*/ 6492 w 6604"/>
                <a:gd name="T41" fmla="*/ 0 h 281"/>
                <a:gd name="T42" fmla="*/ 6504 w 6604"/>
                <a:gd name="T43" fmla="*/ 0 h 281"/>
                <a:gd name="T44" fmla="*/ 6515 w 6604"/>
                <a:gd name="T45" fmla="*/ 2 h 281"/>
                <a:gd name="T46" fmla="*/ 6526 w 6604"/>
                <a:gd name="T47" fmla="*/ 4 h 281"/>
                <a:gd name="T48" fmla="*/ 6536 w 6604"/>
                <a:gd name="T49" fmla="*/ 9 h 281"/>
                <a:gd name="T50" fmla="*/ 6546 w 6604"/>
                <a:gd name="T51" fmla="*/ 13 h 281"/>
                <a:gd name="T52" fmla="*/ 6555 w 6604"/>
                <a:gd name="T53" fmla="*/ 18 h 281"/>
                <a:gd name="T54" fmla="*/ 6564 w 6604"/>
                <a:gd name="T55" fmla="*/ 25 h 281"/>
                <a:gd name="T56" fmla="*/ 6572 w 6604"/>
                <a:gd name="T57" fmla="*/ 31 h 281"/>
                <a:gd name="T58" fmla="*/ 6579 w 6604"/>
                <a:gd name="T59" fmla="*/ 39 h 281"/>
                <a:gd name="T60" fmla="*/ 6585 w 6604"/>
                <a:gd name="T61" fmla="*/ 48 h 281"/>
                <a:gd name="T62" fmla="*/ 6591 w 6604"/>
                <a:gd name="T63" fmla="*/ 56 h 281"/>
                <a:gd name="T64" fmla="*/ 6596 w 6604"/>
                <a:gd name="T65" fmla="*/ 66 h 281"/>
                <a:gd name="T66" fmla="*/ 6600 w 6604"/>
                <a:gd name="T67" fmla="*/ 76 h 281"/>
                <a:gd name="T68" fmla="*/ 6602 w 6604"/>
                <a:gd name="T69" fmla="*/ 86 h 281"/>
                <a:gd name="T70" fmla="*/ 6604 w 6604"/>
                <a:gd name="T71" fmla="*/ 97 h 281"/>
                <a:gd name="T72" fmla="*/ 6604 w 6604"/>
                <a:gd name="T73" fmla="*/ 108 h 281"/>
                <a:gd name="T74" fmla="*/ 6604 w 6604"/>
                <a:gd name="T75" fmla="*/ 281 h 281"/>
                <a:gd name="T76" fmla="*/ 0 w 6604"/>
                <a:gd name="T7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604" h="281">
                  <a:moveTo>
                    <a:pt x="0" y="281"/>
                  </a:moveTo>
                  <a:lnTo>
                    <a:pt x="0" y="108"/>
                  </a:lnTo>
                  <a:lnTo>
                    <a:pt x="0" y="108"/>
                  </a:lnTo>
                  <a:lnTo>
                    <a:pt x="2" y="97"/>
                  </a:lnTo>
                  <a:lnTo>
                    <a:pt x="3" y="86"/>
                  </a:lnTo>
                  <a:lnTo>
                    <a:pt x="6" y="76"/>
                  </a:lnTo>
                  <a:lnTo>
                    <a:pt x="9" y="66"/>
                  </a:lnTo>
                  <a:lnTo>
                    <a:pt x="14" y="56"/>
                  </a:lnTo>
                  <a:lnTo>
                    <a:pt x="20" y="48"/>
                  </a:lnTo>
                  <a:lnTo>
                    <a:pt x="26" y="39"/>
                  </a:lnTo>
                  <a:lnTo>
                    <a:pt x="34" y="31"/>
                  </a:lnTo>
                  <a:lnTo>
                    <a:pt x="42" y="25"/>
                  </a:lnTo>
                  <a:lnTo>
                    <a:pt x="51" y="18"/>
                  </a:lnTo>
                  <a:lnTo>
                    <a:pt x="60" y="13"/>
                  </a:lnTo>
                  <a:lnTo>
                    <a:pt x="70" y="9"/>
                  </a:lnTo>
                  <a:lnTo>
                    <a:pt x="80" y="4"/>
                  </a:lnTo>
                  <a:lnTo>
                    <a:pt x="90" y="2"/>
                  </a:lnTo>
                  <a:lnTo>
                    <a:pt x="101" y="0"/>
                  </a:lnTo>
                  <a:lnTo>
                    <a:pt x="114" y="0"/>
                  </a:lnTo>
                  <a:lnTo>
                    <a:pt x="6492" y="0"/>
                  </a:lnTo>
                  <a:lnTo>
                    <a:pt x="6492" y="0"/>
                  </a:lnTo>
                  <a:lnTo>
                    <a:pt x="6504" y="0"/>
                  </a:lnTo>
                  <a:lnTo>
                    <a:pt x="6515" y="2"/>
                  </a:lnTo>
                  <a:lnTo>
                    <a:pt x="6526" y="4"/>
                  </a:lnTo>
                  <a:lnTo>
                    <a:pt x="6536" y="9"/>
                  </a:lnTo>
                  <a:lnTo>
                    <a:pt x="6546" y="13"/>
                  </a:lnTo>
                  <a:lnTo>
                    <a:pt x="6555" y="18"/>
                  </a:lnTo>
                  <a:lnTo>
                    <a:pt x="6564" y="25"/>
                  </a:lnTo>
                  <a:lnTo>
                    <a:pt x="6572" y="31"/>
                  </a:lnTo>
                  <a:lnTo>
                    <a:pt x="6579" y="39"/>
                  </a:lnTo>
                  <a:lnTo>
                    <a:pt x="6585" y="48"/>
                  </a:lnTo>
                  <a:lnTo>
                    <a:pt x="6591" y="56"/>
                  </a:lnTo>
                  <a:lnTo>
                    <a:pt x="6596" y="66"/>
                  </a:lnTo>
                  <a:lnTo>
                    <a:pt x="6600" y="76"/>
                  </a:lnTo>
                  <a:lnTo>
                    <a:pt x="6602" y="86"/>
                  </a:lnTo>
                  <a:lnTo>
                    <a:pt x="6604" y="97"/>
                  </a:lnTo>
                  <a:lnTo>
                    <a:pt x="6604" y="108"/>
                  </a:lnTo>
                  <a:lnTo>
                    <a:pt x="6604" y="281"/>
                  </a:lnTo>
                  <a:lnTo>
                    <a:pt x="0" y="281"/>
                  </a:lnTo>
                  <a:close/>
                </a:path>
              </a:pathLst>
            </a:custGeom>
            <a:solidFill>
              <a:srgbClr val="C59C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514"/>
            <p:cNvSpPr>
              <a:spLocks/>
            </p:cNvSpPr>
            <p:nvPr/>
          </p:nvSpPr>
          <p:spPr bwMode="auto">
            <a:xfrm flipH="1">
              <a:off x="7048994" y="542811"/>
              <a:ext cx="1677170" cy="338799"/>
            </a:xfrm>
            <a:custGeom>
              <a:avLst/>
              <a:gdLst>
                <a:gd name="T0" fmla="*/ 5780 w 5793"/>
                <a:gd name="T1" fmla="*/ 0 h 1362"/>
                <a:gd name="T2" fmla="*/ 5793 w 5793"/>
                <a:gd name="T3" fmla="*/ 5 h 1362"/>
                <a:gd name="T4" fmla="*/ 2896 w 5793"/>
                <a:gd name="T5" fmla="*/ 1362 h 1362"/>
                <a:gd name="T6" fmla="*/ 0 w 5793"/>
                <a:gd name="T7" fmla="*/ 5 h 1362"/>
                <a:gd name="T8" fmla="*/ 11 w 5793"/>
                <a:gd name="T9" fmla="*/ 0 h 1362"/>
                <a:gd name="T10" fmla="*/ 5780 w 5793"/>
                <a:gd name="T11" fmla="*/ 0 h 1362"/>
              </a:gdLst>
              <a:ahLst/>
              <a:cxnLst>
                <a:cxn ang="0">
                  <a:pos x="T0" y="T1"/>
                </a:cxn>
                <a:cxn ang="0">
                  <a:pos x="T2" y="T3"/>
                </a:cxn>
                <a:cxn ang="0">
                  <a:pos x="T4" y="T5"/>
                </a:cxn>
                <a:cxn ang="0">
                  <a:pos x="T6" y="T7"/>
                </a:cxn>
                <a:cxn ang="0">
                  <a:pos x="T8" y="T9"/>
                </a:cxn>
                <a:cxn ang="0">
                  <a:pos x="T10" y="T11"/>
                </a:cxn>
              </a:cxnLst>
              <a:rect l="0" t="0" r="r" b="b"/>
              <a:pathLst>
                <a:path w="5793" h="1362">
                  <a:moveTo>
                    <a:pt x="5780" y="0"/>
                  </a:moveTo>
                  <a:lnTo>
                    <a:pt x="5793" y="5"/>
                  </a:lnTo>
                  <a:lnTo>
                    <a:pt x="2896" y="1362"/>
                  </a:lnTo>
                  <a:lnTo>
                    <a:pt x="0" y="5"/>
                  </a:lnTo>
                  <a:lnTo>
                    <a:pt x="11" y="0"/>
                  </a:lnTo>
                  <a:lnTo>
                    <a:pt x="5780" y="0"/>
                  </a:lnTo>
                  <a:close/>
                </a:path>
              </a:pathLst>
            </a:custGeom>
            <a:solidFill>
              <a:srgbClr val="C0392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515"/>
            <p:cNvSpPr>
              <a:spLocks/>
            </p:cNvSpPr>
            <p:nvPr/>
          </p:nvSpPr>
          <p:spPr bwMode="auto">
            <a:xfrm flipH="1">
              <a:off x="7048994" y="542811"/>
              <a:ext cx="1677170" cy="338799"/>
            </a:xfrm>
            <a:custGeom>
              <a:avLst/>
              <a:gdLst>
                <a:gd name="T0" fmla="*/ 5780 w 5793"/>
                <a:gd name="T1" fmla="*/ 0 h 1362"/>
                <a:gd name="T2" fmla="*/ 5793 w 5793"/>
                <a:gd name="T3" fmla="*/ 5 h 1362"/>
                <a:gd name="T4" fmla="*/ 2896 w 5793"/>
                <a:gd name="T5" fmla="*/ 1362 h 1362"/>
                <a:gd name="T6" fmla="*/ 0 w 5793"/>
                <a:gd name="T7" fmla="*/ 5 h 1362"/>
                <a:gd name="T8" fmla="*/ 11 w 5793"/>
                <a:gd name="T9" fmla="*/ 0 h 1362"/>
                <a:gd name="T10" fmla="*/ 5780 w 5793"/>
                <a:gd name="T11" fmla="*/ 0 h 1362"/>
              </a:gdLst>
              <a:ahLst/>
              <a:cxnLst>
                <a:cxn ang="0">
                  <a:pos x="T0" y="T1"/>
                </a:cxn>
                <a:cxn ang="0">
                  <a:pos x="T2" y="T3"/>
                </a:cxn>
                <a:cxn ang="0">
                  <a:pos x="T4" y="T5"/>
                </a:cxn>
                <a:cxn ang="0">
                  <a:pos x="T6" y="T7"/>
                </a:cxn>
                <a:cxn ang="0">
                  <a:pos x="T8" y="T9"/>
                </a:cxn>
                <a:cxn ang="0">
                  <a:pos x="T10" y="T11"/>
                </a:cxn>
              </a:cxnLst>
              <a:rect l="0" t="0" r="r" b="b"/>
              <a:pathLst>
                <a:path w="5793" h="1362">
                  <a:moveTo>
                    <a:pt x="5780" y="0"/>
                  </a:moveTo>
                  <a:lnTo>
                    <a:pt x="5793" y="5"/>
                  </a:lnTo>
                  <a:lnTo>
                    <a:pt x="2896" y="1362"/>
                  </a:lnTo>
                  <a:lnTo>
                    <a:pt x="0" y="5"/>
                  </a:lnTo>
                  <a:lnTo>
                    <a:pt x="11" y="0"/>
                  </a:lnTo>
                  <a:lnTo>
                    <a:pt x="578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17"/>
            <p:cNvSpPr>
              <a:spLocks/>
            </p:cNvSpPr>
            <p:nvPr/>
          </p:nvSpPr>
          <p:spPr bwMode="auto">
            <a:xfrm flipH="1">
              <a:off x="6965570" y="313470"/>
              <a:ext cx="589182" cy="229341"/>
            </a:xfrm>
            <a:custGeom>
              <a:avLst/>
              <a:gdLst>
                <a:gd name="T0" fmla="*/ 2031 w 2031"/>
                <a:gd name="T1" fmla="*/ 0 h 923"/>
                <a:gd name="T2" fmla="*/ 2031 w 2031"/>
                <a:gd name="T3" fmla="*/ 763 h 923"/>
                <a:gd name="T4" fmla="*/ 2031 w 2031"/>
                <a:gd name="T5" fmla="*/ 763 h 923"/>
                <a:gd name="T6" fmla="*/ 2030 w 2031"/>
                <a:gd name="T7" fmla="*/ 779 h 923"/>
                <a:gd name="T8" fmla="*/ 2028 w 2031"/>
                <a:gd name="T9" fmla="*/ 795 h 923"/>
                <a:gd name="T10" fmla="*/ 2024 w 2031"/>
                <a:gd name="T11" fmla="*/ 811 h 923"/>
                <a:gd name="T12" fmla="*/ 2018 w 2031"/>
                <a:gd name="T13" fmla="*/ 826 h 923"/>
                <a:gd name="T14" fmla="*/ 2011 w 2031"/>
                <a:gd name="T15" fmla="*/ 840 h 923"/>
                <a:gd name="T16" fmla="*/ 2002 w 2031"/>
                <a:gd name="T17" fmla="*/ 853 h 923"/>
                <a:gd name="T18" fmla="*/ 1993 w 2031"/>
                <a:gd name="T19" fmla="*/ 865 h 923"/>
                <a:gd name="T20" fmla="*/ 1982 w 2031"/>
                <a:gd name="T21" fmla="*/ 876 h 923"/>
                <a:gd name="T22" fmla="*/ 1971 w 2031"/>
                <a:gd name="T23" fmla="*/ 886 h 923"/>
                <a:gd name="T24" fmla="*/ 1959 w 2031"/>
                <a:gd name="T25" fmla="*/ 896 h 923"/>
                <a:gd name="T26" fmla="*/ 1944 w 2031"/>
                <a:gd name="T27" fmla="*/ 903 h 923"/>
                <a:gd name="T28" fmla="*/ 1929 w 2031"/>
                <a:gd name="T29" fmla="*/ 911 h 923"/>
                <a:gd name="T30" fmla="*/ 1915 w 2031"/>
                <a:gd name="T31" fmla="*/ 915 h 923"/>
                <a:gd name="T32" fmla="*/ 1899 w 2031"/>
                <a:gd name="T33" fmla="*/ 920 h 923"/>
                <a:gd name="T34" fmla="*/ 1882 w 2031"/>
                <a:gd name="T35" fmla="*/ 922 h 923"/>
                <a:gd name="T36" fmla="*/ 1865 w 2031"/>
                <a:gd name="T37" fmla="*/ 923 h 923"/>
                <a:gd name="T38" fmla="*/ 166 w 2031"/>
                <a:gd name="T39" fmla="*/ 923 h 923"/>
                <a:gd name="T40" fmla="*/ 166 w 2031"/>
                <a:gd name="T41" fmla="*/ 923 h 923"/>
                <a:gd name="T42" fmla="*/ 149 w 2031"/>
                <a:gd name="T43" fmla="*/ 922 h 923"/>
                <a:gd name="T44" fmla="*/ 132 w 2031"/>
                <a:gd name="T45" fmla="*/ 920 h 923"/>
                <a:gd name="T46" fmla="*/ 117 w 2031"/>
                <a:gd name="T47" fmla="*/ 915 h 923"/>
                <a:gd name="T48" fmla="*/ 101 w 2031"/>
                <a:gd name="T49" fmla="*/ 911 h 923"/>
                <a:gd name="T50" fmla="*/ 86 w 2031"/>
                <a:gd name="T51" fmla="*/ 903 h 923"/>
                <a:gd name="T52" fmla="*/ 73 w 2031"/>
                <a:gd name="T53" fmla="*/ 896 h 923"/>
                <a:gd name="T54" fmla="*/ 60 w 2031"/>
                <a:gd name="T55" fmla="*/ 886 h 923"/>
                <a:gd name="T56" fmla="*/ 48 w 2031"/>
                <a:gd name="T57" fmla="*/ 876 h 923"/>
                <a:gd name="T58" fmla="*/ 38 w 2031"/>
                <a:gd name="T59" fmla="*/ 865 h 923"/>
                <a:gd name="T60" fmla="*/ 28 w 2031"/>
                <a:gd name="T61" fmla="*/ 853 h 923"/>
                <a:gd name="T62" fmla="*/ 20 w 2031"/>
                <a:gd name="T63" fmla="*/ 840 h 923"/>
                <a:gd name="T64" fmla="*/ 13 w 2031"/>
                <a:gd name="T65" fmla="*/ 826 h 923"/>
                <a:gd name="T66" fmla="*/ 8 w 2031"/>
                <a:gd name="T67" fmla="*/ 811 h 923"/>
                <a:gd name="T68" fmla="*/ 3 w 2031"/>
                <a:gd name="T69" fmla="*/ 795 h 923"/>
                <a:gd name="T70" fmla="*/ 1 w 2031"/>
                <a:gd name="T71" fmla="*/ 779 h 923"/>
                <a:gd name="T72" fmla="*/ 0 w 2031"/>
                <a:gd name="T73" fmla="*/ 763 h 923"/>
                <a:gd name="T74" fmla="*/ 0 w 2031"/>
                <a:gd name="T75" fmla="*/ 0 h 923"/>
                <a:gd name="T76" fmla="*/ 2031 w 2031"/>
                <a:gd name="T77" fmla="*/ 0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1" h="923">
                  <a:moveTo>
                    <a:pt x="2031" y="0"/>
                  </a:moveTo>
                  <a:lnTo>
                    <a:pt x="2031" y="763"/>
                  </a:lnTo>
                  <a:lnTo>
                    <a:pt x="2031" y="763"/>
                  </a:lnTo>
                  <a:lnTo>
                    <a:pt x="2030" y="779"/>
                  </a:lnTo>
                  <a:lnTo>
                    <a:pt x="2028" y="795"/>
                  </a:lnTo>
                  <a:lnTo>
                    <a:pt x="2024" y="811"/>
                  </a:lnTo>
                  <a:lnTo>
                    <a:pt x="2018" y="826"/>
                  </a:lnTo>
                  <a:lnTo>
                    <a:pt x="2011" y="840"/>
                  </a:lnTo>
                  <a:lnTo>
                    <a:pt x="2002" y="853"/>
                  </a:lnTo>
                  <a:lnTo>
                    <a:pt x="1993" y="865"/>
                  </a:lnTo>
                  <a:lnTo>
                    <a:pt x="1982" y="876"/>
                  </a:lnTo>
                  <a:lnTo>
                    <a:pt x="1971" y="886"/>
                  </a:lnTo>
                  <a:lnTo>
                    <a:pt x="1959" y="896"/>
                  </a:lnTo>
                  <a:lnTo>
                    <a:pt x="1944" y="903"/>
                  </a:lnTo>
                  <a:lnTo>
                    <a:pt x="1929" y="911"/>
                  </a:lnTo>
                  <a:lnTo>
                    <a:pt x="1915" y="915"/>
                  </a:lnTo>
                  <a:lnTo>
                    <a:pt x="1899" y="920"/>
                  </a:lnTo>
                  <a:lnTo>
                    <a:pt x="1882" y="922"/>
                  </a:lnTo>
                  <a:lnTo>
                    <a:pt x="1865" y="923"/>
                  </a:lnTo>
                  <a:lnTo>
                    <a:pt x="166" y="923"/>
                  </a:lnTo>
                  <a:lnTo>
                    <a:pt x="166" y="923"/>
                  </a:lnTo>
                  <a:lnTo>
                    <a:pt x="149" y="922"/>
                  </a:lnTo>
                  <a:lnTo>
                    <a:pt x="132" y="920"/>
                  </a:lnTo>
                  <a:lnTo>
                    <a:pt x="117" y="915"/>
                  </a:lnTo>
                  <a:lnTo>
                    <a:pt x="101" y="911"/>
                  </a:lnTo>
                  <a:lnTo>
                    <a:pt x="86" y="903"/>
                  </a:lnTo>
                  <a:lnTo>
                    <a:pt x="73" y="896"/>
                  </a:lnTo>
                  <a:lnTo>
                    <a:pt x="60" y="886"/>
                  </a:lnTo>
                  <a:lnTo>
                    <a:pt x="48" y="876"/>
                  </a:lnTo>
                  <a:lnTo>
                    <a:pt x="38" y="865"/>
                  </a:lnTo>
                  <a:lnTo>
                    <a:pt x="28" y="853"/>
                  </a:lnTo>
                  <a:lnTo>
                    <a:pt x="20" y="840"/>
                  </a:lnTo>
                  <a:lnTo>
                    <a:pt x="13" y="826"/>
                  </a:lnTo>
                  <a:lnTo>
                    <a:pt x="8" y="811"/>
                  </a:lnTo>
                  <a:lnTo>
                    <a:pt x="3" y="795"/>
                  </a:lnTo>
                  <a:lnTo>
                    <a:pt x="1" y="779"/>
                  </a:lnTo>
                  <a:lnTo>
                    <a:pt x="0" y="763"/>
                  </a:lnTo>
                  <a:lnTo>
                    <a:pt x="0" y="0"/>
                  </a:lnTo>
                  <a:lnTo>
                    <a:pt x="2031" y="0"/>
                  </a:lnTo>
                  <a:close/>
                </a:path>
              </a:pathLst>
            </a:custGeom>
            <a:solidFill>
              <a:srgbClr val="C59C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518"/>
            <p:cNvSpPr>
              <a:spLocks/>
            </p:cNvSpPr>
            <p:nvPr/>
          </p:nvSpPr>
          <p:spPr bwMode="auto">
            <a:xfrm flipH="1">
              <a:off x="6965570" y="313470"/>
              <a:ext cx="589182" cy="229341"/>
            </a:xfrm>
            <a:custGeom>
              <a:avLst/>
              <a:gdLst>
                <a:gd name="T0" fmla="*/ 2031 w 2031"/>
                <a:gd name="T1" fmla="*/ 0 h 923"/>
                <a:gd name="T2" fmla="*/ 2031 w 2031"/>
                <a:gd name="T3" fmla="*/ 763 h 923"/>
                <a:gd name="T4" fmla="*/ 2031 w 2031"/>
                <a:gd name="T5" fmla="*/ 763 h 923"/>
                <a:gd name="T6" fmla="*/ 2030 w 2031"/>
                <a:gd name="T7" fmla="*/ 779 h 923"/>
                <a:gd name="T8" fmla="*/ 2028 w 2031"/>
                <a:gd name="T9" fmla="*/ 795 h 923"/>
                <a:gd name="T10" fmla="*/ 2024 w 2031"/>
                <a:gd name="T11" fmla="*/ 811 h 923"/>
                <a:gd name="T12" fmla="*/ 2018 w 2031"/>
                <a:gd name="T13" fmla="*/ 826 h 923"/>
                <a:gd name="T14" fmla="*/ 2011 w 2031"/>
                <a:gd name="T15" fmla="*/ 840 h 923"/>
                <a:gd name="T16" fmla="*/ 2002 w 2031"/>
                <a:gd name="T17" fmla="*/ 853 h 923"/>
                <a:gd name="T18" fmla="*/ 1993 w 2031"/>
                <a:gd name="T19" fmla="*/ 865 h 923"/>
                <a:gd name="T20" fmla="*/ 1982 w 2031"/>
                <a:gd name="T21" fmla="*/ 876 h 923"/>
                <a:gd name="T22" fmla="*/ 1971 w 2031"/>
                <a:gd name="T23" fmla="*/ 886 h 923"/>
                <a:gd name="T24" fmla="*/ 1959 w 2031"/>
                <a:gd name="T25" fmla="*/ 896 h 923"/>
                <a:gd name="T26" fmla="*/ 1944 w 2031"/>
                <a:gd name="T27" fmla="*/ 903 h 923"/>
                <a:gd name="T28" fmla="*/ 1929 w 2031"/>
                <a:gd name="T29" fmla="*/ 911 h 923"/>
                <a:gd name="T30" fmla="*/ 1915 w 2031"/>
                <a:gd name="T31" fmla="*/ 915 h 923"/>
                <a:gd name="T32" fmla="*/ 1899 w 2031"/>
                <a:gd name="T33" fmla="*/ 920 h 923"/>
                <a:gd name="T34" fmla="*/ 1882 w 2031"/>
                <a:gd name="T35" fmla="*/ 922 h 923"/>
                <a:gd name="T36" fmla="*/ 1865 w 2031"/>
                <a:gd name="T37" fmla="*/ 923 h 923"/>
                <a:gd name="T38" fmla="*/ 166 w 2031"/>
                <a:gd name="T39" fmla="*/ 923 h 923"/>
                <a:gd name="T40" fmla="*/ 166 w 2031"/>
                <a:gd name="T41" fmla="*/ 923 h 923"/>
                <a:gd name="T42" fmla="*/ 149 w 2031"/>
                <a:gd name="T43" fmla="*/ 922 h 923"/>
                <a:gd name="T44" fmla="*/ 132 w 2031"/>
                <a:gd name="T45" fmla="*/ 920 h 923"/>
                <a:gd name="T46" fmla="*/ 117 w 2031"/>
                <a:gd name="T47" fmla="*/ 915 h 923"/>
                <a:gd name="T48" fmla="*/ 101 w 2031"/>
                <a:gd name="T49" fmla="*/ 911 h 923"/>
                <a:gd name="T50" fmla="*/ 86 w 2031"/>
                <a:gd name="T51" fmla="*/ 903 h 923"/>
                <a:gd name="T52" fmla="*/ 73 w 2031"/>
                <a:gd name="T53" fmla="*/ 896 h 923"/>
                <a:gd name="T54" fmla="*/ 60 w 2031"/>
                <a:gd name="T55" fmla="*/ 886 h 923"/>
                <a:gd name="T56" fmla="*/ 48 w 2031"/>
                <a:gd name="T57" fmla="*/ 876 h 923"/>
                <a:gd name="T58" fmla="*/ 38 w 2031"/>
                <a:gd name="T59" fmla="*/ 865 h 923"/>
                <a:gd name="T60" fmla="*/ 28 w 2031"/>
                <a:gd name="T61" fmla="*/ 853 h 923"/>
                <a:gd name="T62" fmla="*/ 20 w 2031"/>
                <a:gd name="T63" fmla="*/ 840 h 923"/>
                <a:gd name="T64" fmla="*/ 13 w 2031"/>
                <a:gd name="T65" fmla="*/ 826 h 923"/>
                <a:gd name="T66" fmla="*/ 8 w 2031"/>
                <a:gd name="T67" fmla="*/ 811 h 923"/>
                <a:gd name="T68" fmla="*/ 3 w 2031"/>
                <a:gd name="T69" fmla="*/ 795 h 923"/>
                <a:gd name="T70" fmla="*/ 1 w 2031"/>
                <a:gd name="T71" fmla="*/ 779 h 923"/>
                <a:gd name="T72" fmla="*/ 0 w 2031"/>
                <a:gd name="T73" fmla="*/ 763 h 923"/>
                <a:gd name="T74" fmla="*/ 0 w 2031"/>
                <a:gd name="T75" fmla="*/ 0 h 923"/>
                <a:gd name="T76" fmla="*/ 2031 w 2031"/>
                <a:gd name="T77" fmla="*/ 0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1" h="923">
                  <a:moveTo>
                    <a:pt x="2031" y="0"/>
                  </a:moveTo>
                  <a:lnTo>
                    <a:pt x="2031" y="763"/>
                  </a:lnTo>
                  <a:lnTo>
                    <a:pt x="2031" y="763"/>
                  </a:lnTo>
                  <a:lnTo>
                    <a:pt x="2030" y="779"/>
                  </a:lnTo>
                  <a:lnTo>
                    <a:pt x="2028" y="795"/>
                  </a:lnTo>
                  <a:lnTo>
                    <a:pt x="2024" y="811"/>
                  </a:lnTo>
                  <a:lnTo>
                    <a:pt x="2018" y="826"/>
                  </a:lnTo>
                  <a:lnTo>
                    <a:pt x="2011" y="840"/>
                  </a:lnTo>
                  <a:lnTo>
                    <a:pt x="2002" y="853"/>
                  </a:lnTo>
                  <a:lnTo>
                    <a:pt x="1993" y="865"/>
                  </a:lnTo>
                  <a:lnTo>
                    <a:pt x="1982" y="876"/>
                  </a:lnTo>
                  <a:lnTo>
                    <a:pt x="1971" y="886"/>
                  </a:lnTo>
                  <a:lnTo>
                    <a:pt x="1959" y="896"/>
                  </a:lnTo>
                  <a:lnTo>
                    <a:pt x="1944" y="903"/>
                  </a:lnTo>
                  <a:lnTo>
                    <a:pt x="1929" y="911"/>
                  </a:lnTo>
                  <a:lnTo>
                    <a:pt x="1915" y="915"/>
                  </a:lnTo>
                  <a:lnTo>
                    <a:pt x="1899" y="920"/>
                  </a:lnTo>
                  <a:lnTo>
                    <a:pt x="1882" y="922"/>
                  </a:lnTo>
                  <a:lnTo>
                    <a:pt x="1865" y="923"/>
                  </a:lnTo>
                  <a:lnTo>
                    <a:pt x="166" y="923"/>
                  </a:lnTo>
                  <a:lnTo>
                    <a:pt x="166" y="923"/>
                  </a:lnTo>
                  <a:lnTo>
                    <a:pt x="149" y="922"/>
                  </a:lnTo>
                  <a:lnTo>
                    <a:pt x="132" y="920"/>
                  </a:lnTo>
                  <a:lnTo>
                    <a:pt x="117" y="915"/>
                  </a:lnTo>
                  <a:lnTo>
                    <a:pt x="101" y="911"/>
                  </a:lnTo>
                  <a:lnTo>
                    <a:pt x="86" y="903"/>
                  </a:lnTo>
                  <a:lnTo>
                    <a:pt x="73" y="896"/>
                  </a:lnTo>
                  <a:lnTo>
                    <a:pt x="60" y="886"/>
                  </a:lnTo>
                  <a:lnTo>
                    <a:pt x="48" y="876"/>
                  </a:lnTo>
                  <a:lnTo>
                    <a:pt x="38" y="865"/>
                  </a:lnTo>
                  <a:lnTo>
                    <a:pt x="28" y="853"/>
                  </a:lnTo>
                  <a:lnTo>
                    <a:pt x="20" y="840"/>
                  </a:lnTo>
                  <a:lnTo>
                    <a:pt x="13" y="826"/>
                  </a:lnTo>
                  <a:lnTo>
                    <a:pt x="8" y="811"/>
                  </a:lnTo>
                  <a:lnTo>
                    <a:pt x="3" y="795"/>
                  </a:lnTo>
                  <a:lnTo>
                    <a:pt x="1" y="779"/>
                  </a:lnTo>
                  <a:lnTo>
                    <a:pt x="0" y="763"/>
                  </a:lnTo>
                  <a:lnTo>
                    <a:pt x="0" y="0"/>
                  </a:lnTo>
                  <a:lnTo>
                    <a:pt x="203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519"/>
            <p:cNvSpPr>
              <a:spLocks noEditPoints="1"/>
            </p:cNvSpPr>
            <p:nvPr/>
          </p:nvSpPr>
          <p:spPr bwMode="auto">
            <a:xfrm flipH="1">
              <a:off x="6965570" y="313470"/>
              <a:ext cx="589182" cy="229341"/>
            </a:xfrm>
            <a:custGeom>
              <a:avLst/>
              <a:gdLst>
                <a:gd name="T0" fmla="*/ 12 w 2031"/>
                <a:gd name="T1" fmla="*/ 675 h 923"/>
                <a:gd name="T2" fmla="*/ 113 w 2031"/>
                <a:gd name="T3" fmla="*/ 0 h 923"/>
                <a:gd name="T4" fmla="*/ 686 w 2031"/>
                <a:gd name="T5" fmla="*/ 0 h 923"/>
                <a:gd name="T6" fmla="*/ 1260 w 2031"/>
                <a:gd name="T7" fmla="*/ 0 h 923"/>
                <a:gd name="T8" fmla="*/ 1833 w 2031"/>
                <a:gd name="T9" fmla="*/ 0 h 923"/>
                <a:gd name="T10" fmla="*/ 2031 w 2031"/>
                <a:gd name="T11" fmla="*/ 670 h 923"/>
                <a:gd name="T12" fmla="*/ 1929 w 2031"/>
                <a:gd name="T13" fmla="*/ 911 h 923"/>
                <a:gd name="T14" fmla="*/ 137 w 2031"/>
                <a:gd name="T15" fmla="*/ 178 h 923"/>
                <a:gd name="T16" fmla="*/ 1822 w 2031"/>
                <a:gd name="T17" fmla="*/ 256 h 923"/>
                <a:gd name="T18" fmla="*/ 366 w 2031"/>
                <a:gd name="T19" fmla="*/ 398 h 923"/>
                <a:gd name="T20" fmla="*/ 1421 w 2031"/>
                <a:gd name="T21" fmla="*/ 486 h 923"/>
                <a:gd name="T22" fmla="*/ 1159 w 2031"/>
                <a:gd name="T23" fmla="*/ 453 h 923"/>
                <a:gd name="T24" fmla="*/ 848 w 2031"/>
                <a:gd name="T25" fmla="*/ 486 h 923"/>
                <a:gd name="T26" fmla="*/ 585 w 2031"/>
                <a:gd name="T27" fmla="*/ 453 h 923"/>
                <a:gd name="T28" fmla="*/ 446 w 2031"/>
                <a:gd name="T29" fmla="*/ 366 h 923"/>
                <a:gd name="T30" fmla="*/ 710 w 2031"/>
                <a:gd name="T31" fmla="*/ 398 h 923"/>
                <a:gd name="T32" fmla="*/ 1020 w 2031"/>
                <a:gd name="T33" fmla="*/ 366 h 923"/>
                <a:gd name="T34" fmla="*/ 1282 w 2031"/>
                <a:gd name="T35" fmla="*/ 398 h 923"/>
                <a:gd name="T36" fmla="*/ 1593 w 2031"/>
                <a:gd name="T37" fmla="*/ 366 h 923"/>
                <a:gd name="T38" fmla="*/ 1616 w 2031"/>
                <a:gd name="T39" fmla="*/ 563 h 923"/>
                <a:gd name="T40" fmla="*/ 1307 w 2031"/>
                <a:gd name="T41" fmla="*/ 596 h 923"/>
                <a:gd name="T42" fmla="*/ 1043 w 2031"/>
                <a:gd name="T43" fmla="*/ 563 h 923"/>
                <a:gd name="T44" fmla="*/ 734 w 2031"/>
                <a:gd name="T45" fmla="*/ 596 h 923"/>
                <a:gd name="T46" fmla="*/ 471 w 2031"/>
                <a:gd name="T47" fmla="*/ 563 h 923"/>
                <a:gd name="T48" fmla="*/ 275 w 2031"/>
                <a:gd name="T49" fmla="*/ 532 h 923"/>
                <a:gd name="T50" fmla="*/ 366 w 2031"/>
                <a:gd name="T51" fmla="*/ 288 h 923"/>
                <a:gd name="T52" fmla="*/ 676 w 2031"/>
                <a:gd name="T53" fmla="*/ 256 h 923"/>
                <a:gd name="T54" fmla="*/ 939 w 2031"/>
                <a:gd name="T55" fmla="*/ 288 h 923"/>
                <a:gd name="T56" fmla="*/ 1248 w 2031"/>
                <a:gd name="T57" fmla="*/ 256 h 923"/>
                <a:gd name="T58" fmla="*/ 1512 w 2031"/>
                <a:gd name="T59" fmla="*/ 288 h 923"/>
                <a:gd name="T60" fmla="*/ 1764 w 2031"/>
                <a:gd name="T61" fmla="*/ 375 h 923"/>
                <a:gd name="T62" fmla="*/ 1798 w 2031"/>
                <a:gd name="T63" fmla="*/ 675 h 923"/>
                <a:gd name="T64" fmla="*/ 1536 w 2031"/>
                <a:gd name="T65" fmla="*/ 706 h 923"/>
                <a:gd name="T66" fmla="*/ 1273 w 2031"/>
                <a:gd name="T67" fmla="*/ 675 h 923"/>
                <a:gd name="T68" fmla="*/ 962 w 2031"/>
                <a:gd name="T69" fmla="*/ 706 h 923"/>
                <a:gd name="T70" fmla="*/ 700 w 2031"/>
                <a:gd name="T71" fmla="*/ 675 h 923"/>
                <a:gd name="T72" fmla="*/ 389 w 2031"/>
                <a:gd name="T73" fmla="*/ 706 h 923"/>
                <a:gd name="T74" fmla="*/ 160 w 2031"/>
                <a:gd name="T75" fmla="*/ 642 h 923"/>
                <a:gd name="T76" fmla="*/ 127 w 2031"/>
                <a:gd name="T77" fmla="*/ 343 h 923"/>
                <a:gd name="T78" fmla="*/ 332 w 2031"/>
                <a:gd name="T79" fmla="*/ 145 h 923"/>
                <a:gd name="T80" fmla="*/ 594 w 2031"/>
                <a:gd name="T81" fmla="*/ 178 h 923"/>
                <a:gd name="T82" fmla="*/ 905 w 2031"/>
                <a:gd name="T83" fmla="*/ 145 h 923"/>
                <a:gd name="T84" fmla="*/ 1168 w 2031"/>
                <a:gd name="T85" fmla="*/ 178 h 923"/>
                <a:gd name="T86" fmla="*/ 1478 w 2031"/>
                <a:gd name="T87" fmla="*/ 145 h 923"/>
                <a:gd name="T88" fmla="*/ 1741 w 2031"/>
                <a:gd name="T89" fmla="*/ 178 h 923"/>
                <a:gd name="T90" fmla="*/ 1879 w 2031"/>
                <a:gd name="T91" fmla="*/ 375 h 923"/>
                <a:gd name="T92" fmla="*/ 1913 w 2031"/>
                <a:gd name="T93" fmla="*/ 675 h 923"/>
                <a:gd name="T94" fmla="*/ 1650 w 2031"/>
                <a:gd name="T95" fmla="*/ 817 h 923"/>
                <a:gd name="T96" fmla="*/ 1388 w 2031"/>
                <a:gd name="T97" fmla="*/ 785 h 923"/>
                <a:gd name="T98" fmla="*/ 1077 w 2031"/>
                <a:gd name="T99" fmla="*/ 817 h 923"/>
                <a:gd name="T100" fmla="*/ 814 w 2031"/>
                <a:gd name="T101" fmla="*/ 785 h 923"/>
                <a:gd name="T102" fmla="*/ 505 w 2031"/>
                <a:gd name="T103" fmla="*/ 817 h 923"/>
                <a:gd name="T104" fmla="*/ 241 w 2031"/>
                <a:gd name="T105" fmla="*/ 785 h 923"/>
                <a:gd name="T106" fmla="*/ 22 w 2031"/>
                <a:gd name="T107" fmla="*/ 398 h 923"/>
                <a:gd name="T108" fmla="*/ 275 w 2031"/>
                <a:gd name="T109" fmla="*/ 45 h 923"/>
                <a:gd name="T110" fmla="*/ 848 w 2031"/>
                <a:gd name="T111" fmla="*/ 45 h 923"/>
                <a:gd name="T112" fmla="*/ 1421 w 2031"/>
                <a:gd name="T113" fmla="*/ 45 h 923"/>
                <a:gd name="T114" fmla="*/ 2018 w 2031"/>
                <a:gd name="T115" fmla="*/ 68 h 923"/>
                <a:gd name="T116" fmla="*/ 2018 w 2031"/>
                <a:gd name="T117" fmla="*/ 619 h 923"/>
                <a:gd name="T118" fmla="*/ 1707 w 2031"/>
                <a:gd name="T119" fmla="*/ 917 h 923"/>
                <a:gd name="T120" fmla="*/ 1134 w 2031"/>
                <a:gd name="T121" fmla="*/ 917 h 923"/>
                <a:gd name="T122" fmla="*/ 562 w 2031"/>
                <a:gd name="T123" fmla="*/ 917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31" h="923">
                  <a:moveTo>
                    <a:pt x="166" y="923"/>
                  </a:moveTo>
                  <a:lnTo>
                    <a:pt x="166" y="923"/>
                  </a:lnTo>
                  <a:lnTo>
                    <a:pt x="150" y="922"/>
                  </a:lnTo>
                  <a:lnTo>
                    <a:pt x="136" y="921"/>
                  </a:lnTo>
                  <a:lnTo>
                    <a:pt x="122" y="917"/>
                  </a:lnTo>
                  <a:lnTo>
                    <a:pt x="108" y="913"/>
                  </a:lnTo>
                  <a:lnTo>
                    <a:pt x="127" y="895"/>
                  </a:lnTo>
                  <a:lnTo>
                    <a:pt x="103" y="872"/>
                  </a:lnTo>
                  <a:lnTo>
                    <a:pt x="80" y="895"/>
                  </a:lnTo>
                  <a:lnTo>
                    <a:pt x="91" y="906"/>
                  </a:lnTo>
                  <a:lnTo>
                    <a:pt x="91" y="906"/>
                  </a:lnTo>
                  <a:lnTo>
                    <a:pt x="75" y="897"/>
                  </a:lnTo>
                  <a:lnTo>
                    <a:pt x="59" y="886"/>
                  </a:lnTo>
                  <a:lnTo>
                    <a:pt x="46" y="873"/>
                  </a:lnTo>
                  <a:lnTo>
                    <a:pt x="34" y="860"/>
                  </a:lnTo>
                  <a:lnTo>
                    <a:pt x="23" y="845"/>
                  </a:lnTo>
                  <a:lnTo>
                    <a:pt x="14" y="829"/>
                  </a:lnTo>
                  <a:lnTo>
                    <a:pt x="8" y="812"/>
                  </a:lnTo>
                  <a:lnTo>
                    <a:pt x="3" y="793"/>
                  </a:lnTo>
                  <a:lnTo>
                    <a:pt x="12" y="785"/>
                  </a:lnTo>
                  <a:lnTo>
                    <a:pt x="0" y="773"/>
                  </a:lnTo>
                  <a:lnTo>
                    <a:pt x="0" y="773"/>
                  </a:lnTo>
                  <a:lnTo>
                    <a:pt x="0" y="763"/>
                  </a:lnTo>
                  <a:lnTo>
                    <a:pt x="0" y="686"/>
                  </a:lnTo>
                  <a:lnTo>
                    <a:pt x="12" y="675"/>
                  </a:lnTo>
                  <a:lnTo>
                    <a:pt x="0" y="662"/>
                  </a:lnTo>
                  <a:lnTo>
                    <a:pt x="0" y="576"/>
                  </a:lnTo>
                  <a:lnTo>
                    <a:pt x="12" y="563"/>
                  </a:lnTo>
                  <a:lnTo>
                    <a:pt x="0" y="551"/>
                  </a:lnTo>
                  <a:lnTo>
                    <a:pt x="0" y="465"/>
                  </a:lnTo>
                  <a:lnTo>
                    <a:pt x="12" y="453"/>
                  </a:lnTo>
                  <a:lnTo>
                    <a:pt x="0" y="441"/>
                  </a:lnTo>
                  <a:lnTo>
                    <a:pt x="0" y="355"/>
                  </a:lnTo>
                  <a:lnTo>
                    <a:pt x="12" y="343"/>
                  </a:lnTo>
                  <a:lnTo>
                    <a:pt x="0" y="331"/>
                  </a:lnTo>
                  <a:lnTo>
                    <a:pt x="0" y="245"/>
                  </a:lnTo>
                  <a:lnTo>
                    <a:pt x="12" y="233"/>
                  </a:lnTo>
                  <a:lnTo>
                    <a:pt x="0" y="221"/>
                  </a:lnTo>
                  <a:lnTo>
                    <a:pt x="0" y="135"/>
                  </a:lnTo>
                  <a:lnTo>
                    <a:pt x="12" y="123"/>
                  </a:lnTo>
                  <a:lnTo>
                    <a:pt x="0" y="111"/>
                  </a:lnTo>
                  <a:lnTo>
                    <a:pt x="0" y="24"/>
                  </a:lnTo>
                  <a:lnTo>
                    <a:pt x="12" y="13"/>
                  </a:lnTo>
                  <a:lnTo>
                    <a:pt x="0" y="1"/>
                  </a:lnTo>
                  <a:lnTo>
                    <a:pt x="0" y="0"/>
                  </a:lnTo>
                  <a:lnTo>
                    <a:pt x="93" y="0"/>
                  </a:lnTo>
                  <a:lnTo>
                    <a:pt x="80" y="13"/>
                  </a:lnTo>
                  <a:lnTo>
                    <a:pt x="103" y="35"/>
                  </a:lnTo>
                  <a:lnTo>
                    <a:pt x="127" y="13"/>
                  </a:lnTo>
                  <a:lnTo>
                    <a:pt x="113" y="0"/>
                  </a:lnTo>
                  <a:lnTo>
                    <a:pt x="207" y="0"/>
                  </a:lnTo>
                  <a:lnTo>
                    <a:pt x="194" y="13"/>
                  </a:lnTo>
                  <a:lnTo>
                    <a:pt x="218" y="35"/>
                  </a:lnTo>
                  <a:lnTo>
                    <a:pt x="241" y="13"/>
                  </a:lnTo>
                  <a:lnTo>
                    <a:pt x="229" y="0"/>
                  </a:lnTo>
                  <a:lnTo>
                    <a:pt x="322" y="0"/>
                  </a:lnTo>
                  <a:lnTo>
                    <a:pt x="308" y="13"/>
                  </a:lnTo>
                  <a:lnTo>
                    <a:pt x="332" y="35"/>
                  </a:lnTo>
                  <a:lnTo>
                    <a:pt x="357" y="13"/>
                  </a:lnTo>
                  <a:lnTo>
                    <a:pt x="343" y="0"/>
                  </a:lnTo>
                  <a:lnTo>
                    <a:pt x="436" y="0"/>
                  </a:lnTo>
                  <a:lnTo>
                    <a:pt x="423" y="13"/>
                  </a:lnTo>
                  <a:lnTo>
                    <a:pt x="446" y="35"/>
                  </a:lnTo>
                  <a:lnTo>
                    <a:pt x="471" y="13"/>
                  </a:lnTo>
                  <a:lnTo>
                    <a:pt x="458" y="0"/>
                  </a:lnTo>
                  <a:lnTo>
                    <a:pt x="551" y="0"/>
                  </a:lnTo>
                  <a:lnTo>
                    <a:pt x="537" y="13"/>
                  </a:lnTo>
                  <a:lnTo>
                    <a:pt x="562" y="35"/>
                  </a:lnTo>
                  <a:lnTo>
                    <a:pt x="585" y="13"/>
                  </a:lnTo>
                  <a:lnTo>
                    <a:pt x="572" y="0"/>
                  </a:lnTo>
                  <a:lnTo>
                    <a:pt x="665" y="0"/>
                  </a:lnTo>
                  <a:lnTo>
                    <a:pt x="653" y="13"/>
                  </a:lnTo>
                  <a:lnTo>
                    <a:pt x="676" y="35"/>
                  </a:lnTo>
                  <a:lnTo>
                    <a:pt x="700" y="13"/>
                  </a:lnTo>
                  <a:lnTo>
                    <a:pt x="686" y="0"/>
                  </a:lnTo>
                  <a:lnTo>
                    <a:pt x="781" y="0"/>
                  </a:lnTo>
                  <a:lnTo>
                    <a:pt x="767" y="13"/>
                  </a:lnTo>
                  <a:lnTo>
                    <a:pt x="791" y="35"/>
                  </a:lnTo>
                  <a:lnTo>
                    <a:pt x="814" y="13"/>
                  </a:lnTo>
                  <a:lnTo>
                    <a:pt x="801" y="0"/>
                  </a:lnTo>
                  <a:lnTo>
                    <a:pt x="895" y="0"/>
                  </a:lnTo>
                  <a:lnTo>
                    <a:pt x="882" y="13"/>
                  </a:lnTo>
                  <a:lnTo>
                    <a:pt x="905" y="35"/>
                  </a:lnTo>
                  <a:lnTo>
                    <a:pt x="929" y="13"/>
                  </a:lnTo>
                  <a:lnTo>
                    <a:pt x="915" y="0"/>
                  </a:lnTo>
                  <a:lnTo>
                    <a:pt x="1010" y="0"/>
                  </a:lnTo>
                  <a:lnTo>
                    <a:pt x="996" y="13"/>
                  </a:lnTo>
                  <a:lnTo>
                    <a:pt x="1020" y="35"/>
                  </a:lnTo>
                  <a:lnTo>
                    <a:pt x="1043" y="13"/>
                  </a:lnTo>
                  <a:lnTo>
                    <a:pt x="1031" y="0"/>
                  </a:lnTo>
                  <a:lnTo>
                    <a:pt x="1124" y="0"/>
                  </a:lnTo>
                  <a:lnTo>
                    <a:pt x="1110" y="13"/>
                  </a:lnTo>
                  <a:lnTo>
                    <a:pt x="1134" y="35"/>
                  </a:lnTo>
                  <a:lnTo>
                    <a:pt x="1159" y="13"/>
                  </a:lnTo>
                  <a:lnTo>
                    <a:pt x="1145" y="0"/>
                  </a:lnTo>
                  <a:lnTo>
                    <a:pt x="1238" y="0"/>
                  </a:lnTo>
                  <a:lnTo>
                    <a:pt x="1225" y="13"/>
                  </a:lnTo>
                  <a:lnTo>
                    <a:pt x="1248" y="35"/>
                  </a:lnTo>
                  <a:lnTo>
                    <a:pt x="1273" y="13"/>
                  </a:lnTo>
                  <a:lnTo>
                    <a:pt x="1260" y="0"/>
                  </a:lnTo>
                  <a:lnTo>
                    <a:pt x="1353" y="0"/>
                  </a:lnTo>
                  <a:lnTo>
                    <a:pt x="1339" y="13"/>
                  </a:lnTo>
                  <a:lnTo>
                    <a:pt x="1364" y="35"/>
                  </a:lnTo>
                  <a:lnTo>
                    <a:pt x="1388" y="13"/>
                  </a:lnTo>
                  <a:lnTo>
                    <a:pt x="1374" y="0"/>
                  </a:lnTo>
                  <a:lnTo>
                    <a:pt x="1467" y="0"/>
                  </a:lnTo>
                  <a:lnTo>
                    <a:pt x="1454" y="13"/>
                  </a:lnTo>
                  <a:lnTo>
                    <a:pt x="1478" y="35"/>
                  </a:lnTo>
                  <a:lnTo>
                    <a:pt x="1502" y="13"/>
                  </a:lnTo>
                  <a:lnTo>
                    <a:pt x="1489" y="0"/>
                  </a:lnTo>
                  <a:lnTo>
                    <a:pt x="1582" y="0"/>
                  </a:lnTo>
                  <a:lnTo>
                    <a:pt x="1569" y="13"/>
                  </a:lnTo>
                  <a:lnTo>
                    <a:pt x="1593" y="35"/>
                  </a:lnTo>
                  <a:lnTo>
                    <a:pt x="1616" y="13"/>
                  </a:lnTo>
                  <a:lnTo>
                    <a:pt x="1603" y="0"/>
                  </a:lnTo>
                  <a:lnTo>
                    <a:pt x="1697" y="0"/>
                  </a:lnTo>
                  <a:lnTo>
                    <a:pt x="1684" y="13"/>
                  </a:lnTo>
                  <a:lnTo>
                    <a:pt x="1707" y="35"/>
                  </a:lnTo>
                  <a:lnTo>
                    <a:pt x="1731" y="13"/>
                  </a:lnTo>
                  <a:lnTo>
                    <a:pt x="1717" y="0"/>
                  </a:lnTo>
                  <a:lnTo>
                    <a:pt x="1812" y="0"/>
                  </a:lnTo>
                  <a:lnTo>
                    <a:pt x="1798" y="13"/>
                  </a:lnTo>
                  <a:lnTo>
                    <a:pt x="1822" y="35"/>
                  </a:lnTo>
                  <a:lnTo>
                    <a:pt x="1845" y="13"/>
                  </a:lnTo>
                  <a:lnTo>
                    <a:pt x="1833" y="0"/>
                  </a:lnTo>
                  <a:lnTo>
                    <a:pt x="1926" y="0"/>
                  </a:lnTo>
                  <a:lnTo>
                    <a:pt x="1913" y="13"/>
                  </a:lnTo>
                  <a:lnTo>
                    <a:pt x="1936" y="35"/>
                  </a:lnTo>
                  <a:lnTo>
                    <a:pt x="1960" y="13"/>
                  </a:lnTo>
                  <a:lnTo>
                    <a:pt x="1947" y="0"/>
                  </a:lnTo>
                  <a:lnTo>
                    <a:pt x="2031" y="0"/>
                  </a:lnTo>
                  <a:lnTo>
                    <a:pt x="2031" y="8"/>
                  </a:lnTo>
                  <a:lnTo>
                    <a:pt x="2027" y="13"/>
                  </a:lnTo>
                  <a:lnTo>
                    <a:pt x="2031" y="16"/>
                  </a:lnTo>
                  <a:lnTo>
                    <a:pt x="2031" y="118"/>
                  </a:lnTo>
                  <a:lnTo>
                    <a:pt x="2027" y="123"/>
                  </a:lnTo>
                  <a:lnTo>
                    <a:pt x="2031" y="126"/>
                  </a:lnTo>
                  <a:lnTo>
                    <a:pt x="2031" y="230"/>
                  </a:lnTo>
                  <a:lnTo>
                    <a:pt x="2027" y="233"/>
                  </a:lnTo>
                  <a:lnTo>
                    <a:pt x="2031" y="237"/>
                  </a:lnTo>
                  <a:lnTo>
                    <a:pt x="2031" y="340"/>
                  </a:lnTo>
                  <a:lnTo>
                    <a:pt x="2027" y="343"/>
                  </a:lnTo>
                  <a:lnTo>
                    <a:pt x="2031" y="347"/>
                  </a:lnTo>
                  <a:lnTo>
                    <a:pt x="2031" y="450"/>
                  </a:lnTo>
                  <a:lnTo>
                    <a:pt x="2027" y="453"/>
                  </a:lnTo>
                  <a:lnTo>
                    <a:pt x="2031" y="457"/>
                  </a:lnTo>
                  <a:lnTo>
                    <a:pt x="2031" y="560"/>
                  </a:lnTo>
                  <a:lnTo>
                    <a:pt x="2027" y="563"/>
                  </a:lnTo>
                  <a:lnTo>
                    <a:pt x="2031" y="568"/>
                  </a:lnTo>
                  <a:lnTo>
                    <a:pt x="2031" y="670"/>
                  </a:lnTo>
                  <a:lnTo>
                    <a:pt x="2027" y="675"/>
                  </a:lnTo>
                  <a:lnTo>
                    <a:pt x="2031" y="678"/>
                  </a:lnTo>
                  <a:lnTo>
                    <a:pt x="2031" y="763"/>
                  </a:lnTo>
                  <a:lnTo>
                    <a:pt x="2031" y="763"/>
                  </a:lnTo>
                  <a:lnTo>
                    <a:pt x="2030" y="781"/>
                  </a:lnTo>
                  <a:lnTo>
                    <a:pt x="2027" y="785"/>
                  </a:lnTo>
                  <a:lnTo>
                    <a:pt x="2029" y="787"/>
                  </a:lnTo>
                  <a:lnTo>
                    <a:pt x="2029" y="787"/>
                  </a:lnTo>
                  <a:lnTo>
                    <a:pt x="2027" y="799"/>
                  </a:lnTo>
                  <a:lnTo>
                    <a:pt x="2024" y="812"/>
                  </a:lnTo>
                  <a:lnTo>
                    <a:pt x="2019" y="824"/>
                  </a:lnTo>
                  <a:lnTo>
                    <a:pt x="2014" y="835"/>
                  </a:lnTo>
                  <a:lnTo>
                    <a:pt x="1993" y="817"/>
                  </a:lnTo>
                  <a:lnTo>
                    <a:pt x="1970" y="840"/>
                  </a:lnTo>
                  <a:lnTo>
                    <a:pt x="1993" y="862"/>
                  </a:lnTo>
                  <a:lnTo>
                    <a:pt x="2000" y="857"/>
                  </a:lnTo>
                  <a:lnTo>
                    <a:pt x="2000" y="857"/>
                  </a:lnTo>
                  <a:lnTo>
                    <a:pt x="1991" y="867"/>
                  </a:lnTo>
                  <a:lnTo>
                    <a:pt x="1981" y="878"/>
                  </a:lnTo>
                  <a:lnTo>
                    <a:pt x="1971" y="886"/>
                  </a:lnTo>
                  <a:lnTo>
                    <a:pt x="1960" y="895"/>
                  </a:lnTo>
                  <a:lnTo>
                    <a:pt x="1936" y="872"/>
                  </a:lnTo>
                  <a:lnTo>
                    <a:pt x="1913" y="895"/>
                  </a:lnTo>
                  <a:lnTo>
                    <a:pt x="1929" y="911"/>
                  </a:lnTo>
                  <a:lnTo>
                    <a:pt x="1929" y="911"/>
                  </a:lnTo>
                  <a:lnTo>
                    <a:pt x="1914" y="916"/>
                  </a:lnTo>
                  <a:lnTo>
                    <a:pt x="1898" y="920"/>
                  </a:lnTo>
                  <a:lnTo>
                    <a:pt x="1882" y="922"/>
                  </a:lnTo>
                  <a:lnTo>
                    <a:pt x="1865" y="923"/>
                  </a:lnTo>
                  <a:lnTo>
                    <a:pt x="166" y="923"/>
                  </a:lnTo>
                  <a:close/>
                  <a:moveTo>
                    <a:pt x="160" y="862"/>
                  </a:moveTo>
                  <a:lnTo>
                    <a:pt x="184" y="840"/>
                  </a:lnTo>
                  <a:lnTo>
                    <a:pt x="160" y="817"/>
                  </a:lnTo>
                  <a:lnTo>
                    <a:pt x="137" y="840"/>
                  </a:lnTo>
                  <a:lnTo>
                    <a:pt x="160" y="862"/>
                  </a:lnTo>
                  <a:close/>
                  <a:moveTo>
                    <a:pt x="1879" y="155"/>
                  </a:moveTo>
                  <a:lnTo>
                    <a:pt x="1855" y="178"/>
                  </a:lnTo>
                  <a:lnTo>
                    <a:pt x="1879" y="200"/>
                  </a:lnTo>
                  <a:lnTo>
                    <a:pt x="1902" y="178"/>
                  </a:lnTo>
                  <a:lnTo>
                    <a:pt x="1879" y="155"/>
                  </a:lnTo>
                  <a:close/>
                  <a:moveTo>
                    <a:pt x="1936" y="145"/>
                  </a:moveTo>
                  <a:lnTo>
                    <a:pt x="1960" y="123"/>
                  </a:lnTo>
                  <a:lnTo>
                    <a:pt x="1936" y="100"/>
                  </a:lnTo>
                  <a:lnTo>
                    <a:pt x="1913" y="123"/>
                  </a:lnTo>
                  <a:lnTo>
                    <a:pt x="1936" y="145"/>
                  </a:lnTo>
                  <a:close/>
                  <a:moveTo>
                    <a:pt x="137" y="178"/>
                  </a:moveTo>
                  <a:lnTo>
                    <a:pt x="160" y="200"/>
                  </a:lnTo>
                  <a:lnTo>
                    <a:pt x="184" y="178"/>
                  </a:lnTo>
                  <a:lnTo>
                    <a:pt x="160" y="155"/>
                  </a:lnTo>
                  <a:lnTo>
                    <a:pt x="137" y="178"/>
                  </a:lnTo>
                  <a:close/>
                  <a:moveTo>
                    <a:pt x="127" y="123"/>
                  </a:moveTo>
                  <a:lnTo>
                    <a:pt x="103" y="100"/>
                  </a:lnTo>
                  <a:lnTo>
                    <a:pt x="80" y="123"/>
                  </a:lnTo>
                  <a:lnTo>
                    <a:pt x="103" y="145"/>
                  </a:lnTo>
                  <a:lnTo>
                    <a:pt x="127" y="123"/>
                  </a:lnTo>
                  <a:close/>
                  <a:moveTo>
                    <a:pt x="160" y="752"/>
                  </a:moveTo>
                  <a:lnTo>
                    <a:pt x="184" y="730"/>
                  </a:lnTo>
                  <a:lnTo>
                    <a:pt x="160" y="706"/>
                  </a:lnTo>
                  <a:lnTo>
                    <a:pt x="137" y="730"/>
                  </a:lnTo>
                  <a:lnTo>
                    <a:pt x="160" y="752"/>
                  </a:lnTo>
                  <a:close/>
                  <a:moveTo>
                    <a:pt x="103" y="761"/>
                  </a:moveTo>
                  <a:lnTo>
                    <a:pt x="80" y="785"/>
                  </a:lnTo>
                  <a:lnTo>
                    <a:pt x="103" y="807"/>
                  </a:lnTo>
                  <a:lnTo>
                    <a:pt x="127" y="785"/>
                  </a:lnTo>
                  <a:lnTo>
                    <a:pt x="103" y="761"/>
                  </a:lnTo>
                  <a:close/>
                  <a:moveTo>
                    <a:pt x="1764" y="265"/>
                  </a:moveTo>
                  <a:lnTo>
                    <a:pt x="1741" y="288"/>
                  </a:lnTo>
                  <a:lnTo>
                    <a:pt x="1764" y="311"/>
                  </a:lnTo>
                  <a:lnTo>
                    <a:pt x="1788" y="288"/>
                  </a:lnTo>
                  <a:lnTo>
                    <a:pt x="1764" y="265"/>
                  </a:lnTo>
                  <a:close/>
                  <a:moveTo>
                    <a:pt x="1822" y="256"/>
                  </a:moveTo>
                  <a:lnTo>
                    <a:pt x="1845" y="233"/>
                  </a:lnTo>
                  <a:lnTo>
                    <a:pt x="1822" y="210"/>
                  </a:lnTo>
                  <a:lnTo>
                    <a:pt x="1798" y="233"/>
                  </a:lnTo>
                  <a:lnTo>
                    <a:pt x="1822" y="256"/>
                  </a:lnTo>
                  <a:close/>
                  <a:moveTo>
                    <a:pt x="251" y="288"/>
                  </a:moveTo>
                  <a:lnTo>
                    <a:pt x="275" y="311"/>
                  </a:lnTo>
                  <a:lnTo>
                    <a:pt x="298" y="288"/>
                  </a:lnTo>
                  <a:lnTo>
                    <a:pt x="275" y="265"/>
                  </a:lnTo>
                  <a:lnTo>
                    <a:pt x="251" y="288"/>
                  </a:lnTo>
                  <a:close/>
                  <a:moveTo>
                    <a:pt x="241" y="233"/>
                  </a:moveTo>
                  <a:lnTo>
                    <a:pt x="218" y="210"/>
                  </a:lnTo>
                  <a:lnTo>
                    <a:pt x="194" y="233"/>
                  </a:lnTo>
                  <a:lnTo>
                    <a:pt x="218" y="256"/>
                  </a:lnTo>
                  <a:lnTo>
                    <a:pt x="241" y="233"/>
                  </a:lnTo>
                  <a:close/>
                  <a:moveTo>
                    <a:pt x="1650" y="375"/>
                  </a:moveTo>
                  <a:lnTo>
                    <a:pt x="1626" y="398"/>
                  </a:lnTo>
                  <a:lnTo>
                    <a:pt x="1650" y="421"/>
                  </a:lnTo>
                  <a:lnTo>
                    <a:pt x="1674" y="398"/>
                  </a:lnTo>
                  <a:lnTo>
                    <a:pt x="1650" y="375"/>
                  </a:lnTo>
                  <a:close/>
                  <a:moveTo>
                    <a:pt x="1707" y="366"/>
                  </a:moveTo>
                  <a:lnTo>
                    <a:pt x="1731" y="343"/>
                  </a:lnTo>
                  <a:lnTo>
                    <a:pt x="1707" y="320"/>
                  </a:lnTo>
                  <a:lnTo>
                    <a:pt x="1684" y="343"/>
                  </a:lnTo>
                  <a:lnTo>
                    <a:pt x="1707" y="366"/>
                  </a:lnTo>
                  <a:close/>
                  <a:moveTo>
                    <a:pt x="366" y="398"/>
                  </a:moveTo>
                  <a:lnTo>
                    <a:pt x="389" y="421"/>
                  </a:lnTo>
                  <a:lnTo>
                    <a:pt x="414" y="398"/>
                  </a:lnTo>
                  <a:lnTo>
                    <a:pt x="389" y="375"/>
                  </a:lnTo>
                  <a:lnTo>
                    <a:pt x="366" y="398"/>
                  </a:lnTo>
                  <a:close/>
                  <a:moveTo>
                    <a:pt x="357" y="343"/>
                  </a:moveTo>
                  <a:lnTo>
                    <a:pt x="332" y="320"/>
                  </a:lnTo>
                  <a:lnTo>
                    <a:pt x="308" y="343"/>
                  </a:lnTo>
                  <a:lnTo>
                    <a:pt x="332" y="366"/>
                  </a:lnTo>
                  <a:lnTo>
                    <a:pt x="357" y="343"/>
                  </a:lnTo>
                  <a:close/>
                  <a:moveTo>
                    <a:pt x="1536" y="486"/>
                  </a:moveTo>
                  <a:lnTo>
                    <a:pt x="1512" y="508"/>
                  </a:lnTo>
                  <a:lnTo>
                    <a:pt x="1536" y="532"/>
                  </a:lnTo>
                  <a:lnTo>
                    <a:pt x="1559" y="508"/>
                  </a:lnTo>
                  <a:lnTo>
                    <a:pt x="1536" y="486"/>
                  </a:lnTo>
                  <a:close/>
                  <a:moveTo>
                    <a:pt x="1593" y="476"/>
                  </a:moveTo>
                  <a:lnTo>
                    <a:pt x="1616" y="453"/>
                  </a:lnTo>
                  <a:lnTo>
                    <a:pt x="1593" y="430"/>
                  </a:lnTo>
                  <a:lnTo>
                    <a:pt x="1569" y="453"/>
                  </a:lnTo>
                  <a:lnTo>
                    <a:pt x="1593" y="476"/>
                  </a:lnTo>
                  <a:close/>
                  <a:moveTo>
                    <a:pt x="1502" y="453"/>
                  </a:moveTo>
                  <a:lnTo>
                    <a:pt x="1478" y="430"/>
                  </a:lnTo>
                  <a:lnTo>
                    <a:pt x="1454" y="453"/>
                  </a:lnTo>
                  <a:lnTo>
                    <a:pt x="1478" y="476"/>
                  </a:lnTo>
                  <a:lnTo>
                    <a:pt x="1502" y="453"/>
                  </a:lnTo>
                  <a:close/>
                  <a:moveTo>
                    <a:pt x="1421" y="486"/>
                  </a:moveTo>
                  <a:lnTo>
                    <a:pt x="1397" y="508"/>
                  </a:lnTo>
                  <a:lnTo>
                    <a:pt x="1421" y="532"/>
                  </a:lnTo>
                  <a:lnTo>
                    <a:pt x="1445" y="508"/>
                  </a:lnTo>
                  <a:lnTo>
                    <a:pt x="1421" y="486"/>
                  </a:lnTo>
                  <a:close/>
                  <a:moveTo>
                    <a:pt x="1388" y="453"/>
                  </a:moveTo>
                  <a:lnTo>
                    <a:pt x="1364" y="430"/>
                  </a:lnTo>
                  <a:lnTo>
                    <a:pt x="1339" y="453"/>
                  </a:lnTo>
                  <a:lnTo>
                    <a:pt x="1364" y="476"/>
                  </a:lnTo>
                  <a:lnTo>
                    <a:pt x="1388" y="453"/>
                  </a:lnTo>
                  <a:close/>
                  <a:moveTo>
                    <a:pt x="1307" y="486"/>
                  </a:moveTo>
                  <a:lnTo>
                    <a:pt x="1282" y="508"/>
                  </a:lnTo>
                  <a:lnTo>
                    <a:pt x="1307" y="532"/>
                  </a:lnTo>
                  <a:lnTo>
                    <a:pt x="1330" y="508"/>
                  </a:lnTo>
                  <a:lnTo>
                    <a:pt x="1307" y="486"/>
                  </a:lnTo>
                  <a:close/>
                  <a:moveTo>
                    <a:pt x="1273" y="453"/>
                  </a:moveTo>
                  <a:lnTo>
                    <a:pt x="1248" y="430"/>
                  </a:lnTo>
                  <a:lnTo>
                    <a:pt x="1225" y="453"/>
                  </a:lnTo>
                  <a:lnTo>
                    <a:pt x="1248" y="476"/>
                  </a:lnTo>
                  <a:lnTo>
                    <a:pt x="1273" y="453"/>
                  </a:lnTo>
                  <a:close/>
                  <a:moveTo>
                    <a:pt x="1191" y="486"/>
                  </a:moveTo>
                  <a:lnTo>
                    <a:pt x="1168" y="508"/>
                  </a:lnTo>
                  <a:lnTo>
                    <a:pt x="1191" y="532"/>
                  </a:lnTo>
                  <a:lnTo>
                    <a:pt x="1216" y="508"/>
                  </a:lnTo>
                  <a:lnTo>
                    <a:pt x="1191" y="486"/>
                  </a:lnTo>
                  <a:close/>
                  <a:moveTo>
                    <a:pt x="1159" y="453"/>
                  </a:moveTo>
                  <a:lnTo>
                    <a:pt x="1134" y="430"/>
                  </a:lnTo>
                  <a:lnTo>
                    <a:pt x="1110" y="453"/>
                  </a:lnTo>
                  <a:lnTo>
                    <a:pt x="1134" y="476"/>
                  </a:lnTo>
                  <a:lnTo>
                    <a:pt x="1159" y="453"/>
                  </a:lnTo>
                  <a:close/>
                  <a:moveTo>
                    <a:pt x="1077" y="486"/>
                  </a:moveTo>
                  <a:lnTo>
                    <a:pt x="1053" y="508"/>
                  </a:lnTo>
                  <a:lnTo>
                    <a:pt x="1077" y="532"/>
                  </a:lnTo>
                  <a:lnTo>
                    <a:pt x="1100" y="508"/>
                  </a:lnTo>
                  <a:lnTo>
                    <a:pt x="1077" y="486"/>
                  </a:lnTo>
                  <a:close/>
                  <a:moveTo>
                    <a:pt x="1043" y="453"/>
                  </a:moveTo>
                  <a:lnTo>
                    <a:pt x="1020" y="430"/>
                  </a:lnTo>
                  <a:lnTo>
                    <a:pt x="996" y="453"/>
                  </a:lnTo>
                  <a:lnTo>
                    <a:pt x="1020" y="476"/>
                  </a:lnTo>
                  <a:lnTo>
                    <a:pt x="1043" y="453"/>
                  </a:lnTo>
                  <a:close/>
                  <a:moveTo>
                    <a:pt x="962" y="486"/>
                  </a:moveTo>
                  <a:lnTo>
                    <a:pt x="939" y="508"/>
                  </a:lnTo>
                  <a:lnTo>
                    <a:pt x="962" y="532"/>
                  </a:lnTo>
                  <a:lnTo>
                    <a:pt x="986" y="508"/>
                  </a:lnTo>
                  <a:lnTo>
                    <a:pt x="962" y="486"/>
                  </a:lnTo>
                  <a:close/>
                  <a:moveTo>
                    <a:pt x="929" y="453"/>
                  </a:moveTo>
                  <a:lnTo>
                    <a:pt x="905" y="430"/>
                  </a:lnTo>
                  <a:lnTo>
                    <a:pt x="882" y="453"/>
                  </a:lnTo>
                  <a:lnTo>
                    <a:pt x="905" y="476"/>
                  </a:lnTo>
                  <a:lnTo>
                    <a:pt x="929" y="453"/>
                  </a:lnTo>
                  <a:close/>
                  <a:moveTo>
                    <a:pt x="848" y="486"/>
                  </a:moveTo>
                  <a:lnTo>
                    <a:pt x="824" y="508"/>
                  </a:lnTo>
                  <a:lnTo>
                    <a:pt x="848" y="532"/>
                  </a:lnTo>
                  <a:lnTo>
                    <a:pt x="872" y="508"/>
                  </a:lnTo>
                  <a:lnTo>
                    <a:pt x="848" y="486"/>
                  </a:lnTo>
                  <a:close/>
                  <a:moveTo>
                    <a:pt x="814" y="453"/>
                  </a:moveTo>
                  <a:lnTo>
                    <a:pt x="791" y="430"/>
                  </a:lnTo>
                  <a:lnTo>
                    <a:pt x="767" y="453"/>
                  </a:lnTo>
                  <a:lnTo>
                    <a:pt x="791" y="476"/>
                  </a:lnTo>
                  <a:lnTo>
                    <a:pt x="814" y="453"/>
                  </a:lnTo>
                  <a:close/>
                  <a:moveTo>
                    <a:pt x="734" y="486"/>
                  </a:moveTo>
                  <a:lnTo>
                    <a:pt x="710" y="508"/>
                  </a:lnTo>
                  <a:lnTo>
                    <a:pt x="734" y="532"/>
                  </a:lnTo>
                  <a:lnTo>
                    <a:pt x="757" y="508"/>
                  </a:lnTo>
                  <a:lnTo>
                    <a:pt x="734" y="486"/>
                  </a:lnTo>
                  <a:close/>
                  <a:moveTo>
                    <a:pt x="700" y="453"/>
                  </a:moveTo>
                  <a:lnTo>
                    <a:pt x="676" y="430"/>
                  </a:lnTo>
                  <a:lnTo>
                    <a:pt x="653" y="453"/>
                  </a:lnTo>
                  <a:lnTo>
                    <a:pt x="676" y="476"/>
                  </a:lnTo>
                  <a:lnTo>
                    <a:pt x="700" y="453"/>
                  </a:lnTo>
                  <a:close/>
                  <a:moveTo>
                    <a:pt x="619" y="486"/>
                  </a:moveTo>
                  <a:lnTo>
                    <a:pt x="594" y="508"/>
                  </a:lnTo>
                  <a:lnTo>
                    <a:pt x="619" y="532"/>
                  </a:lnTo>
                  <a:lnTo>
                    <a:pt x="643" y="508"/>
                  </a:lnTo>
                  <a:lnTo>
                    <a:pt x="619" y="486"/>
                  </a:lnTo>
                  <a:close/>
                  <a:moveTo>
                    <a:pt x="585" y="453"/>
                  </a:moveTo>
                  <a:lnTo>
                    <a:pt x="562" y="430"/>
                  </a:lnTo>
                  <a:lnTo>
                    <a:pt x="537" y="453"/>
                  </a:lnTo>
                  <a:lnTo>
                    <a:pt x="562" y="476"/>
                  </a:lnTo>
                  <a:lnTo>
                    <a:pt x="585" y="453"/>
                  </a:lnTo>
                  <a:close/>
                  <a:moveTo>
                    <a:pt x="505" y="486"/>
                  </a:moveTo>
                  <a:lnTo>
                    <a:pt x="480" y="508"/>
                  </a:lnTo>
                  <a:lnTo>
                    <a:pt x="505" y="532"/>
                  </a:lnTo>
                  <a:lnTo>
                    <a:pt x="528" y="508"/>
                  </a:lnTo>
                  <a:lnTo>
                    <a:pt x="505" y="486"/>
                  </a:lnTo>
                  <a:close/>
                  <a:moveTo>
                    <a:pt x="471" y="453"/>
                  </a:moveTo>
                  <a:lnTo>
                    <a:pt x="446" y="430"/>
                  </a:lnTo>
                  <a:lnTo>
                    <a:pt x="423" y="453"/>
                  </a:lnTo>
                  <a:lnTo>
                    <a:pt x="446" y="476"/>
                  </a:lnTo>
                  <a:lnTo>
                    <a:pt x="471" y="453"/>
                  </a:lnTo>
                  <a:close/>
                  <a:moveTo>
                    <a:pt x="389" y="486"/>
                  </a:moveTo>
                  <a:lnTo>
                    <a:pt x="366" y="508"/>
                  </a:lnTo>
                  <a:lnTo>
                    <a:pt x="389" y="532"/>
                  </a:lnTo>
                  <a:lnTo>
                    <a:pt x="414" y="508"/>
                  </a:lnTo>
                  <a:lnTo>
                    <a:pt x="389" y="486"/>
                  </a:lnTo>
                  <a:close/>
                  <a:moveTo>
                    <a:pt x="357" y="453"/>
                  </a:moveTo>
                  <a:lnTo>
                    <a:pt x="332" y="430"/>
                  </a:lnTo>
                  <a:lnTo>
                    <a:pt x="308" y="453"/>
                  </a:lnTo>
                  <a:lnTo>
                    <a:pt x="332" y="476"/>
                  </a:lnTo>
                  <a:lnTo>
                    <a:pt x="357" y="453"/>
                  </a:lnTo>
                  <a:close/>
                  <a:moveTo>
                    <a:pt x="446" y="366"/>
                  </a:moveTo>
                  <a:lnTo>
                    <a:pt x="471" y="343"/>
                  </a:lnTo>
                  <a:lnTo>
                    <a:pt x="446" y="320"/>
                  </a:lnTo>
                  <a:lnTo>
                    <a:pt x="423" y="343"/>
                  </a:lnTo>
                  <a:lnTo>
                    <a:pt x="446" y="366"/>
                  </a:lnTo>
                  <a:close/>
                  <a:moveTo>
                    <a:pt x="480" y="398"/>
                  </a:moveTo>
                  <a:lnTo>
                    <a:pt x="505" y="421"/>
                  </a:lnTo>
                  <a:lnTo>
                    <a:pt x="528" y="398"/>
                  </a:lnTo>
                  <a:lnTo>
                    <a:pt x="505" y="375"/>
                  </a:lnTo>
                  <a:lnTo>
                    <a:pt x="480" y="398"/>
                  </a:lnTo>
                  <a:close/>
                  <a:moveTo>
                    <a:pt x="562" y="366"/>
                  </a:moveTo>
                  <a:lnTo>
                    <a:pt x="585" y="343"/>
                  </a:lnTo>
                  <a:lnTo>
                    <a:pt x="562" y="320"/>
                  </a:lnTo>
                  <a:lnTo>
                    <a:pt x="537" y="343"/>
                  </a:lnTo>
                  <a:lnTo>
                    <a:pt x="562" y="366"/>
                  </a:lnTo>
                  <a:close/>
                  <a:moveTo>
                    <a:pt x="594" y="398"/>
                  </a:moveTo>
                  <a:lnTo>
                    <a:pt x="619" y="421"/>
                  </a:lnTo>
                  <a:lnTo>
                    <a:pt x="643" y="398"/>
                  </a:lnTo>
                  <a:lnTo>
                    <a:pt x="619" y="375"/>
                  </a:lnTo>
                  <a:lnTo>
                    <a:pt x="594" y="398"/>
                  </a:lnTo>
                  <a:close/>
                  <a:moveTo>
                    <a:pt x="676" y="366"/>
                  </a:moveTo>
                  <a:lnTo>
                    <a:pt x="700" y="343"/>
                  </a:lnTo>
                  <a:lnTo>
                    <a:pt x="676" y="320"/>
                  </a:lnTo>
                  <a:lnTo>
                    <a:pt x="653" y="343"/>
                  </a:lnTo>
                  <a:lnTo>
                    <a:pt x="676" y="366"/>
                  </a:lnTo>
                  <a:close/>
                  <a:moveTo>
                    <a:pt x="710" y="398"/>
                  </a:moveTo>
                  <a:lnTo>
                    <a:pt x="734" y="421"/>
                  </a:lnTo>
                  <a:lnTo>
                    <a:pt x="757" y="398"/>
                  </a:lnTo>
                  <a:lnTo>
                    <a:pt x="734" y="375"/>
                  </a:lnTo>
                  <a:lnTo>
                    <a:pt x="710" y="398"/>
                  </a:lnTo>
                  <a:close/>
                  <a:moveTo>
                    <a:pt x="791" y="366"/>
                  </a:moveTo>
                  <a:lnTo>
                    <a:pt x="814" y="343"/>
                  </a:lnTo>
                  <a:lnTo>
                    <a:pt x="791" y="320"/>
                  </a:lnTo>
                  <a:lnTo>
                    <a:pt x="767" y="343"/>
                  </a:lnTo>
                  <a:lnTo>
                    <a:pt x="791" y="366"/>
                  </a:lnTo>
                  <a:close/>
                  <a:moveTo>
                    <a:pt x="824" y="398"/>
                  </a:moveTo>
                  <a:lnTo>
                    <a:pt x="848" y="421"/>
                  </a:lnTo>
                  <a:lnTo>
                    <a:pt x="872" y="398"/>
                  </a:lnTo>
                  <a:lnTo>
                    <a:pt x="848" y="375"/>
                  </a:lnTo>
                  <a:lnTo>
                    <a:pt x="824" y="398"/>
                  </a:lnTo>
                  <a:close/>
                  <a:moveTo>
                    <a:pt x="905" y="366"/>
                  </a:moveTo>
                  <a:lnTo>
                    <a:pt x="929" y="343"/>
                  </a:lnTo>
                  <a:lnTo>
                    <a:pt x="905" y="320"/>
                  </a:lnTo>
                  <a:lnTo>
                    <a:pt x="882" y="343"/>
                  </a:lnTo>
                  <a:lnTo>
                    <a:pt x="905" y="366"/>
                  </a:lnTo>
                  <a:close/>
                  <a:moveTo>
                    <a:pt x="939" y="398"/>
                  </a:moveTo>
                  <a:lnTo>
                    <a:pt x="962" y="421"/>
                  </a:lnTo>
                  <a:lnTo>
                    <a:pt x="986" y="398"/>
                  </a:lnTo>
                  <a:lnTo>
                    <a:pt x="962" y="375"/>
                  </a:lnTo>
                  <a:lnTo>
                    <a:pt x="939" y="398"/>
                  </a:lnTo>
                  <a:close/>
                  <a:moveTo>
                    <a:pt x="1020" y="366"/>
                  </a:moveTo>
                  <a:lnTo>
                    <a:pt x="1043" y="343"/>
                  </a:lnTo>
                  <a:lnTo>
                    <a:pt x="1020" y="320"/>
                  </a:lnTo>
                  <a:lnTo>
                    <a:pt x="996" y="343"/>
                  </a:lnTo>
                  <a:lnTo>
                    <a:pt x="1020" y="366"/>
                  </a:lnTo>
                  <a:close/>
                  <a:moveTo>
                    <a:pt x="1053" y="398"/>
                  </a:moveTo>
                  <a:lnTo>
                    <a:pt x="1077" y="421"/>
                  </a:lnTo>
                  <a:lnTo>
                    <a:pt x="1100" y="398"/>
                  </a:lnTo>
                  <a:lnTo>
                    <a:pt x="1077" y="375"/>
                  </a:lnTo>
                  <a:lnTo>
                    <a:pt x="1053" y="398"/>
                  </a:lnTo>
                  <a:close/>
                  <a:moveTo>
                    <a:pt x="1134" y="366"/>
                  </a:moveTo>
                  <a:lnTo>
                    <a:pt x="1159" y="343"/>
                  </a:lnTo>
                  <a:lnTo>
                    <a:pt x="1134" y="320"/>
                  </a:lnTo>
                  <a:lnTo>
                    <a:pt x="1110" y="343"/>
                  </a:lnTo>
                  <a:lnTo>
                    <a:pt x="1134" y="366"/>
                  </a:lnTo>
                  <a:close/>
                  <a:moveTo>
                    <a:pt x="1168" y="398"/>
                  </a:moveTo>
                  <a:lnTo>
                    <a:pt x="1191" y="421"/>
                  </a:lnTo>
                  <a:lnTo>
                    <a:pt x="1216" y="398"/>
                  </a:lnTo>
                  <a:lnTo>
                    <a:pt x="1191" y="375"/>
                  </a:lnTo>
                  <a:lnTo>
                    <a:pt x="1168" y="398"/>
                  </a:lnTo>
                  <a:close/>
                  <a:moveTo>
                    <a:pt x="1248" y="366"/>
                  </a:moveTo>
                  <a:lnTo>
                    <a:pt x="1273" y="343"/>
                  </a:lnTo>
                  <a:lnTo>
                    <a:pt x="1248" y="320"/>
                  </a:lnTo>
                  <a:lnTo>
                    <a:pt x="1225" y="343"/>
                  </a:lnTo>
                  <a:lnTo>
                    <a:pt x="1248" y="366"/>
                  </a:lnTo>
                  <a:close/>
                  <a:moveTo>
                    <a:pt x="1282" y="398"/>
                  </a:moveTo>
                  <a:lnTo>
                    <a:pt x="1307" y="421"/>
                  </a:lnTo>
                  <a:lnTo>
                    <a:pt x="1330" y="398"/>
                  </a:lnTo>
                  <a:lnTo>
                    <a:pt x="1307" y="375"/>
                  </a:lnTo>
                  <a:lnTo>
                    <a:pt x="1282" y="398"/>
                  </a:lnTo>
                  <a:close/>
                  <a:moveTo>
                    <a:pt x="1364" y="366"/>
                  </a:moveTo>
                  <a:lnTo>
                    <a:pt x="1388" y="343"/>
                  </a:lnTo>
                  <a:lnTo>
                    <a:pt x="1364" y="320"/>
                  </a:lnTo>
                  <a:lnTo>
                    <a:pt x="1339" y="343"/>
                  </a:lnTo>
                  <a:lnTo>
                    <a:pt x="1364" y="366"/>
                  </a:lnTo>
                  <a:close/>
                  <a:moveTo>
                    <a:pt x="1397" y="398"/>
                  </a:moveTo>
                  <a:lnTo>
                    <a:pt x="1421" y="421"/>
                  </a:lnTo>
                  <a:lnTo>
                    <a:pt x="1445" y="398"/>
                  </a:lnTo>
                  <a:lnTo>
                    <a:pt x="1421" y="375"/>
                  </a:lnTo>
                  <a:lnTo>
                    <a:pt x="1397" y="398"/>
                  </a:lnTo>
                  <a:close/>
                  <a:moveTo>
                    <a:pt x="1478" y="366"/>
                  </a:moveTo>
                  <a:lnTo>
                    <a:pt x="1502" y="343"/>
                  </a:lnTo>
                  <a:lnTo>
                    <a:pt x="1478" y="320"/>
                  </a:lnTo>
                  <a:lnTo>
                    <a:pt x="1454" y="343"/>
                  </a:lnTo>
                  <a:lnTo>
                    <a:pt x="1478" y="366"/>
                  </a:lnTo>
                  <a:close/>
                  <a:moveTo>
                    <a:pt x="1512" y="398"/>
                  </a:moveTo>
                  <a:lnTo>
                    <a:pt x="1536" y="421"/>
                  </a:lnTo>
                  <a:lnTo>
                    <a:pt x="1559" y="398"/>
                  </a:lnTo>
                  <a:lnTo>
                    <a:pt x="1536" y="375"/>
                  </a:lnTo>
                  <a:lnTo>
                    <a:pt x="1512" y="398"/>
                  </a:lnTo>
                  <a:close/>
                  <a:moveTo>
                    <a:pt x="1593" y="366"/>
                  </a:moveTo>
                  <a:lnTo>
                    <a:pt x="1616" y="343"/>
                  </a:lnTo>
                  <a:lnTo>
                    <a:pt x="1593" y="320"/>
                  </a:lnTo>
                  <a:lnTo>
                    <a:pt x="1569" y="343"/>
                  </a:lnTo>
                  <a:lnTo>
                    <a:pt x="1593" y="366"/>
                  </a:lnTo>
                  <a:close/>
                  <a:moveTo>
                    <a:pt x="1684" y="453"/>
                  </a:moveTo>
                  <a:lnTo>
                    <a:pt x="1707" y="476"/>
                  </a:lnTo>
                  <a:lnTo>
                    <a:pt x="1731" y="453"/>
                  </a:lnTo>
                  <a:lnTo>
                    <a:pt x="1707" y="430"/>
                  </a:lnTo>
                  <a:lnTo>
                    <a:pt x="1684" y="453"/>
                  </a:lnTo>
                  <a:close/>
                  <a:moveTo>
                    <a:pt x="1650" y="486"/>
                  </a:moveTo>
                  <a:lnTo>
                    <a:pt x="1626" y="508"/>
                  </a:lnTo>
                  <a:lnTo>
                    <a:pt x="1650" y="532"/>
                  </a:lnTo>
                  <a:lnTo>
                    <a:pt x="1674" y="508"/>
                  </a:lnTo>
                  <a:lnTo>
                    <a:pt x="1650" y="486"/>
                  </a:lnTo>
                  <a:close/>
                  <a:moveTo>
                    <a:pt x="1684" y="563"/>
                  </a:moveTo>
                  <a:lnTo>
                    <a:pt x="1707" y="587"/>
                  </a:lnTo>
                  <a:lnTo>
                    <a:pt x="1731" y="563"/>
                  </a:lnTo>
                  <a:lnTo>
                    <a:pt x="1707" y="541"/>
                  </a:lnTo>
                  <a:lnTo>
                    <a:pt x="1684" y="563"/>
                  </a:lnTo>
                  <a:close/>
                  <a:moveTo>
                    <a:pt x="1650" y="596"/>
                  </a:moveTo>
                  <a:lnTo>
                    <a:pt x="1626" y="619"/>
                  </a:lnTo>
                  <a:lnTo>
                    <a:pt x="1650" y="642"/>
                  </a:lnTo>
                  <a:lnTo>
                    <a:pt x="1674" y="619"/>
                  </a:lnTo>
                  <a:lnTo>
                    <a:pt x="1650" y="596"/>
                  </a:lnTo>
                  <a:close/>
                  <a:moveTo>
                    <a:pt x="1616" y="563"/>
                  </a:moveTo>
                  <a:lnTo>
                    <a:pt x="1593" y="541"/>
                  </a:lnTo>
                  <a:lnTo>
                    <a:pt x="1569" y="563"/>
                  </a:lnTo>
                  <a:lnTo>
                    <a:pt x="1593" y="587"/>
                  </a:lnTo>
                  <a:lnTo>
                    <a:pt x="1616" y="563"/>
                  </a:lnTo>
                  <a:close/>
                  <a:moveTo>
                    <a:pt x="1536" y="596"/>
                  </a:moveTo>
                  <a:lnTo>
                    <a:pt x="1512" y="619"/>
                  </a:lnTo>
                  <a:lnTo>
                    <a:pt x="1536" y="642"/>
                  </a:lnTo>
                  <a:lnTo>
                    <a:pt x="1559" y="619"/>
                  </a:lnTo>
                  <a:lnTo>
                    <a:pt x="1536" y="596"/>
                  </a:lnTo>
                  <a:close/>
                  <a:moveTo>
                    <a:pt x="1502" y="563"/>
                  </a:moveTo>
                  <a:lnTo>
                    <a:pt x="1478" y="541"/>
                  </a:lnTo>
                  <a:lnTo>
                    <a:pt x="1454" y="563"/>
                  </a:lnTo>
                  <a:lnTo>
                    <a:pt x="1478" y="587"/>
                  </a:lnTo>
                  <a:lnTo>
                    <a:pt x="1502" y="563"/>
                  </a:lnTo>
                  <a:close/>
                  <a:moveTo>
                    <a:pt x="1421" y="596"/>
                  </a:moveTo>
                  <a:lnTo>
                    <a:pt x="1397" y="619"/>
                  </a:lnTo>
                  <a:lnTo>
                    <a:pt x="1421" y="642"/>
                  </a:lnTo>
                  <a:lnTo>
                    <a:pt x="1445" y="619"/>
                  </a:lnTo>
                  <a:lnTo>
                    <a:pt x="1421" y="596"/>
                  </a:lnTo>
                  <a:close/>
                  <a:moveTo>
                    <a:pt x="1388" y="563"/>
                  </a:moveTo>
                  <a:lnTo>
                    <a:pt x="1364" y="541"/>
                  </a:lnTo>
                  <a:lnTo>
                    <a:pt x="1339" y="563"/>
                  </a:lnTo>
                  <a:lnTo>
                    <a:pt x="1364" y="587"/>
                  </a:lnTo>
                  <a:lnTo>
                    <a:pt x="1388" y="563"/>
                  </a:lnTo>
                  <a:close/>
                  <a:moveTo>
                    <a:pt x="1307" y="596"/>
                  </a:moveTo>
                  <a:lnTo>
                    <a:pt x="1282" y="619"/>
                  </a:lnTo>
                  <a:lnTo>
                    <a:pt x="1307" y="642"/>
                  </a:lnTo>
                  <a:lnTo>
                    <a:pt x="1330" y="619"/>
                  </a:lnTo>
                  <a:lnTo>
                    <a:pt x="1307" y="596"/>
                  </a:lnTo>
                  <a:close/>
                  <a:moveTo>
                    <a:pt x="1273" y="563"/>
                  </a:moveTo>
                  <a:lnTo>
                    <a:pt x="1248" y="541"/>
                  </a:lnTo>
                  <a:lnTo>
                    <a:pt x="1225" y="563"/>
                  </a:lnTo>
                  <a:lnTo>
                    <a:pt x="1248" y="587"/>
                  </a:lnTo>
                  <a:lnTo>
                    <a:pt x="1273" y="563"/>
                  </a:lnTo>
                  <a:close/>
                  <a:moveTo>
                    <a:pt x="1191" y="596"/>
                  </a:moveTo>
                  <a:lnTo>
                    <a:pt x="1168" y="619"/>
                  </a:lnTo>
                  <a:lnTo>
                    <a:pt x="1191" y="642"/>
                  </a:lnTo>
                  <a:lnTo>
                    <a:pt x="1216" y="619"/>
                  </a:lnTo>
                  <a:lnTo>
                    <a:pt x="1191" y="596"/>
                  </a:lnTo>
                  <a:close/>
                  <a:moveTo>
                    <a:pt x="1159" y="563"/>
                  </a:moveTo>
                  <a:lnTo>
                    <a:pt x="1134" y="541"/>
                  </a:lnTo>
                  <a:lnTo>
                    <a:pt x="1110" y="563"/>
                  </a:lnTo>
                  <a:lnTo>
                    <a:pt x="1134" y="587"/>
                  </a:lnTo>
                  <a:lnTo>
                    <a:pt x="1159" y="563"/>
                  </a:lnTo>
                  <a:close/>
                  <a:moveTo>
                    <a:pt x="1077" y="596"/>
                  </a:moveTo>
                  <a:lnTo>
                    <a:pt x="1053" y="619"/>
                  </a:lnTo>
                  <a:lnTo>
                    <a:pt x="1077" y="642"/>
                  </a:lnTo>
                  <a:lnTo>
                    <a:pt x="1100" y="619"/>
                  </a:lnTo>
                  <a:lnTo>
                    <a:pt x="1077" y="596"/>
                  </a:lnTo>
                  <a:close/>
                  <a:moveTo>
                    <a:pt x="1043" y="563"/>
                  </a:moveTo>
                  <a:lnTo>
                    <a:pt x="1020" y="541"/>
                  </a:lnTo>
                  <a:lnTo>
                    <a:pt x="996" y="563"/>
                  </a:lnTo>
                  <a:lnTo>
                    <a:pt x="1020" y="587"/>
                  </a:lnTo>
                  <a:lnTo>
                    <a:pt x="1043" y="563"/>
                  </a:lnTo>
                  <a:close/>
                  <a:moveTo>
                    <a:pt x="962" y="596"/>
                  </a:moveTo>
                  <a:lnTo>
                    <a:pt x="939" y="619"/>
                  </a:lnTo>
                  <a:lnTo>
                    <a:pt x="962" y="642"/>
                  </a:lnTo>
                  <a:lnTo>
                    <a:pt x="986" y="619"/>
                  </a:lnTo>
                  <a:lnTo>
                    <a:pt x="962" y="596"/>
                  </a:lnTo>
                  <a:close/>
                  <a:moveTo>
                    <a:pt x="929" y="563"/>
                  </a:moveTo>
                  <a:lnTo>
                    <a:pt x="905" y="541"/>
                  </a:lnTo>
                  <a:lnTo>
                    <a:pt x="882" y="563"/>
                  </a:lnTo>
                  <a:lnTo>
                    <a:pt x="905" y="587"/>
                  </a:lnTo>
                  <a:lnTo>
                    <a:pt x="929" y="563"/>
                  </a:lnTo>
                  <a:close/>
                  <a:moveTo>
                    <a:pt x="848" y="596"/>
                  </a:moveTo>
                  <a:lnTo>
                    <a:pt x="824" y="619"/>
                  </a:lnTo>
                  <a:lnTo>
                    <a:pt x="848" y="642"/>
                  </a:lnTo>
                  <a:lnTo>
                    <a:pt x="872" y="619"/>
                  </a:lnTo>
                  <a:lnTo>
                    <a:pt x="848" y="596"/>
                  </a:lnTo>
                  <a:close/>
                  <a:moveTo>
                    <a:pt x="814" y="563"/>
                  </a:moveTo>
                  <a:lnTo>
                    <a:pt x="791" y="541"/>
                  </a:lnTo>
                  <a:lnTo>
                    <a:pt x="767" y="563"/>
                  </a:lnTo>
                  <a:lnTo>
                    <a:pt x="791" y="587"/>
                  </a:lnTo>
                  <a:lnTo>
                    <a:pt x="814" y="563"/>
                  </a:lnTo>
                  <a:close/>
                  <a:moveTo>
                    <a:pt x="734" y="596"/>
                  </a:moveTo>
                  <a:lnTo>
                    <a:pt x="710" y="619"/>
                  </a:lnTo>
                  <a:lnTo>
                    <a:pt x="734" y="642"/>
                  </a:lnTo>
                  <a:lnTo>
                    <a:pt x="757" y="619"/>
                  </a:lnTo>
                  <a:lnTo>
                    <a:pt x="734" y="596"/>
                  </a:lnTo>
                  <a:close/>
                  <a:moveTo>
                    <a:pt x="700" y="563"/>
                  </a:moveTo>
                  <a:lnTo>
                    <a:pt x="676" y="541"/>
                  </a:lnTo>
                  <a:lnTo>
                    <a:pt x="653" y="563"/>
                  </a:lnTo>
                  <a:lnTo>
                    <a:pt x="676" y="587"/>
                  </a:lnTo>
                  <a:lnTo>
                    <a:pt x="700" y="563"/>
                  </a:lnTo>
                  <a:close/>
                  <a:moveTo>
                    <a:pt x="619" y="596"/>
                  </a:moveTo>
                  <a:lnTo>
                    <a:pt x="594" y="619"/>
                  </a:lnTo>
                  <a:lnTo>
                    <a:pt x="619" y="642"/>
                  </a:lnTo>
                  <a:lnTo>
                    <a:pt x="643" y="619"/>
                  </a:lnTo>
                  <a:lnTo>
                    <a:pt x="619" y="596"/>
                  </a:lnTo>
                  <a:close/>
                  <a:moveTo>
                    <a:pt x="585" y="563"/>
                  </a:moveTo>
                  <a:lnTo>
                    <a:pt x="562" y="541"/>
                  </a:lnTo>
                  <a:lnTo>
                    <a:pt x="537" y="563"/>
                  </a:lnTo>
                  <a:lnTo>
                    <a:pt x="562" y="587"/>
                  </a:lnTo>
                  <a:lnTo>
                    <a:pt x="585" y="563"/>
                  </a:lnTo>
                  <a:close/>
                  <a:moveTo>
                    <a:pt x="505" y="596"/>
                  </a:moveTo>
                  <a:lnTo>
                    <a:pt x="480" y="619"/>
                  </a:lnTo>
                  <a:lnTo>
                    <a:pt x="505" y="642"/>
                  </a:lnTo>
                  <a:lnTo>
                    <a:pt x="528" y="619"/>
                  </a:lnTo>
                  <a:lnTo>
                    <a:pt x="505" y="596"/>
                  </a:lnTo>
                  <a:close/>
                  <a:moveTo>
                    <a:pt x="471" y="563"/>
                  </a:moveTo>
                  <a:lnTo>
                    <a:pt x="446" y="541"/>
                  </a:lnTo>
                  <a:lnTo>
                    <a:pt x="423" y="563"/>
                  </a:lnTo>
                  <a:lnTo>
                    <a:pt x="446" y="587"/>
                  </a:lnTo>
                  <a:lnTo>
                    <a:pt x="471" y="563"/>
                  </a:lnTo>
                  <a:close/>
                  <a:moveTo>
                    <a:pt x="389" y="596"/>
                  </a:moveTo>
                  <a:lnTo>
                    <a:pt x="366" y="619"/>
                  </a:lnTo>
                  <a:lnTo>
                    <a:pt x="389" y="642"/>
                  </a:lnTo>
                  <a:lnTo>
                    <a:pt x="414" y="619"/>
                  </a:lnTo>
                  <a:lnTo>
                    <a:pt x="389" y="596"/>
                  </a:lnTo>
                  <a:close/>
                  <a:moveTo>
                    <a:pt x="357" y="563"/>
                  </a:moveTo>
                  <a:lnTo>
                    <a:pt x="332" y="541"/>
                  </a:lnTo>
                  <a:lnTo>
                    <a:pt x="308" y="563"/>
                  </a:lnTo>
                  <a:lnTo>
                    <a:pt x="332" y="587"/>
                  </a:lnTo>
                  <a:lnTo>
                    <a:pt x="357" y="563"/>
                  </a:lnTo>
                  <a:close/>
                  <a:moveTo>
                    <a:pt x="275" y="596"/>
                  </a:moveTo>
                  <a:lnTo>
                    <a:pt x="251" y="619"/>
                  </a:lnTo>
                  <a:lnTo>
                    <a:pt x="275" y="642"/>
                  </a:lnTo>
                  <a:lnTo>
                    <a:pt x="298" y="619"/>
                  </a:lnTo>
                  <a:lnTo>
                    <a:pt x="275" y="596"/>
                  </a:lnTo>
                  <a:close/>
                  <a:moveTo>
                    <a:pt x="241" y="563"/>
                  </a:moveTo>
                  <a:lnTo>
                    <a:pt x="218" y="541"/>
                  </a:lnTo>
                  <a:lnTo>
                    <a:pt x="194" y="563"/>
                  </a:lnTo>
                  <a:lnTo>
                    <a:pt x="218" y="587"/>
                  </a:lnTo>
                  <a:lnTo>
                    <a:pt x="241" y="563"/>
                  </a:lnTo>
                  <a:close/>
                  <a:moveTo>
                    <a:pt x="275" y="532"/>
                  </a:moveTo>
                  <a:lnTo>
                    <a:pt x="298" y="508"/>
                  </a:lnTo>
                  <a:lnTo>
                    <a:pt x="275" y="486"/>
                  </a:lnTo>
                  <a:lnTo>
                    <a:pt x="251" y="508"/>
                  </a:lnTo>
                  <a:lnTo>
                    <a:pt x="275" y="532"/>
                  </a:lnTo>
                  <a:close/>
                  <a:moveTo>
                    <a:pt x="241" y="453"/>
                  </a:moveTo>
                  <a:lnTo>
                    <a:pt x="218" y="430"/>
                  </a:lnTo>
                  <a:lnTo>
                    <a:pt x="194" y="453"/>
                  </a:lnTo>
                  <a:lnTo>
                    <a:pt x="218" y="476"/>
                  </a:lnTo>
                  <a:lnTo>
                    <a:pt x="241" y="453"/>
                  </a:lnTo>
                  <a:close/>
                  <a:moveTo>
                    <a:pt x="275" y="421"/>
                  </a:moveTo>
                  <a:lnTo>
                    <a:pt x="298" y="398"/>
                  </a:lnTo>
                  <a:lnTo>
                    <a:pt x="275" y="375"/>
                  </a:lnTo>
                  <a:lnTo>
                    <a:pt x="251" y="398"/>
                  </a:lnTo>
                  <a:lnTo>
                    <a:pt x="275" y="421"/>
                  </a:lnTo>
                  <a:close/>
                  <a:moveTo>
                    <a:pt x="241" y="343"/>
                  </a:moveTo>
                  <a:lnTo>
                    <a:pt x="218" y="320"/>
                  </a:lnTo>
                  <a:lnTo>
                    <a:pt x="194" y="343"/>
                  </a:lnTo>
                  <a:lnTo>
                    <a:pt x="218" y="366"/>
                  </a:lnTo>
                  <a:lnTo>
                    <a:pt x="241" y="343"/>
                  </a:lnTo>
                  <a:close/>
                  <a:moveTo>
                    <a:pt x="332" y="256"/>
                  </a:moveTo>
                  <a:lnTo>
                    <a:pt x="357" y="233"/>
                  </a:lnTo>
                  <a:lnTo>
                    <a:pt x="332" y="210"/>
                  </a:lnTo>
                  <a:lnTo>
                    <a:pt x="308" y="233"/>
                  </a:lnTo>
                  <a:lnTo>
                    <a:pt x="332" y="256"/>
                  </a:lnTo>
                  <a:close/>
                  <a:moveTo>
                    <a:pt x="366" y="288"/>
                  </a:moveTo>
                  <a:lnTo>
                    <a:pt x="389" y="311"/>
                  </a:lnTo>
                  <a:lnTo>
                    <a:pt x="414" y="288"/>
                  </a:lnTo>
                  <a:lnTo>
                    <a:pt x="389" y="265"/>
                  </a:lnTo>
                  <a:lnTo>
                    <a:pt x="366" y="288"/>
                  </a:lnTo>
                  <a:close/>
                  <a:moveTo>
                    <a:pt x="446" y="256"/>
                  </a:moveTo>
                  <a:lnTo>
                    <a:pt x="471" y="233"/>
                  </a:lnTo>
                  <a:lnTo>
                    <a:pt x="446" y="210"/>
                  </a:lnTo>
                  <a:lnTo>
                    <a:pt x="423" y="233"/>
                  </a:lnTo>
                  <a:lnTo>
                    <a:pt x="446" y="256"/>
                  </a:lnTo>
                  <a:close/>
                  <a:moveTo>
                    <a:pt x="480" y="288"/>
                  </a:moveTo>
                  <a:lnTo>
                    <a:pt x="505" y="311"/>
                  </a:lnTo>
                  <a:lnTo>
                    <a:pt x="528" y="288"/>
                  </a:lnTo>
                  <a:lnTo>
                    <a:pt x="505" y="265"/>
                  </a:lnTo>
                  <a:lnTo>
                    <a:pt x="480" y="288"/>
                  </a:lnTo>
                  <a:close/>
                  <a:moveTo>
                    <a:pt x="562" y="256"/>
                  </a:moveTo>
                  <a:lnTo>
                    <a:pt x="585" y="233"/>
                  </a:lnTo>
                  <a:lnTo>
                    <a:pt x="562" y="210"/>
                  </a:lnTo>
                  <a:lnTo>
                    <a:pt x="537" y="233"/>
                  </a:lnTo>
                  <a:lnTo>
                    <a:pt x="562" y="256"/>
                  </a:lnTo>
                  <a:close/>
                  <a:moveTo>
                    <a:pt x="594" y="288"/>
                  </a:moveTo>
                  <a:lnTo>
                    <a:pt x="619" y="311"/>
                  </a:lnTo>
                  <a:lnTo>
                    <a:pt x="643" y="288"/>
                  </a:lnTo>
                  <a:lnTo>
                    <a:pt x="619" y="265"/>
                  </a:lnTo>
                  <a:lnTo>
                    <a:pt x="594" y="288"/>
                  </a:lnTo>
                  <a:close/>
                  <a:moveTo>
                    <a:pt x="676" y="256"/>
                  </a:moveTo>
                  <a:lnTo>
                    <a:pt x="700" y="233"/>
                  </a:lnTo>
                  <a:lnTo>
                    <a:pt x="676" y="210"/>
                  </a:lnTo>
                  <a:lnTo>
                    <a:pt x="653" y="233"/>
                  </a:lnTo>
                  <a:lnTo>
                    <a:pt x="676" y="256"/>
                  </a:lnTo>
                  <a:close/>
                  <a:moveTo>
                    <a:pt x="710" y="288"/>
                  </a:moveTo>
                  <a:lnTo>
                    <a:pt x="734" y="311"/>
                  </a:lnTo>
                  <a:lnTo>
                    <a:pt x="757" y="288"/>
                  </a:lnTo>
                  <a:lnTo>
                    <a:pt x="734" y="265"/>
                  </a:lnTo>
                  <a:lnTo>
                    <a:pt x="710" y="288"/>
                  </a:lnTo>
                  <a:close/>
                  <a:moveTo>
                    <a:pt x="791" y="256"/>
                  </a:moveTo>
                  <a:lnTo>
                    <a:pt x="814" y="233"/>
                  </a:lnTo>
                  <a:lnTo>
                    <a:pt x="791" y="210"/>
                  </a:lnTo>
                  <a:lnTo>
                    <a:pt x="767" y="233"/>
                  </a:lnTo>
                  <a:lnTo>
                    <a:pt x="791" y="256"/>
                  </a:lnTo>
                  <a:close/>
                  <a:moveTo>
                    <a:pt x="824" y="288"/>
                  </a:moveTo>
                  <a:lnTo>
                    <a:pt x="848" y="311"/>
                  </a:lnTo>
                  <a:lnTo>
                    <a:pt x="872" y="288"/>
                  </a:lnTo>
                  <a:lnTo>
                    <a:pt x="848" y="265"/>
                  </a:lnTo>
                  <a:lnTo>
                    <a:pt x="824" y="288"/>
                  </a:lnTo>
                  <a:close/>
                  <a:moveTo>
                    <a:pt x="905" y="256"/>
                  </a:moveTo>
                  <a:lnTo>
                    <a:pt x="929" y="233"/>
                  </a:lnTo>
                  <a:lnTo>
                    <a:pt x="905" y="210"/>
                  </a:lnTo>
                  <a:lnTo>
                    <a:pt x="882" y="233"/>
                  </a:lnTo>
                  <a:lnTo>
                    <a:pt x="905" y="256"/>
                  </a:lnTo>
                  <a:close/>
                  <a:moveTo>
                    <a:pt x="939" y="288"/>
                  </a:moveTo>
                  <a:lnTo>
                    <a:pt x="962" y="311"/>
                  </a:lnTo>
                  <a:lnTo>
                    <a:pt x="986" y="288"/>
                  </a:lnTo>
                  <a:lnTo>
                    <a:pt x="962" y="265"/>
                  </a:lnTo>
                  <a:lnTo>
                    <a:pt x="939" y="288"/>
                  </a:lnTo>
                  <a:close/>
                  <a:moveTo>
                    <a:pt x="1020" y="256"/>
                  </a:moveTo>
                  <a:lnTo>
                    <a:pt x="1043" y="233"/>
                  </a:lnTo>
                  <a:lnTo>
                    <a:pt x="1020" y="210"/>
                  </a:lnTo>
                  <a:lnTo>
                    <a:pt x="996" y="233"/>
                  </a:lnTo>
                  <a:lnTo>
                    <a:pt x="1020" y="256"/>
                  </a:lnTo>
                  <a:close/>
                  <a:moveTo>
                    <a:pt x="1053" y="288"/>
                  </a:moveTo>
                  <a:lnTo>
                    <a:pt x="1077" y="311"/>
                  </a:lnTo>
                  <a:lnTo>
                    <a:pt x="1100" y="288"/>
                  </a:lnTo>
                  <a:lnTo>
                    <a:pt x="1077" y="265"/>
                  </a:lnTo>
                  <a:lnTo>
                    <a:pt x="1053" y="288"/>
                  </a:lnTo>
                  <a:close/>
                  <a:moveTo>
                    <a:pt x="1134" y="256"/>
                  </a:moveTo>
                  <a:lnTo>
                    <a:pt x="1159" y="233"/>
                  </a:lnTo>
                  <a:lnTo>
                    <a:pt x="1134" y="210"/>
                  </a:lnTo>
                  <a:lnTo>
                    <a:pt x="1110" y="233"/>
                  </a:lnTo>
                  <a:lnTo>
                    <a:pt x="1134" y="256"/>
                  </a:lnTo>
                  <a:close/>
                  <a:moveTo>
                    <a:pt x="1168" y="288"/>
                  </a:moveTo>
                  <a:lnTo>
                    <a:pt x="1191" y="311"/>
                  </a:lnTo>
                  <a:lnTo>
                    <a:pt x="1216" y="288"/>
                  </a:lnTo>
                  <a:lnTo>
                    <a:pt x="1191" y="265"/>
                  </a:lnTo>
                  <a:lnTo>
                    <a:pt x="1168" y="288"/>
                  </a:lnTo>
                  <a:close/>
                  <a:moveTo>
                    <a:pt x="1248" y="256"/>
                  </a:moveTo>
                  <a:lnTo>
                    <a:pt x="1273" y="233"/>
                  </a:lnTo>
                  <a:lnTo>
                    <a:pt x="1248" y="210"/>
                  </a:lnTo>
                  <a:lnTo>
                    <a:pt x="1225" y="233"/>
                  </a:lnTo>
                  <a:lnTo>
                    <a:pt x="1248" y="256"/>
                  </a:lnTo>
                  <a:close/>
                  <a:moveTo>
                    <a:pt x="1282" y="288"/>
                  </a:moveTo>
                  <a:lnTo>
                    <a:pt x="1307" y="311"/>
                  </a:lnTo>
                  <a:lnTo>
                    <a:pt x="1330" y="288"/>
                  </a:lnTo>
                  <a:lnTo>
                    <a:pt x="1307" y="265"/>
                  </a:lnTo>
                  <a:lnTo>
                    <a:pt x="1282" y="288"/>
                  </a:lnTo>
                  <a:close/>
                  <a:moveTo>
                    <a:pt x="1364" y="256"/>
                  </a:moveTo>
                  <a:lnTo>
                    <a:pt x="1388" y="233"/>
                  </a:lnTo>
                  <a:lnTo>
                    <a:pt x="1364" y="210"/>
                  </a:lnTo>
                  <a:lnTo>
                    <a:pt x="1339" y="233"/>
                  </a:lnTo>
                  <a:lnTo>
                    <a:pt x="1364" y="256"/>
                  </a:lnTo>
                  <a:close/>
                  <a:moveTo>
                    <a:pt x="1397" y="288"/>
                  </a:moveTo>
                  <a:lnTo>
                    <a:pt x="1421" y="311"/>
                  </a:lnTo>
                  <a:lnTo>
                    <a:pt x="1445" y="288"/>
                  </a:lnTo>
                  <a:lnTo>
                    <a:pt x="1421" y="265"/>
                  </a:lnTo>
                  <a:lnTo>
                    <a:pt x="1397" y="288"/>
                  </a:lnTo>
                  <a:close/>
                  <a:moveTo>
                    <a:pt x="1478" y="256"/>
                  </a:moveTo>
                  <a:lnTo>
                    <a:pt x="1502" y="233"/>
                  </a:lnTo>
                  <a:lnTo>
                    <a:pt x="1478" y="210"/>
                  </a:lnTo>
                  <a:lnTo>
                    <a:pt x="1454" y="233"/>
                  </a:lnTo>
                  <a:lnTo>
                    <a:pt x="1478" y="256"/>
                  </a:lnTo>
                  <a:close/>
                  <a:moveTo>
                    <a:pt x="1512" y="288"/>
                  </a:moveTo>
                  <a:lnTo>
                    <a:pt x="1536" y="311"/>
                  </a:lnTo>
                  <a:lnTo>
                    <a:pt x="1559" y="288"/>
                  </a:lnTo>
                  <a:lnTo>
                    <a:pt x="1536" y="265"/>
                  </a:lnTo>
                  <a:lnTo>
                    <a:pt x="1512" y="288"/>
                  </a:lnTo>
                  <a:close/>
                  <a:moveTo>
                    <a:pt x="1593" y="256"/>
                  </a:moveTo>
                  <a:lnTo>
                    <a:pt x="1616" y="233"/>
                  </a:lnTo>
                  <a:lnTo>
                    <a:pt x="1593" y="210"/>
                  </a:lnTo>
                  <a:lnTo>
                    <a:pt x="1569" y="233"/>
                  </a:lnTo>
                  <a:lnTo>
                    <a:pt x="1593" y="256"/>
                  </a:lnTo>
                  <a:close/>
                  <a:moveTo>
                    <a:pt x="1626" y="288"/>
                  </a:moveTo>
                  <a:lnTo>
                    <a:pt x="1650" y="311"/>
                  </a:lnTo>
                  <a:lnTo>
                    <a:pt x="1674" y="288"/>
                  </a:lnTo>
                  <a:lnTo>
                    <a:pt x="1650" y="265"/>
                  </a:lnTo>
                  <a:lnTo>
                    <a:pt x="1626" y="288"/>
                  </a:lnTo>
                  <a:close/>
                  <a:moveTo>
                    <a:pt x="1707" y="256"/>
                  </a:moveTo>
                  <a:lnTo>
                    <a:pt x="1731" y="233"/>
                  </a:lnTo>
                  <a:lnTo>
                    <a:pt x="1707" y="210"/>
                  </a:lnTo>
                  <a:lnTo>
                    <a:pt x="1684" y="233"/>
                  </a:lnTo>
                  <a:lnTo>
                    <a:pt x="1707" y="256"/>
                  </a:lnTo>
                  <a:close/>
                  <a:moveTo>
                    <a:pt x="1798" y="343"/>
                  </a:moveTo>
                  <a:lnTo>
                    <a:pt x="1822" y="366"/>
                  </a:lnTo>
                  <a:lnTo>
                    <a:pt x="1845" y="343"/>
                  </a:lnTo>
                  <a:lnTo>
                    <a:pt x="1822" y="320"/>
                  </a:lnTo>
                  <a:lnTo>
                    <a:pt x="1798" y="343"/>
                  </a:lnTo>
                  <a:close/>
                  <a:moveTo>
                    <a:pt x="1764" y="375"/>
                  </a:moveTo>
                  <a:lnTo>
                    <a:pt x="1741" y="398"/>
                  </a:lnTo>
                  <a:lnTo>
                    <a:pt x="1764" y="421"/>
                  </a:lnTo>
                  <a:lnTo>
                    <a:pt x="1788" y="398"/>
                  </a:lnTo>
                  <a:lnTo>
                    <a:pt x="1764" y="375"/>
                  </a:lnTo>
                  <a:close/>
                  <a:moveTo>
                    <a:pt x="1798" y="453"/>
                  </a:moveTo>
                  <a:lnTo>
                    <a:pt x="1822" y="476"/>
                  </a:lnTo>
                  <a:lnTo>
                    <a:pt x="1845" y="453"/>
                  </a:lnTo>
                  <a:lnTo>
                    <a:pt x="1822" y="430"/>
                  </a:lnTo>
                  <a:lnTo>
                    <a:pt x="1798" y="453"/>
                  </a:lnTo>
                  <a:close/>
                  <a:moveTo>
                    <a:pt x="1764" y="486"/>
                  </a:moveTo>
                  <a:lnTo>
                    <a:pt x="1741" y="508"/>
                  </a:lnTo>
                  <a:lnTo>
                    <a:pt x="1764" y="532"/>
                  </a:lnTo>
                  <a:lnTo>
                    <a:pt x="1788" y="508"/>
                  </a:lnTo>
                  <a:lnTo>
                    <a:pt x="1764" y="486"/>
                  </a:lnTo>
                  <a:close/>
                  <a:moveTo>
                    <a:pt x="1798" y="563"/>
                  </a:moveTo>
                  <a:lnTo>
                    <a:pt x="1822" y="587"/>
                  </a:lnTo>
                  <a:lnTo>
                    <a:pt x="1845" y="563"/>
                  </a:lnTo>
                  <a:lnTo>
                    <a:pt x="1822" y="541"/>
                  </a:lnTo>
                  <a:lnTo>
                    <a:pt x="1798" y="563"/>
                  </a:lnTo>
                  <a:close/>
                  <a:moveTo>
                    <a:pt x="1764" y="596"/>
                  </a:moveTo>
                  <a:lnTo>
                    <a:pt x="1741" y="619"/>
                  </a:lnTo>
                  <a:lnTo>
                    <a:pt x="1764" y="642"/>
                  </a:lnTo>
                  <a:lnTo>
                    <a:pt x="1788" y="619"/>
                  </a:lnTo>
                  <a:lnTo>
                    <a:pt x="1764" y="596"/>
                  </a:lnTo>
                  <a:close/>
                  <a:moveTo>
                    <a:pt x="1798" y="675"/>
                  </a:moveTo>
                  <a:lnTo>
                    <a:pt x="1822" y="697"/>
                  </a:lnTo>
                  <a:lnTo>
                    <a:pt x="1845" y="675"/>
                  </a:lnTo>
                  <a:lnTo>
                    <a:pt x="1822" y="651"/>
                  </a:lnTo>
                  <a:lnTo>
                    <a:pt x="1798" y="675"/>
                  </a:lnTo>
                  <a:close/>
                  <a:moveTo>
                    <a:pt x="1764" y="706"/>
                  </a:moveTo>
                  <a:lnTo>
                    <a:pt x="1741" y="730"/>
                  </a:lnTo>
                  <a:lnTo>
                    <a:pt x="1764" y="752"/>
                  </a:lnTo>
                  <a:lnTo>
                    <a:pt x="1788" y="730"/>
                  </a:lnTo>
                  <a:lnTo>
                    <a:pt x="1764" y="706"/>
                  </a:lnTo>
                  <a:close/>
                  <a:moveTo>
                    <a:pt x="1731" y="675"/>
                  </a:moveTo>
                  <a:lnTo>
                    <a:pt x="1707" y="651"/>
                  </a:lnTo>
                  <a:lnTo>
                    <a:pt x="1684" y="675"/>
                  </a:lnTo>
                  <a:lnTo>
                    <a:pt x="1707" y="697"/>
                  </a:lnTo>
                  <a:lnTo>
                    <a:pt x="1731" y="675"/>
                  </a:lnTo>
                  <a:close/>
                  <a:moveTo>
                    <a:pt x="1650" y="706"/>
                  </a:moveTo>
                  <a:lnTo>
                    <a:pt x="1626" y="730"/>
                  </a:lnTo>
                  <a:lnTo>
                    <a:pt x="1650" y="752"/>
                  </a:lnTo>
                  <a:lnTo>
                    <a:pt x="1674" y="730"/>
                  </a:lnTo>
                  <a:lnTo>
                    <a:pt x="1650" y="706"/>
                  </a:lnTo>
                  <a:close/>
                  <a:moveTo>
                    <a:pt x="1616" y="675"/>
                  </a:moveTo>
                  <a:lnTo>
                    <a:pt x="1593" y="651"/>
                  </a:lnTo>
                  <a:lnTo>
                    <a:pt x="1569" y="675"/>
                  </a:lnTo>
                  <a:lnTo>
                    <a:pt x="1593" y="697"/>
                  </a:lnTo>
                  <a:lnTo>
                    <a:pt x="1616" y="675"/>
                  </a:lnTo>
                  <a:close/>
                  <a:moveTo>
                    <a:pt x="1536" y="706"/>
                  </a:moveTo>
                  <a:lnTo>
                    <a:pt x="1512" y="730"/>
                  </a:lnTo>
                  <a:lnTo>
                    <a:pt x="1536" y="752"/>
                  </a:lnTo>
                  <a:lnTo>
                    <a:pt x="1559" y="730"/>
                  </a:lnTo>
                  <a:lnTo>
                    <a:pt x="1536" y="706"/>
                  </a:lnTo>
                  <a:close/>
                  <a:moveTo>
                    <a:pt x="1502" y="675"/>
                  </a:moveTo>
                  <a:lnTo>
                    <a:pt x="1478" y="651"/>
                  </a:lnTo>
                  <a:lnTo>
                    <a:pt x="1454" y="675"/>
                  </a:lnTo>
                  <a:lnTo>
                    <a:pt x="1478" y="697"/>
                  </a:lnTo>
                  <a:lnTo>
                    <a:pt x="1502" y="675"/>
                  </a:lnTo>
                  <a:close/>
                  <a:moveTo>
                    <a:pt x="1421" y="706"/>
                  </a:moveTo>
                  <a:lnTo>
                    <a:pt x="1397" y="730"/>
                  </a:lnTo>
                  <a:lnTo>
                    <a:pt x="1421" y="752"/>
                  </a:lnTo>
                  <a:lnTo>
                    <a:pt x="1445" y="730"/>
                  </a:lnTo>
                  <a:lnTo>
                    <a:pt x="1421" y="706"/>
                  </a:lnTo>
                  <a:close/>
                  <a:moveTo>
                    <a:pt x="1388" y="675"/>
                  </a:moveTo>
                  <a:lnTo>
                    <a:pt x="1364" y="651"/>
                  </a:lnTo>
                  <a:lnTo>
                    <a:pt x="1339" y="675"/>
                  </a:lnTo>
                  <a:lnTo>
                    <a:pt x="1364" y="697"/>
                  </a:lnTo>
                  <a:lnTo>
                    <a:pt x="1388" y="675"/>
                  </a:lnTo>
                  <a:close/>
                  <a:moveTo>
                    <a:pt x="1307" y="706"/>
                  </a:moveTo>
                  <a:lnTo>
                    <a:pt x="1282" y="730"/>
                  </a:lnTo>
                  <a:lnTo>
                    <a:pt x="1307" y="752"/>
                  </a:lnTo>
                  <a:lnTo>
                    <a:pt x="1330" y="730"/>
                  </a:lnTo>
                  <a:lnTo>
                    <a:pt x="1307" y="706"/>
                  </a:lnTo>
                  <a:close/>
                  <a:moveTo>
                    <a:pt x="1273" y="675"/>
                  </a:moveTo>
                  <a:lnTo>
                    <a:pt x="1248" y="651"/>
                  </a:lnTo>
                  <a:lnTo>
                    <a:pt x="1225" y="675"/>
                  </a:lnTo>
                  <a:lnTo>
                    <a:pt x="1248" y="697"/>
                  </a:lnTo>
                  <a:lnTo>
                    <a:pt x="1273" y="675"/>
                  </a:lnTo>
                  <a:close/>
                  <a:moveTo>
                    <a:pt x="1191" y="706"/>
                  </a:moveTo>
                  <a:lnTo>
                    <a:pt x="1168" y="730"/>
                  </a:lnTo>
                  <a:lnTo>
                    <a:pt x="1191" y="752"/>
                  </a:lnTo>
                  <a:lnTo>
                    <a:pt x="1216" y="730"/>
                  </a:lnTo>
                  <a:lnTo>
                    <a:pt x="1191" y="706"/>
                  </a:lnTo>
                  <a:close/>
                  <a:moveTo>
                    <a:pt x="1159" y="675"/>
                  </a:moveTo>
                  <a:lnTo>
                    <a:pt x="1134" y="651"/>
                  </a:lnTo>
                  <a:lnTo>
                    <a:pt x="1110" y="675"/>
                  </a:lnTo>
                  <a:lnTo>
                    <a:pt x="1134" y="697"/>
                  </a:lnTo>
                  <a:lnTo>
                    <a:pt x="1159" y="675"/>
                  </a:lnTo>
                  <a:close/>
                  <a:moveTo>
                    <a:pt x="1077" y="706"/>
                  </a:moveTo>
                  <a:lnTo>
                    <a:pt x="1053" y="730"/>
                  </a:lnTo>
                  <a:lnTo>
                    <a:pt x="1077" y="752"/>
                  </a:lnTo>
                  <a:lnTo>
                    <a:pt x="1100" y="730"/>
                  </a:lnTo>
                  <a:lnTo>
                    <a:pt x="1077" y="706"/>
                  </a:lnTo>
                  <a:close/>
                  <a:moveTo>
                    <a:pt x="1043" y="675"/>
                  </a:moveTo>
                  <a:lnTo>
                    <a:pt x="1020" y="651"/>
                  </a:lnTo>
                  <a:lnTo>
                    <a:pt x="996" y="675"/>
                  </a:lnTo>
                  <a:lnTo>
                    <a:pt x="1020" y="697"/>
                  </a:lnTo>
                  <a:lnTo>
                    <a:pt x="1043" y="675"/>
                  </a:lnTo>
                  <a:close/>
                  <a:moveTo>
                    <a:pt x="962" y="706"/>
                  </a:moveTo>
                  <a:lnTo>
                    <a:pt x="939" y="730"/>
                  </a:lnTo>
                  <a:lnTo>
                    <a:pt x="962" y="752"/>
                  </a:lnTo>
                  <a:lnTo>
                    <a:pt x="986" y="730"/>
                  </a:lnTo>
                  <a:lnTo>
                    <a:pt x="962" y="706"/>
                  </a:lnTo>
                  <a:close/>
                  <a:moveTo>
                    <a:pt x="929" y="675"/>
                  </a:moveTo>
                  <a:lnTo>
                    <a:pt x="905" y="651"/>
                  </a:lnTo>
                  <a:lnTo>
                    <a:pt x="882" y="675"/>
                  </a:lnTo>
                  <a:lnTo>
                    <a:pt x="905" y="697"/>
                  </a:lnTo>
                  <a:lnTo>
                    <a:pt x="929" y="675"/>
                  </a:lnTo>
                  <a:close/>
                  <a:moveTo>
                    <a:pt x="848" y="706"/>
                  </a:moveTo>
                  <a:lnTo>
                    <a:pt x="824" y="730"/>
                  </a:lnTo>
                  <a:lnTo>
                    <a:pt x="848" y="752"/>
                  </a:lnTo>
                  <a:lnTo>
                    <a:pt x="872" y="730"/>
                  </a:lnTo>
                  <a:lnTo>
                    <a:pt x="848" y="706"/>
                  </a:lnTo>
                  <a:close/>
                  <a:moveTo>
                    <a:pt x="814" y="675"/>
                  </a:moveTo>
                  <a:lnTo>
                    <a:pt x="791" y="651"/>
                  </a:lnTo>
                  <a:lnTo>
                    <a:pt x="767" y="675"/>
                  </a:lnTo>
                  <a:lnTo>
                    <a:pt x="791" y="697"/>
                  </a:lnTo>
                  <a:lnTo>
                    <a:pt x="814" y="675"/>
                  </a:lnTo>
                  <a:close/>
                  <a:moveTo>
                    <a:pt x="734" y="706"/>
                  </a:moveTo>
                  <a:lnTo>
                    <a:pt x="710" y="730"/>
                  </a:lnTo>
                  <a:lnTo>
                    <a:pt x="734" y="752"/>
                  </a:lnTo>
                  <a:lnTo>
                    <a:pt x="757" y="730"/>
                  </a:lnTo>
                  <a:lnTo>
                    <a:pt x="734" y="706"/>
                  </a:lnTo>
                  <a:close/>
                  <a:moveTo>
                    <a:pt x="700" y="675"/>
                  </a:moveTo>
                  <a:lnTo>
                    <a:pt x="676" y="651"/>
                  </a:lnTo>
                  <a:lnTo>
                    <a:pt x="653" y="675"/>
                  </a:lnTo>
                  <a:lnTo>
                    <a:pt x="676" y="697"/>
                  </a:lnTo>
                  <a:lnTo>
                    <a:pt x="700" y="675"/>
                  </a:lnTo>
                  <a:close/>
                  <a:moveTo>
                    <a:pt x="619" y="706"/>
                  </a:moveTo>
                  <a:lnTo>
                    <a:pt x="594" y="730"/>
                  </a:lnTo>
                  <a:lnTo>
                    <a:pt x="619" y="752"/>
                  </a:lnTo>
                  <a:lnTo>
                    <a:pt x="643" y="730"/>
                  </a:lnTo>
                  <a:lnTo>
                    <a:pt x="619" y="706"/>
                  </a:lnTo>
                  <a:close/>
                  <a:moveTo>
                    <a:pt x="585" y="675"/>
                  </a:moveTo>
                  <a:lnTo>
                    <a:pt x="562" y="651"/>
                  </a:lnTo>
                  <a:lnTo>
                    <a:pt x="537" y="675"/>
                  </a:lnTo>
                  <a:lnTo>
                    <a:pt x="562" y="697"/>
                  </a:lnTo>
                  <a:lnTo>
                    <a:pt x="585" y="675"/>
                  </a:lnTo>
                  <a:close/>
                  <a:moveTo>
                    <a:pt x="505" y="706"/>
                  </a:moveTo>
                  <a:lnTo>
                    <a:pt x="480" y="730"/>
                  </a:lnTo>
                  <a:lnTo>
                    <a:pt x="505" y="752"/>
                  </a:lnTo>
                  <a:lnTo>
                    <a:pt x="528" y="730"/>
                  </a:lnTo>
                  <a:lnTo>
                    <a:pt x="505" y="706"/>
                  </a:lnTo>
                  <a:close/>
                  <a:moveTo>
                    <a:pt x="471" y="675"/>
                  </a:moveTo>
                  <a:lnTo>
                    <a:pt x="446" y="651"/>
                  </a:lnTo>
                  <a:lnTo>
                    <a:pt x="423" y="675"/>
                  </a:lnTo>
                  <a:lnTo>
                    <a:pt x="446" y="697"/>
                  </a:lnTo>
                  <a:lnTo>
                    <a:pt x="471" y="675"/>
                  </a:lnTo>
                  <a:close/>
                  <a:moveTo>
                    <a:pt x="389" y="706"/>
                  </a:moveTo>
                  <a:lnTo>
                    <a:pt x="366" y="730"/>
                  </a:lnTo>
                  <a:lnTo>
                    <a:pt x="389" y="752"/>
                  </a:lnTo>
                  <a:lnTo>
                    <a:pt x="414" y="730"/>
                  </a:lnTo>
                  <a:lnTo>
                    <a:pt x="389" y="706"/>
                  </a:lnTo>
                  <a:close/>
                  <a:moveTo>
                    <a:pt x="357" y="675"/>
                  </a:moveTo>
                  <a:lnTo>
                    <a:pt x="332" y="651"/>
                  </a:lnTo>
                  <a:lnTo>
                    <a:pt x="308" y="675"/>
                  </a:lnTo>
                  <a:lnTo>
                    <a:pt x="332" y="697"/>
                  </a:lnTo>
                  <a:lnTo>
                    <a:pt x="357" y="675"/>
                  </a:lnTo>
                  <a:close/>
                  <a:moveTo>
                    <a:pt x="275" y="706"/>
                  </a:moveTo>
                  <a:lnTo>
                    <a:pt x="251" y="730"/>
                  </a:lnTo>
                  <a:lnTo>
                    <a:pt x="275" y="752"/>
                  </a:lnTo>
                  <a:lnTo>
                    <a:pt x="298" y="730"/>
                  </a:lnTo>
                  <a:lnTo>
                    <a:pt x="275" y="706"/>
                  </a:lnTo>
                  <a:close/>
                  <a:moveTo>
                    <a:pt x="241" y="675"/>
                  </a:moveTo>
                  <a:lnTo>
                    <a:pt x="218" y="651"/>
                  </a:lnTo>
                  <a:lnTo>
                    <a:pt x="194" y="675"/>
                  </a:lnTo>
                  <a:lnTo>
                    <a:pt x="218" y="697"/>
                  </a:lnTo>
                  <a:lnTo>
                    <a:pt x="241" y="675"/>
                  </a:lnTo>
                  <a:close/>
                  <a:moveTo>
                    <a:pt x="127" y="675"/>
                  </a:moveTo>
                  <a:lnTo>
                    <a:pt x="103" y="651"/>
                  </a:lnTo>
                  <a:lnTo>
                    <a:pt x="80" y="675"/>
                  </a:lnTo>
                  <a:lnTo>
                    <a:pt x="103" y="697"/>
                  </a:lnTo>
                  <a:lnTo>
                    <a:pt x="127" y="675"/>
                  </a:lnTo>
                  <a:close/>
                  <a:moveTo>
                    <a:pt x="160" y="642"/>
                  </a:moveTo>
                  <a:lnTo>
                    <a:pt x="184" y="619"/>
                  </a:lnTo>
                  <a:lnTo>
                    <a:pt x="160" y="596"/>
                  </a:lnTo>
                  <a:lnTo>
                    <a:pt x="137" y="619"/>
                  </a:lnTo>
                  <a:lnTo>
                    <a:pt x="160" y="642"/>
                  </a:lnTo>
                  <a:close/>
                  <a:moveTo>
                    <a:pt x="127" y="563"/>
                  </a:moveTo>
                  <a:lnTo>
                    <a:pt x="103" y="541"/>
                  </a:lnTo>
                  <a:lnTo>
                    <a:pt x="80" y="563"/>
                  </a:lnTo>
                  <a:lnTo>
                    <a:pt x="103" y="587"/>
                  </a:lnTo>
                  <a:lnTo>
                    <a:pt x="127" y="563"/>
                  </a:lnTo>
                  <a:close/>
                  <a:moveTo>
                    <a:pt x="160" y="532"/>
                  </a:moveTo>
                  <a:lnTo>
                    <a:pt x="184" y="508"/>
                  </a:lnTo>
                  <a:lnTo>
                    <a:pt x="160" y="486"/>
                  </a:lnTo>
                  <a:lnTo>
                    <a:pt x="137" y="508"/>
                  </a:lnTo>
                  <a:lnTo>
                    <a:pt x="160" y="532"/>
                  </a:lnTo>
                  <a:close/>
                  <a:moveTo>
                    <a:pt x="127" y="453"/>
                  </a:moveTo>
                  <a:lnTo>
                    <a:pt x="103" y="430"/>
                  </a:lnTo>
                  <a:lnTo>
                    <a:pt x="80" y="453"/>
                  </a:lnTo>
                  <a:lnTo>
                    <a:pt x="103" y="476"/>
                  </a:lnTo>
                  <a:lnTo>
                    <a:pt x="127" y="453"/>
                  </a:lnTo>
                  <a:close/>
                  <a:moveTo>
                    <a:pt x="160" y="421"/>
                  </a:moveTo>
                  <a:lnTo>
                    <a:pt x="184" y="398"/>
                  </a:lnTo>
                  <a:lnTo>
                    <a:pt x="160" y="375"/>
                  </a:lnTo>
                  <a:lnTo>
                    <a:pt x="137" y="398"/>
                  </a:lnTo>
                  <a:lnTo>
                    <a:pt x="160" y="421"/>
                  </a:lnTo>
                  <a:close/>
                  <a:moveTo>
                    <a:pt x="127" y="343"/>
                  </a:moveTo>
                  <a:lnTo>
                    <a:pt x="103" y="320"/>
                  </a:lnTo>
                  <a:lnTo>
                    <a:pt x="80" y="343"/>
                  </a:lnTo>
                  <a:lnTo>
                    <a:pt x="103" y="366"/>
                  </a:lnTo>
                  <a:lnTo>
                    <a:pt x="127" y="343"/>
                  </a:lnTo>
                  <a:close/>
                  <a:moveTo>
                    <a:pt x="160" y="311"/>
                  </a:moveTo>
                  <a:lnTo>
                    <a:pt x="184" y="288"/>
                  </a:lnTo>
                  <a:lnTo>
                    <a:pt x="160" y="265"/>
                  </a:lnTo>
                  <a:lnTo>
                    <a:pt x="137" y="288"/>
                  </a:lnTo>
                  <a:lnTo>
                    <a:pt x="160" y="311"/>
                  </a:lnTo>
                  <a:close/>
                  <a:moveTo>
                    <a:pt x="127" y="233"/>
                  </a:moveTo>
                  <a:lnTo>
                    <a:pt x="103" y="210"/>
                  </a:lnTo>
                  <a:lnTo>
                    <a:pt x="80" y="233"/>
                  </a:lnTo>
                  <a:lnTo>
                    <a:pt x="103" y="256"/>
                  </a:lnTo>
                  <a:lnTo>
                    <a:pt x="127" y="233"/>
                  </a:lnTo>
                  <a:close/>
                  <a:moveTo>
                    <a:pt x="218" y="145"/>
                  </a:moveTo>
                  <a:lnTo>
                    <a:pt x="241" y="123"/>
                  </a:lnTo>
                  <a:lnTo>
                    <a:pt x="218" y="100"/>
                  </a:lnTo>
                  <a:lnTo>
                    <a:pt x="194" y="123"/>
                  </a:lnTo>
                  <a:lnTo>
                    <a:pt x="218" y="145"/>
                  </a:lnTo>
                  <a:close/>
                  <a:moveTo>
                    <a:pt x="251" y="178"/>
                  </a:moveTo>
                  <a:lnTo>
                    <a:pt x="275" y="200"/>
                  </a:lnTo>
                  <a:lnTo>
                    <a:pt x="298" y="178"/>
                  </a:lnTo>
                  <a:lnTo>
                    <a:pt x="275" y="155"/>
                  </a:lnTo>
                  <a:lnTo>
                    <a:pt x="251" y="178"/>
                  </a:lnTo>
                  <a:close/>
                  <a:moveTo>
                    <a:pt x="332" y="145"/>
                  </a:moveTo>
                  <a:lnTo>
                    <a:pt x="357" y="123"/>
                  </a:lnTo>
                  <a:lnTo>
                    <a:pt x="332" y="100"/>
                  </a:lnTo>
                  <a:lnTo>
                    <a:pt x="308" y="123"/>
                  </a:lnTo>
                  <a:lnTo>
                    <a:pt x="332" y="145"/>
                  </a:lnTo>
                  <a:close/>
                  <a:moveTo>
                    <a:pt x="366" y="178"/>
                  </a:moveTo>
                  <a:lnTo>
                    <a:pt x="389" y="200"/>
                  </a:lnTo>
                  <a:lnTo>
                    <a:pt x="414" y="178"/>
                  </a:lnTo>
                  <a:lnTo>
                    <a:pt x="389" y="155"/>
                  </a:lnTo>
                  <a:lnTo>
                    <a:pt x="366" y="178"/>
                  </a:lnTo>
                  <a:close/>
                  <a:moveTo>
                    <a:pt x="446" y="145"/>
                  </a:moveTo>
                  <a:lnTo>
                    <a:pt x="471" y="123"/>
                  </a:lnTo>
                  <a:lnTo>
                    <a:pt x="446" y="100"/>
                  </a:lnTo>
                  <a:lnTo>
                    <a:pt x="423" y="123"/>
                  </a:lnTo>
                  <a:lnTo>
                    <a:pt x="446" y="145"/>
                  </a:lnTo>
                  <a:close/>
                  <a:moveTo>
                    <a:pt x="480" y="178"/>
                  </a:moveTo>
                  <a:lnTo>
                    <a:pt x="505" y="200"/>
                  </a:lnTo>
                  <a:lnTo>
                    <a:pt x="528" y="178"/>
                  </a:lnTo>
                  <a:lnTo>
                    <a:pt x="505" y="155"/>
                  </a:lnTo>
                  <a:lnTo>
                    <a:pt x="480" y="178"/>
                  </a:lnTo>
                  <a:close/>
                  <a:moveTo>
                    <a:pt x="562" y="145"/>
                  </a:moveTo>
                  <a:lnTo>
                    <a:pt x="585" y="123"/>
                  </a:lnTo>
                  <a:lnTo>
                    <a:pt x="562" y="100"/>
                  </a:lnTo>
                  <a:lnTo>
                    <a:pt x="537" y="123"/>
                  </a:lnTo>
                  <a:lnTo>
                    <a:pt x="562" y="145"/>
                  </a:lnTo>
                  <a:close/>
                  <a:moveTo>
                    <a:pt x="594" y="178"/>
                  </a:moveTo>
                  <a:lnTo>
                    <a:pt x="619" y="200"/>
                  </a:lnTo>
                  <a:lnTo>
                    <a:pt x="643" y="178"/>
                  </a:lnTo>
                  <a:lnTo>
                    <a:pt x="619" y="155"/>
                  </a:lnTo>
                  <a:lnTo>
                    <a:pt x="594" y="178"/>
                  </a:lnTo>
                  <a:close/>
                  <a:moveTo>
                    <a:pt x="676" y="145"/>
                  </a:moveTo>
                  <a:lnTo>
                    <a:pt x="700" y="123"/>
                  </a:lnTo>
                  <a:lnTo>
                    <a:pt x="676" y="100"/>
                  </a:lnTo>
                  <a:lnTo>
                    <a:pt x="653" y="123"/>
                  </a:lnTo>
                  <a:lnTo>
                    <a:pt x="676" y="145"/>
                  </a:lnTo>
                  <a:close/>
                  <a:moveTo>
                    <a:pt x="710" y="178"/>
                  </a:moveTo>
                  <a:lnTo>
                    <a:pt x="734" y="200"/>
                  </a:lnTo>
                  <a:lnTo>
                    <a:pt x="757" y="178"/>
                  </a:lnTo>
                  <a:lnTo>
                    <a:pt x="734" y="155"/>
                  </a:lnTo>
                  <a:lnTo>
                    <a:pt x="710" y="178"/>
                  </a:lnTo>
                  <a:close/>
                  <a:moveTo>
                    <a:pt x="791" y="145"/>
                  </a:moveTo>
                  <a:lnTo>
                    <a:pt x="814" y="123"/>
                  </a:lnTo>
                  <a:lnTo>
                    <a:pt x="791" y="100"/>
                  </a:lnTo>
                  <a:lnTo>
                    <a:pt x="767" y="123"/>
                  </a:lnTo>
                  <a:lnTo>
                    <a:pt x="791" y="145"/>
                  </a:lnTo>
                  <a:close/>
                  <a:moveTo>
                    <a:pt x="824" y="178"/>
                  </a:moveTo>
                  <a:lnTo>
                    <a:pt x="848" y="200"/>
                  </a:lnTo>
                  <a:lnTo>
                    <a:pt x="872" y="178"/>
                  </a:lnTo>
                  <a:lnTo>
                    <a:pt x="848" y="155"/>
                  </a:lnTo>
                  <a:lnTo>
                    <a:pt x="824" y="178"/>
                  </a:lnTo>
                  <a:close/>
                  <a:moveTo>
                    <a:pt x="905" y="145"/>
                  </a:moveTo>
                  <a:lnTo>
                    <a:pt x="929" y="123"/>
                  </a:lnTo>
                  <a:lnTo>
                    <a:pt x="905" y="100"/>
                  </a:lnTo>
                  <a:lnTo>
                    <a:pt x="882" y="123"/>
                  </a:lnTo>
                  <a:lnTo>
                    <a:pt x="905" y="145"/>
                  </a:lnTo>
                  <a:close/>
                  <a:moveTo>
                    <a:pt x="939" y="178"/>
                  </a:moveTo>
                  <a:lnTo>
                    <a:pt x="962" y="200"/>
                  </a:lnTo>
                  <a:lnTo>
                    <a:pt x="986" y="178"/>
                  </a:lnTo>
                  <a:lnTo>
                    <a:pt x="962" y="155"/>
                  </a:lnTo>
                  <a:lnTo>
                    <a:pt x="939" y="178"/>
                  </a:lnTo>
                  <a:close/>
                  <a:moveTo>
                    <a:pt x="1020" y="145"/>
                  </a:moveTo>
                  <a:lnTo>
                    <a:pt x="1043" y="123"/>
                  </a:lnTo>
                  <a:lnTo>
                    <a:pt x="1020" y="100"/>
                  </a:lnTo>
                  <a:lnTo>
                    <a:pt x="996" y="123"/>
                  </a:lnTo>
                  <a:lnTo>
                    <a:pt x="1020" y="145"/>
                  </a:lnTo>
                  <a:close/>
                  <a:moveTo>
                    <a:pt x="1053" y="178"/>
                  </a:moveTo>
                  <a:lnTo>
                    <a:pt x="1077" y="200"/>
                  </a:lnTo>
                  <a:lnTo>
                    <a:pt x="1100" y="178"/>
                  </a:lnTo>
                  <a:lnTo>
                    <a:pt x="1077" y="155"/>
                  </a:lnTo>
                  <a:lnTo>
                    <a:pt x="1053" y="178"/>
                  </a:lnTo>
                  <a:close/>
                  <a:moveTo>
                    <a:pt x="1134" y="145"/>
                  </a:moveTo>
                  <a:lnTo>
                    <a:pt x="1159" y="123"/>
                  </a:lnTo>
                  <a:lnTo>
                    <a:pt x="1134" y="100"/>
                  </a:lnTo>
                  <a:lnTo>
                    <a:pt x="1110" y="123"/>
                  </a:lnTo>
                  <a:lnTo>
                    <a:pt x="1134" y="145"/>
                  </a:lnTo>
                  <a:close/>
                  <a:moveTo>
                    <a:pt x="1168" y="178"/>
                  </a:moveTo>
                  <a:lnTo>
                    <a:pt x="1191" y="200"/>
                  </a:lnTo>
                  <a:lnTo>
                    <a:pt x="1216" y="178"/>
                  </a:lnTo>
                  <a:lnTo>
                    <a:pt x="1191" y="155"/>
                  </a:lnTo>
                  <a:lnTo>
                    <a:pt x="1168" y="178"/>
                  </a:lnTo>
                  <a:close/>
                  <a:moveTo>
                    <a:pt x="1248" y="145"/>
                  </a:moveTo>
                  <a:lnTo>
                    <a:pt x="1273" y="123"/>
                  </a:lnTo>
                  <a:lnTo>
                    <a:pt x="1248" y="100"/>
                  </a:lnTo>
                  <a:lnTo>
                    <a:pt x="1225" y="123"/>
                  </a:lnTo>
                  <a:lnTo>
                    <a:pt x="1248" y="145"/>
                  </a:lnTo>
                  <a:close/>
                  <a:moveTo>
                    <a:pt x="1282" y="178"/>
                  </a:moveTo>
                  <a:lnTo>
                    <a:pt x="1307" y="200"/>
                  </a:lnTo>
                  <a:lnTo>
                    <a:pt x="1330" y="178"/>
                  </a:lnTo>
                  <a:lnTo>
                    <a:pt x="1307" y="155"/>
                  </a:lnTo>
                  <a:lnTo>
                    <a:pt x="1282" y="178"/>
                  </a:lnTo>
                  <a:close/>
                  <a:moveTo>
                    <a:pt x="1364" y="145"/>
                  </a:moveTo>
                  <a:lnTo>
                    <a:pt x="1388" y="123"/>
                  </a:lnTo>
                  <a:lnTo>
                    <a:pt x="1364" y="100"/>
                  </a:lnTo>
                  <a:lnTo>
                    <a:pt x="1339" y="123"/>
                  </a:lnTo>
                  <a:lnTo>
                    <a:pt x="1364" y="145"/>
                  </a:lnTo>
                  <a:close/>
                  <a:moveTo>
                    <a:pt x="1397" y="178"/>
                  </a:moveTo>
                  <a:lnTo>
                    <a:pt x="1421" y="200"/>
                  </a:lnTo>
                  <a:lnTo>
                    <a:pt x="1445" y="178"/>
                  </a:lnTo>
                  <a:lnTo>
                    <a:pt x="1421" y="155"/>
                  </a:lnTo>
                  <a:lnTo>
                    <a:pt x="1397" y="178"/>
                  </a:lnTo>
                  <a:close/>
                  <a:moveTo>
                    <a:pt x="1478" y="145"/>
                  </a:moveTo>
                  <a:lnTo>
                    <a:pt x="1502" y="123"/>
                  </a:lnTo>
                  <a:lnTo>
                    <a:pt x="1478" y="100"/>
                  </a:lnTo>
                  <a:lnTo>
                    <a:pt x="1454" y="123"/>
                  </a:lnTo>
                  <a:lnTo>
                    <a:pt x="1478" y="145"/>
                  </a:lnTo>
                  <a:close/>
                  <a:moveTo>
                    <a:pt x="1512" y="178"/>
                  </a:moveTo>
                  <a:lnTo>
                    <a:pt x="1536" y="200"/>
                  </a:lnTo>
                  <a:lnTo>
                    <a:pt x="1559" y="178"/>
                  </a:lnTo>
                  <a:lnTo>
                    <a:pt x="1536" y="155"/>
                  </a:lnTo>
                  <a:lnTo>
                    <a:pt x="1512" y="178"/>
                  </a:lnTo>
                  <a:close/>
                  <a:moveTo>
                    <a:pt x="1593" y="145"/>
                  </a:moveTo>
                  <a:lnTo>
                    <a:pt x="1616" y="123"/>
                  </a:lnTo>
                  <a:lnTo>
                    <a:pt x="1593" y="100"/>
                  </a:lnTo>
                  <a:lnTo>
                    <a:pt x="1569" y="123"/>
                  </a:lnTo>
                  <a:lnTo>
                    <a:pt x="1593" y="145"/>
                  </a:lnTo>
                  <a:close/>
                  <a:moveTo>
                    <a:pt x="1626" y="178"/>
                  </a:moveTo>
                  <a:lnTo>
                    <a:pt x="1650" y="200"/>
                  </a:lnTo>
                  <a:lnTo>
                    <a:pt x="1674" y="178"/>
                  </a:lnTo>
                  <a:lnTo>
                    <a:pt x="1650" y="155"/>
                  </a:lnTo>
                  <a:lnTo>
                    <a:pt x="1626" y="178"/>
                  </a:lnTo>
                  <a:close/>
                  <a:moveTo>
                    <a:pt x="1707" y="145"/>
                  </a:moveTo>
                  <a:lnTo>
                    <a:pt x="1731" y="123"/>
                  </a:lnTo>
                  <a:lnTo>
                    <a:pt x="1707" y="100"/>
                  </a:lnTo>
                  <a:lnTo>
                    <a:pt x="1684" y="123"/>
                  </a:lnTo>
                  <a:lnTo>
                    <a:pt x="1707" y="145"/>
                  </a:lnTo>
                  <a:close/>
                  <a:moveTo>
                    <a:pt x="1741" y="178"/>
                  </a:moveTo>
                  <a:lnTo>
                    <a:pt x="1764" y="200"/>
                  </a:lnTo>
                  <a:lnTo>
                    <a:pt x="1788" y="178"/>
                  </a:lnTo>
                  <a:lnTo>
                    <a:pt x="1764" y="155"/>
                  </a:lnTo>
                  <a:lnTo>
                    <a:pt x="1741" y="178"/>
                  </a:lnTo>
                  <a:close/>
                  <a:moveTo>
                    <a:pt x="1822" y="145"/>
                  </a:moveTo>
                  <a:lnTo>
                    <a:pt x="1845" y="123"/>
                  </a:lnTo>
                  <a:lnTo>
                    <a:pt x="1822" y="100"/>
                  </a:lnTo>
                  <a:lnTo>
                    <a:pt x="1798" y="123"/>
                  </a:lnTo>
                  <a:lnTo>
                    <a:pt x="1822" y="145"/>
                  </a:lnTo>
                  <a:close/>
                  <a:moveTo>
                    <a:pt x="1913" y="233"/>
                  </a:moveTo>
                  <a:lnTo>
                    <a:pt x="1936" y="256"/>
                  </a:lnTo>
                  <a:lnTo>
                    <a:pt x="1960" y="233"/>
                  </a:lnTo>
                  <a:lnTo>
                    <a:pt x="1936" y="210"/>
                  </a:lnTo>
                  <a:lnTo>
                    <a:pt x="1913" y="233"/>
                  </a:lnTo>
                  <a:close/>
                  <a:moveTo>
                    <a:pt x="1879" y="265"/>
                  </a:moveTo>
                  <a:lnTo>
                    <a:pt x="1855" y="288"/>
                  </a:lnTo>
                  <a:lnTo>
                    <a:pt x="1879" y="311"/>
                  </a:lnTo>
                  <a:lnTo>
                    <a:pt x="1902" y="288"/>
                  </a:lnTo>
                  <a:lnTo>
                    <a:pt x="1879" y="265"/>
                  </a:lnTo>
                  <a:close/>
                  <a:moveTo>
                    <a:pt x="1913" y="343"/>
                  </a:moveTo>
                  <a:lnTo>
                    <a:pt x="1936" y="366"/>
                  </a:lnTo>
                  <a:lnTo>
                    <a:pt x="1960" y="343"/>
                  </a:lnTo>
                  <a:lnTo>
                    <a:pt x="1936" y="320"/>
                  </a:lnTo>
                  <a:lnTo>
                    <a:pt x="1913" y="343"/>
                  </a:lnTo>
                  <a:close/>
                  <a:moveTo>
                    <a:pt x="1879" y="375"/>
                  </a:moveTo>
                  <a:lnTo>
                    <a:pt x="1855" y="398"/>
                  </a:lnTo>
                  <a:lnTo>
                    <a:pt x="1879" y="421"/>
                  </a:lnTo>
                  <a:lnTo>
                    <a:pt x="1902" y="398"/>
                  </a:lnTo>
                  <a:lnTo>
                    <a:pt x="1879" y="375"/>
                  </a:lnTo>
                  <a:close/>
                  <a:moveTo>
                    <a:pt x="1913" y="453"/>
                  </a:moveTo>
                  <a:lnTo>
                    <a:pt x="1936" y="476"/>
                  </a:lnTo>
                  <a:lnTo>
                    <a:pt x="1960" y="453"/>
                  </a:lnTo>
                  <a:lnTo>
                    <a:pt x="1936" y="430"/>
                  </a:lnTo>
                  <a:lnTo>
                    <a:pt x="1913" y="453"/>
                  </a:lnTo>
                  <a:close/>
                  <a:moveTo>
                    <a:pt x="1879" y="486"/>
                  </a:moveTo>
                  <a:lnTo>
                    <a:pt x="1855" y="508"/>
                  </a:lnTo>
                  <a:lnTo>
                    <a:pt x="1879" y="532"/>
                  </a:lnTo>
                  <a:lnTo>
                    <a:pt x="1902" y="508"/>
                  </a:lnTo>
                  <a:lnTo>
                    <a:pt x="1879" y="486"/>
                  </a:lnTo>
                  <a:close/>
                  <a:moveTo>
                    <a:pt x="1913" y="563"/>
                  </a:moveTo>
                  <a:lnTo>
                    <a:pt x="1936" y="587"/>
                  </a:lnTo>
                  <a:lnTo>
                    <a:pt x="1960" y="563"/>
                  </a:lnTo>
                  <a:lnTo>
                    <a:pt x="1936" y="541"/>
                  </a:lnTo>
                  <a:lnTo>
                    <a:pt x="1913" y="563"/>
                  </a:lnTo>
                  <a:close/>
                  <a:moveTo>
                    <a:pt x="1879" y="596"/>
                  </a:moveTo>
                  <a:lnTo>
                    <a:pt x="1855" y="619"/>
                  </a:lnTo>
                  <a:lnTo>
                    <a:pt x="1879" y="642"/>
                  </a:lnTo>
                  <a:lnTo>
                    <a:pt x="1902" y="619"/>
                  </a:lnTo>
                  <a:lnTo>
                    <a:pt x="1879" y="596"/>
                  </a:lnTo>
                  <a:close/>
                  <a:moveTo>
                    <a:pt x="1913" y="675"/>
                  </a:moveTo>
                  <a:lnTo>
                    <a:pt x="1936" y="697"/>
                  </a:lnTo>
                  <a:lnTo>
                    <a:pt x="1960" y="675"/>
                  </a:lnTo>
                  <a:lnTo>
                    <a:pt x="1936" y="651"/>
                  </a:lnTo>
                  <a:lnTo>
                    <a:pt x="1913" y="675"/>
                  </a:lnTo>
                  <a:close/>
                  <a:moveTo>
                    <a:pt x="1879" y="706"/>
                  </a:moveTo>
                  <a:lnTo>
                    <a:pt x="1855" y="730"/>
                  </a:lnTo>
                  <a:lnTo>
                    <a:pt x="1879" y="752"/>
                  </a:lnTo>
                  <a:lnTo>
                    <a:pt x="1902" y="730"/>
                  </a:lnTo>
                  <a:lnTo>
                    <a:pt x="1879" y="706"/>
                  </a:lnTo>
                  <a:close/>
                  <a:moveTo>
                    <a:pt x="1822" y="761"/>
                  </a:moveTo>
                  <a:lnTo>
                    <a:pt x="1798" y="785"/>
                  </a:lnTo>
                  <a:lnTo>
                    <a:pt x="1822" y="807"/>
                  </a:lnTo>
                  <a:lnTo>
                    <a:pt x="1845" y="785"/>
                  </a:lnTo>
                  <a:lnTo>
                    <a:pt x="1822" y="761"/>
                  </a:lnTo>
                  <a:close/>
                  <a:moveTo>
                    <a:pt x="1764" y="817"/>
                  </a:moveTo>
                  <a:lnTo>
                    <a:pt x="1741" y="840"/>
                  </a:lnTo>
                  <a:lnTo>
                    <a:pt x="1764" y="862"/>
                  </a:lnTo>
                  <a:lnTo>
                    <a:pt x="1788" y="840"/>
                  </a:lnTo>
                  <a:lnTo>
                    <a:pt x="1764" y="817"/>
                  </a:lnTo>
                  <a:close/>
                  <a:moveTo>
                    <a:pt x="1731" y="785"/>
                  </a:moveTo>
                  <a:lnTo>
                    <a:pt x="1707" y="761"/>
                  </a:lnTo>
                  <a:lnTo>
                    <a:pt x="1684" y="785"/>
                  </a:lnTo>
                  <a:lnTo>
                    <a:pt x="1707" y="807"/>
                  </a:lnTo>
                  <a:lnTo>
                    <a:pt x="1731" y="785"/>
                  </a:lnTo>
                  <a:close/>
                  <a:moveTo>
                    <a:pt x="1650" y="817"/>
                  </a:moveTo>
                  <a:lnTo>
                    <a:pt x="1626" y="840"/>
                  </a:lnTo>
                  <a:lnTo>
                    <a:pt x="1650" y="862"/>
                  </a:lnTo>
                  <a:lnTo>
                    <a:pt x="1674" y="840"/>
                  </a:lnTo>
                  <a:lnTo>
                    <a:pt x="1650" y="817"/>
                  </a:lnTo>
                  <a:close/>
                  <a:moveTo>
                    <a:pt x="1616" y="785"/>
                  </a:moveTo>
                  <a:lnTo>
                    <a:pt x="1593" y="761"/>
                  </a:lnTo>
                  <a:lnTo>
                    <a:pt x="1569" y="785"/>
                  </a:lnTo>
                  <a:lnTo>
                    <a:pt x="1593" y="807"/>
                  </a:lnTo>
                  <a:lnTo>
                    <a:pt x="1616" y="785"/>
                  </a:lnTo>
                  <a:close/>
                  <a:moveTo>
                    <a:pt x="1536" y="817"/>
                  </a:moveTo>
                  <a:lnTo>
                    <a:pt x="1512" y="840"/>
                  </a:lnTo>
                  <a:lnTo>
                    <a:pt x="1536" y="862"/>
                  </a:lnTo>
                  <a:lnTo>
                    <a:pt x="1559" y="840"/>
                  </a:lnTo>
                  <a:lnTo>
                    <a:pt x="1536" y="817"/>
                  </a:lnTo>
                  <a:close/>
                  <a:moveTo>
                    <a:pt x="1502" y="785"/>
                  </a:moveTo>
                  <a:lnTo>
                    <a:pt x="1478" y="761"/>
                  </a:lnTo>
                  <a:lnTo>
                    <a:pt x="1454" y="785"/>
                  </a:lnTo>
                  <a:lnTo>
                    <a:pt x="1478" y="807"/>
                  </a:lnTo>
                  <a:lnTo>
                    <a:pt x="1502" y="785"/>
                  </a:lnTo>
                  <a:close/>
                  <a:moveTo>
                    <a:pt x="1421" y="817"/>
                  </a:moveTo>
                  <a:lnTo>
                    <a:pt x="1397" y="840"/>
                  </a:lnTo>
                  <a:lnTo>
                    <a:pt x="1421" y="862"/>
                  </a:lnTo>
                  <a:lnTo>
                    <a:pt x="1445" y="840"/>
                  </a:lnTo>
                  <a:lnTo>
                    <a:pt x="1421" y="817"/>
                  </a:lnTo>
                  <a:close/>
                  <a:moveTo>
                    <a:pt x="1388" y="785"/>
                  </a:moveTo>
                  <a:lnTo>
                    <a:pt x="1364" y="761"/>
                  </a:lnTo>
                  <a:lnTo>
                    <a:pt x="1339" y="785"/>
                  </a:lnTo>
                  <a:lnTo>
                    <a:pt x="1364" y="807"/>
                  </a:lnTo>
                  <a:lnTo>
                    <a:pt x="1388" y="785"/>
                  </a:lnTo>
                  <a:close/>
                  <a:moveTo>
                    <a:pt x="1307" y="817"/>
                  </a:moveTo>
                  <a:lnTo>
                    <a:pt x="1282" y="840"/>
                  </a:lnTo>
                  <a:lnTo>
                    <a:pt x="1306" y="862"/>
                  </a:lnTo>
                  <a:lnTo>
                    <a:pt x="1330" y="840"/>
                  </a:lnTo>
                  <a:lnTo>
                    <a:pt x="1307" y="817"/>
                  </a:lnTo>
                  <a:close/>
                  <a:moveTo>
                    <a:pt x="1273" y="785"/>
                  </a:moveTo>
                  <a:lnTo>
                    <a:pt x="1248" y="761"/>
                  </a:lnTo>
                  <a:lnTo>
                    <a:pt x="1225" y="785"/>
                  </a:lnTo>
                  <a:lnTo>
                    <a:pt x="1248" y="807"/>
                  </a:lnTo>
                  <a:lnTo>
                    <a:pt x="1273" y="785"/>
                  </a:lnTo>
                  <a:close/>
                  <a:moveTo>
                    <a:pt x="1191" y="817"/>
                  </a:moveTo>
                  <a:lnTo>
                    <a:pt x="1168" y="840"/>
                  </a:lnTo>
                  <a:lnTo>
                    <a:pt x="1191" y="862"/>
                  </a:lnTo>
                  <a:lnTo>
                    <a:pt x="1216" y="840"/>
                  </a:lnTo>
                  <a:lnTo>
                    <a:pt x="1191" y="817"/>
                  </a:lnTo>
                  <a:close/>
                  <a:moveTo>
                    <a:pt x="1159" y="785"/>
                  </a:moveTo>
                  <a:lnTo>
                    <a:pt x="1134" y="761"/>
                  </a:lnTo>
                  <a:lnTo>
                    <a:pt x="1110" y="785"/>
                  </a:lnTo>
                  <a:lnTo>
                    <a:pt x="1134" y="807"/>
                  </a:lnTo>
                  <a:lnTo>
                    <a:pt x="1159" y="785"/>
                  </a:lnTo>
                  <a:close/>
                  <a:moveTo>
                    <a:pt x="1077" y="817"/>
                  </a:moveTo>
                  <a:lnTo>
                    <a:pt x="1053" y="840"/>
                  </a:lnTo>
                  <a:lnTo>
                    <a:pt x="1077" y="862"/>
                  </a:lnTo>
                  <a:lnTo>
                    <a:pt x="1100" y="840"/>
                  </a:lnTo>
                  <a:lnTo>
                    <a:pt x="1077" y="817"/>
                  </a:lnTo>
                  <a:close/>
                  <a:moveTo>
                    <a:pt x="1043" y="785"/>
                  </a:moveTo>
                  <a:lnTo>
                    <a:pt x="1020" y="761"/>
                  </a:lnTo>
                  <a:lnTo>
                    <a:pt x="996" y="785"/>
                  </a:lnTo>
                  <a:lnTo>
                    <a:pt x="1020" y="807"/>
                  </a:lnTo>
                  <a:lnTo>
                    <a:pt x="1043" y="785"/>
                  </a:lnTo>
                  <a:close/>
                  <a:moveTo>
                    <a:pt x="962" y="817"/>
                  </a:moveTo>
                  <a:lnTo>
                    <a:pt x="939" y="840"/>
                  </a:lnTo>
                  <a:lnTo>
                    <a:pt x="962" y="862"/>
                  </a:lnTo>
                  <a:lnTo>
                    <a:pt x="986" y="840"/>
                  </a:lnTo>
                  <a:lnTo>
                    <a:pt x="962" y="817"/>
                  </a:lnTo>
                  <a:close/>
                  <a:moveTo>
                    <a:pt x="929" y="785"/>
                  </a:moveTo>
                  <a:lnTo>
                    <a:pt x="905" y="761"/>
                  </a:lnTo>
                  <a:lnTo>
                    <a:pt x="882" y="785"/>
                  </a:lnTo>
                  <a:lnTo>
                    <a:pt x="905" y="807"/>
                  </a:lnTo>
                  <a:lnTo>
                    <a:pt x="929" y="785"/>
                  </a:lnTo>
                  <a:close/>
                  <a:moveTo>
                    <a:pt x="848" y="817"/>
                  </a:moveTo>
                  <a:lnTo>
                    <a:pt x="824" y="840"/>
                  </a:lnTo>
                  <a:lnTo>
                    <a:pt x="848" y="862"/>
                  </a:lnTo>
                  <a:lnTo>
                    <a:pt x="872" y="840"/>
                  </a:lnTo>
                  <a:lnTo>
                    <a:pt x="848" y="817"/>
                  </a:lnTo>
                  <a:close/>
                  <a:moveTo>
                    <a:pt x="814" y="785"/>
                  </a:moveTo>
                  <a:lnTo>
                    <a:pt x="791" y="761"/>
                  </a:lnTo>
                  <a:lnTo>
                    <a:pt x="767" y="785"/>
                  </a:lnTo>
                  <a:lnTo>
                    <a:pt x="791" y="807"/>
                  </a:lnTo>
                  <a:lnTo>
                    <a:pt x="814" y="785"/>
                  </a:lnTo>
                  <a:close/>
                  <a:moveTo>
                    <a:pt x="734" y="817"/>
                  </a:moveTo>
                  <a:lnTo>
                    <a:pt x="710" y="840"/>
                  </a:lnTo>
                  <a:lnTo>
                    <a:pt x="734" y="862"/>
                  </a:lnTo>
                  <a:lnTo>
                    <a:pt x="757" y="840"/>
                  </a:lnTo>
                  <a:lnTo>
                    <a:pt x="734" y="817"/>
                  </a:lnTo>
                  <a:close/>
                  <a:moveTo>
                    <a:pt x="700" y="785"/>
                  </a:moveTo>
                  <a:lnTo>
                    <a:pt x="676" y="761"/>
                  </a:lnTo>
                  <a:lnTo>
                    <a:pt x="653" y="785"/>
                  </a:lnTo>
                  <a:lnTo>
                    <a:pt x="676" y="807"/>
                  </a:lnTo>
                  <a:lnTo>
                    <a:pt x="700" y="785"/>
                  </a:lnTo>
                  <a:close/>
                  <a:moveTo>
                    <a:pt x="619" y="817"/>
                  </a:moveTo>
                  <a:lnTo>
                    <a:pt x="594" y="840"/>
                  </a:lnTo>
                  <a:lnTo>
                    <a:pt x="619" y="862"/>
                  </a:lnTo>
                  <a:lnTo>
                    <a:pt x="643" y="840"/>
                  </a:lnTo>
                  <a:lnTo>
                    <a:pt x="619" y="817"/>
                  </a:lnTo>
                  <a:close/>
                  <a:moveTo>
                    <a:pt x="585" y="785"/>
                  </a:moveTo>
                  <a:lnTo>
                    <a:pt x="562" y="761"/>
                  </a:lnTo>
                  <a:lnTo>
                    <a:pt x="537" y="785"/>
                  </a:lnTo>
                  <a:lnTo>
                    <a:pt x="562" y="807"/>
                  </a:lnTo>
                  <a:lnTo>
                    <a:pt x="585" y="785"/>
                  </a:lnTo>
                  <a:close/>
                  <a:moveTo>
                    <a:pt x="505" y="817"/>
                  </a:moveTo>
                  <a:lnTo>
                    <a:pt x="480" y="840"/>
                  </a:lnTo>
                  <a:lnTo>
                    <a:pt x="505" y="862"/>
                  </a:lnTo>
                  <a:lnTo>
                    <a:pt x="528" y="840"/>
                  </a:lnTo>
                  <a:lnTo>
                    <a:pt x="505" y="817"/>
                  </a:lnTo>
                  <a:close/>
                  <a:moveTo>
                    <a:pt x="471" y="785"/>
                  </a:moveTo>
                  <a:lnTo>
                    <a:pt x="446" y="761"/>
                  </a:lnTo>
                  <a:lnTo>
                    <a:pt x="423" y="785"/>
                  </a:lnTo>
                  <a:lnTo>
                    <a:pt x="446" y="807"/>
                  </a:lnTo>
                  <a:lnTo>
                    <a:pt x="471" y="785"/>
                  </a:lnTo>
                  <a:close/>
                  <a:moveTo>
                    <a:pt x="389" y="817"/>
                  </a:moveTo>
                  <a:lnTo>
                    <a:pt x="366" y="840"/>
                  </a:lnTo>
                  <a:lnTo>
                    <a:pt x="389" y="862"/>
                  </a:lnTo>
                  <a:lnTo>
                    <a:pt x="414" y="840"/>
                  </a:lnTo>
                  <a:lnTo>
                    <a:pt x="389" y="817"/>
                  </a:lnTo>
                  <a:close/>
                  <a:moveTo>
                    <a:pt x="357" y="785"/>
                  </a:moveTo>
                  <a:lnTo>
                    <a:pt x="332" y="761"/>
                  </a:lnTo>
                  <a:lnTo>
                    <a:pt x="308" y="785"/>
                  </a:lnTo>
                  <a:lnTo>
                    <a:pt x="332" y="807"/>
                  </a:lnTo>
                  <a:lnTo>
                    <a:pt x="357" y="785"/>
                  </a:lnTo>
                  <a:close/>
                  <a:moveTo>
                    <a:pt x="275" y="817"/>
                  </a:moveTo>
                  <a:lnTo>
                    <a:pt x="251" y="840"/>
                  </a:lnTo>
                  <a:lnTo>
                    <a:pt x="275" y="862"/>
                  </a:lnTo>
                  <a:lnTo>
                    <a:pt x="298" y="840"/>
                  </a:lnTo>
                  <a:lnTo>
                    <a:pt x="275" y="817"/>
                  </a:lnTo>
                  <a:close/>
                  <a:moveTo>
                    <a:pt x="241" y="785"/>
                  </a:moveTo>
                  <a:lnTo>
                    <a:pt x="218" y="761"/>
                  </a:lnTo>
                  <a:lnTo>
                    <a:pt x="194" y="785"/>
                  </a:lnTo>
                  <a:lnTo>
                    <a:pt x="218" y="807"/>
                  </a:lnTo>
                  <a:lnTo>
                    <a:pt x="241" y="785"/>
                  </a:lnTo>
                  <a:close/>
                  <a:moveTo>
                    <a:pt x="22" y="840"/>
                  </a:moveTo>
                  <a:lnTo>
                    <a:pt x="46" y="862"/>
                  </a:lnTo>
                  <a:lnTo>
                    <a:pt x="69" y="840"/>
                  </a:lnTo>
                  <a:lnTo>
                    <a:pt x="46" y="817"/>
                  </a:lnTo>
                  <a:lnTo>
                    <a:pt x="22" y="840"/>
                  </a:lnTo>
                  <a:close/>
                  <a:moveTo>
                    <a:pt x="22" y="730"/>
                  </a:moveTo>
                  <a:lnTo>
                    <a:pt x="46" y="752"/>
                  </a:lnTo>
                  <a:lnTo>
                    <a:pt x="69" y="730"/>
                  </a:lnTo>
                  <a:lnTo>
                    <a:pt x="46" y="706"/>
                  </a:lnTo>
                  <a:lnTo>
                    <a:pt x="22" y="730"/>
                  </a:lnTo>
                  <a:close/>
                  <a:moveTo>
                    <a:pt x="22" y="619"/>
                  </a:moveTo>
                  <a:lnTo>
                    <a:pt x="46" y="642"/>
                  </a:lnTo>
                  <a:lnTo>
                    <a:pt x="69" y="619"/>
                  </a:lnTo>
                  <a:lnTo>
                    <a:pt x="46" y="596"/>
                  </a:lnTo>
                  <a:lnTo>
                    <a:pt x="22" y="619"/>
                  </a:lnTo>
                  <a:close/>
                  <a:moveTo>
                    <a:pt x="22" y="508"/>
                  </a:moveTo>
                  <a:lnTo>
                    <a:pt x="46" y="532"/>
                  </a:lnTo>
                  <a:lnTo>
                    <a:pt x="69" y="508"/>
                  </a:lnTo>
                  <a:lnTo>
                    <a:pt x="46" y="486"/>
                  </a:lnTo>
                  <a:lnTo>
                    <a:pt x="22" y="508"/>
                  </a:lnTo>
                  <a:close/>
                  <a:moveTo>
                    <a:pt x="22" y="398"/>
                  </a:moveTo>
                  <a:lnTo>
                    <a:pt x="46" y="421"/>
                  </a:lnTo>
                  <a:lnTo>
                    <a:pt x="69" y="398"/>
                  </a:lnTo>
                  <a:lnTo>
                    <a:pt x="46" y="375"/>
                  </a:lnTo>
                  <a:lnTo>
                    <a:pt x="22" y="398"/>
                  </a:lnTo>
                  <a:close/>
                  <a:moveTo>
                    <a:pt x="22" y="288"/>
                  </a:moveTo>
                  <a:lnTo>
                    <a:pt x="46" y="311"/>
                  </a:lnTo>
                  <a:lnTo>
                    <a:pt x="69" y="288"/>
                  </a:lnTo>
                  <a:lnTo>
                    <a:pt x="46" y="265"/>
                  </a:lnTo>
                  <a:lnTo>
                    <a:pt x="22" y="288"/>
                  </a:lnTo>
                  <a:close/>
                  <a:moveTo>
                    <a:pt x="22" y="178"/>
                  </a:moveTo>
                  <a:lnTo>
                    <a:pt x="46" y="200"/>
                  </a:lnTo>
                  <a:lnTo>
                    <a:pt x="69" y="178"/>
                  </a:lnTo>
                  <a:lnTo>
                    <a:pt x="46" y="155"/>
                  </a:lnTo>
                  <a:lnTo>
                    <a:pt x="22" y="178"/>
                  </a:lnTo>
                  <a:close/>
                  <a:moveTo>
                    <a:pt x="46" y="45"/>
                  </a:moveTo>
                  <a:lnTo>
                    <a:pt x="22" y="68"/>
                  </a:lnTo>
                  <a:lnTo>
                    <a:pt x="46" y="90"/>
                  </a:lnTo>
                  <a:lnTo>
                    <a:pt x="69" y="68"/>
                  </a:lnTo>
                  <a:lnTo>
                    <a:pt x="46" y="45"/>
                  </a:lnTo>
                  <a:close/>
                  <a:moveTo>
                    <a:pt x="160" y="45"/>
                  </a:moveTo>
                  <a:lnTo>
                    <a:pt x="137" y="68"/>
                  </a:lnTo>
                  <a:lnTo>
                    <a:pt x="160" y="90"/>
                  </a:lnTo>
                  <a:lnTo>
                    <a:pt x="184" y="68"/>
                  </a:lnTo>
                  <a:lnTo>
                    <a:pt x="160" y="45"/>
                  </a:lnTo>
                  <a:close/>
                  <a:moveTo>
                    <a:pt x="275" y="45"/>
                  </a:moveTo>
                  <a:lnTo>
                    <a:pt x="251" y="68"/>
                  </a:lnTo>
                  <a:lnTo>
                    <a:pt x="275" y="90"/>
                  </a:lnTo>
                  <a:lnTo>
                    <a:pt x="298" y="68"/>
                  </a:lnTo>
                  <a:lnTo>
                    <a:pt x="275" y="45"/>
                  </a:lnTo>
                  <a:close/>
                  <a:moveTo>
                    <a:pt x="389" y="45"/>
                  </a:moveTo>
                  <a:lnTo>
                    <a:pt x="366" y="68"/>
                  </a:lnTo>
                  <a:lnTo>
                    <a:pt x="389" y="90"/>
                  </a:lnTo>
                  <a:lnTo>
                    <a:pt x="414" y="68"/>
                  </a:lnTo>
                  <a:lnTo>
                    <a:pt x="389" y="45"/>
                  </a:lnTo>
                  <a:close/>
                  <a:moveTo>
                    <a:pt x="505" y="45"/>
                  </a:moveTo>
                  <a:lnTo>
                    <a:pt x="480" y="68"/>
                  </a:lnTo>
                  <a:lnTo>
                    <a:pt x="505" y="90"/>
                  </a:lnTo>
                  <a:lnTo>
                    <a:pt x="528" y="68"/>
                  </a:lnTo>
                  <a:lnTo>
                    <a:pt x="505" y="45"/>
                  </a:lnTo>
                  <a:close/>
                  <a:moveTo>
                    <a:pt x="619" y="45"/>
                  </a:moveTo>
                  <a:lnTo>
                    <a:pt x="594" y="68"/>
                  </a:lnTo>
                  <a:lnTo>
                    <a:pt x="619" y="90"/>
                  </a:lnTo>
                  <a:lnTo>
                    <a:pt x="643" y="68"/>
                  </a:lnTo>
                  <a:lnTo>
                    <a:pt x="619" y="45"/>
                  </a:lnTo>
                  <a:close/>
                  <a:moveTo>
                    <a:pt x="734" y="45"/>
                  </a:moveTo>
                  <a:lnTo>
                    <a:pt x="710" y="68"/>
                  </a:lnTo>
                  <a:lnTo>
                    <a:pt x="734" y="90"/>
                  </a:lnTo>
                  <a:lnTo>
                    <a:pt x="757" y="68"/>
                  </a:lnTo>
                  <a:lnTo>
                    <a:pt x="734" y="45"/>
                  </a:lnTo>
                  <a:close/>
                  <a:moveTo>
                    <a:pt x="848" y="45"/>
                  </a:moveTo>
                  <a:lnTo>
                    <a:pt x="824" y="68"/>
                  </a:lnTo>
                  <a:lnTo>
                    <a:pt x="848" y="90"/>
                  </a:lnTo>
                  <a:lnTo>
                    <a:pt x="872" y="68"/>
                  </a:lnTo>
                  <a:lnTo>
                    <a:pt x="848" y="45"/>
                  </a:lnTo>
                  <a:close/>
                  <a:moveTo>
                    <a:pt x="962" y="45"/>
                  </a:moveTo>
                  <a:lnTo>
                    <a:pt x="939" y="68"/>
                  </a:lnTo>
                  <a:lnTo>
                    <a:pt x="962" y="90"/>
                  </a:lnTo>
                  <a:lnTo>
                    <a:pt x="986" y="68"/>
                  </a:lnTo>
                  <a:lnTo>
                    <a:pt x="962" y="45"/>
                  </a:lnTo>
                  <a:close/>
                  <a:moveTo>
                    <a:pt x="1077" y="45"/>
                  </a:moveTo>
                  <a:lnTo>
                    <a:pt x="1053" y="68"/>
                  </a:lnTo>
                  <a:lnTo>
                    <a:pt x="1077" y="90"/>
                  </a:lnTo>
                  <a:lnTo>
                    <a:pt x="1100" y="68"/>
                  </a:lnTo>
                  <a:lnTo>
                    <a:pt x="1077" y="45"/>
                  </a:lnTo>
                  <a:close/>
                  <a:moveTo>
                    <a:pt x="1191" y="45"/>
                  </a:moveTo>
                  <a:lnTo>
                    <a:pt x="1168" y="68"/>
                  </a:lnTo>
                  <a:lnTo>
                    <a:pt x="1191" y="90"/>
                  </a:lnTo>
                  <a:lnTo>
                    <a:pt x="1216" y="68"/>
                  </a:lnTo>
                  <a:lnTo>
                    <a:pt x="1191" y="45"/>
                  </a:lnTo>
                  <a:close/>
                  <a:moveTo>
                    <a:pt x="1306" y="45"/>
                  </a:moveTo>
                  <a:lnTo>
                    <a:pt x="1282" y="68"/>
                  </a:lnTo>
                  <a:lnTo>
                    <a:pt x="1307" y="90"/>
                  </a:lnTo>
                  <a:lnTo>
                    <a:pt x="1330" y="68"/>
                  </a:lnTo>
                  <a:lnTo>
                    <a:pt x="1306" y="45"/>
                  </a:lnTo>
                  <a:close/>
                  <a:moveTo>
                    <a:pt x="1421" y="45"/>
                  </a:moveTo>
                  <a:lnTo>
                    <a:pt x="1397" y="68"/>
                  </a:lnTo>
                  <a:lnTo>
                    <a:pt x="1421" y="90"/>
                  </a:lnTo>
                  <a:lnTo>
                    <a:pt x="1445" y="68"/>
                  </a:lnTo>
                  <a:lnTo>
                    <a:pt x="1421" y="45"/>
                  </a:lnTo>
                  <a:close/>
                  <a:moveTo>
                    <a:pt x="1536" y="45"/>
                  </a:moveTo>
                  <a:lnTo>
                    <a:pt x="1512" y="68"/>
                  </a:lnTo>
                  <a:lnTo>
                    <a:pt x="1536" y="90"/>
                  </a:lnTo>
                  <a:lnTo>
                    <a:pt x="1559" y="68"/>
                  </a:lnTo>
                  <a:lnTo>
                    <a:pt x="1536" y="45"/>
                  </a:lnTo>
                  <a:close/>
                  <a:moveTo>
                    <a:pt x="1650" y="45"/>
                  </a:moveTo>
                  <a:lnTo>
                    <a:pt x="1626" y="68"/>
                  </a:lnTo>
                  <a:lnTo>
                    <a:pt x="1650" y="90"/>
                  </a:lnTo>
                  <a:lnTo>
                    <a:pt x="1674" y="68"/>
                  </a:lnTo>
                  <a:lnTo>
                    <a:pt x="1650" y="45"/>
                  </a:lnTo>
                  <a:close/>
                  <a:moveTo>
                    <a:pt x="1764" y="45"/>
                  </a:moveTo>
                  <a:lnTo>
                    <a:pt x="1741" y="68"/>
                  </a:lnTo>
                  <a:lnTo>
                    <a:pt x="1764" y="90"/>
                  </a:lnTo>
                  <a:lnTo>
                    <a:pt x="1788" y="68"/>
                  </a:lnTo>
                  <a:lnTo>
                    <a:pt x="1764" y="45"/>
                  </a:lnTo>
                  <a:close/>
                  <a:moveTo>
                    <a:pt x="1879" y="45"/>
                  </a:moveTo>
                  <a:lnTo>
                    <a:pt x="1855" y="68"/>
                  </a:lnTo>
                  <a:lnTo>
                    <a:pt x="1879" y="90"/>
                  </a:lnTo>
                  <a:lnTo>
                    <a:pt x="1902" y="68"/>
                  </a:lnTo>
                  <a:lnTo>
                    <a:pt x="1879" y="45"/>
                  </a:lnTo>
                  <a:close/>
                  <a:moveTo>
                    <a:pt x="2018" y="68"/>
                  </a:moveTo>
                  <a:lnTo>
                    <a:pt x="1993" y="45"/>
                  </a:lnTo>
                  <a:lnTo>
                    <a:pt x="1970" y="68"/>
                  </a:lnTo>
                  <a:lnTo>
                    <a:pt x="1993" y="90"/>
                  </a:lnTo>
                  <a:lnTo>
                    <a:pt x="2018" y="68"/>
                  </a:lnTo>
                  <a:close/>
                  <a:moveTo>
                    <a:pt x="2018" y="178"/>
                  </a:moveTo>
                  <a:lnTo>
                    <a:pt x="1993" y="155"/>
                  </a:lnTo>
                  <a:lnTo>
                    <a:pt x="1970" y="178"/>
                  </a:lnTo>
                  <a:lnTo>
                    <a:pt x="1993" y="200"/>
                  </a:lnTo>
                  <a:lnTo>
                    <a:pt x="2018" y="178"/>
                  </a:lnTo>
                  <a:close/>
                  <a:moveTo>
                    <a:pt x="2018" y="288"/>
                  </a:moveTo>
                  <a:lnTo>
                    <a:pt x="1993" y="265"/>
                  </a:lnTo>
                  <a:lnTo>
                    <a:pt x="1970" y="288"/>
                  </a:lnTo>
                  <a:lnTo>
                    <a:pt x="1993" y="311"/>
                  </a:lnTo>
                  <a:lnTo>
                    <a:pt x="2018" y="288"/>
                  </a:lnTo>
                  <a:close/>
                  <a:moveTo>
                    <a:pt x="2018" y="398"/>
                  </a:moveTo>
                  <a:lnTo>
                    <a:pt x="1993" y="375"/>
                  </a:lnTo>
                  <a:lnTo>
                    <a:pt x="1970" y="398"/>
                  </a:lnTo>
                  <a:lnTo>
                    <a:pt x="1993" y="421"/>
                  </a:lnTo>
                  <a:lnTo>
                    <a:pt x="2018" y="398"/>
                  </a:lnTo>
                  <a:close/>
                  <a:moveTo>
                    <a:pt x="2018" y="508"/>
                  </a:moveTo>
                  <a:lnTo>
                    <a:pt x="1993" y="486"/>
                  </a:lnTo>
                  <a:lnTo>
                    <a:pt x="1970" y="508"/>
                  </a:lnTo>
                  <a:lnTo>
                    <a:pt x="1993" y="532"/>
                  </a:lnTo>
                  <a:lnTo>
                    <a:pt x="2018" y="508"/>
                  </a:lnTo>
                  <a:close/>
                  <a:moveTo>
                    <a:pt x="2018" y="619"/>
                  </a:moveTo>
                  <a:lnTo>
                    <a:pt x="1993" y="596"/>
                  </a:lnTo>
                  <a:lnTo>
                    <a:pt x="1970" y="619"/>
                  </a:lnTo>
                  <a:lnTo>
                    <a:pt x="1993" y="642"/>
                  </a:lnTo>
                  <a:lnTo>
                    <a:pt x="2018" y="619"/>
                  </a:lnTo>
                  <a:close/>
                  <a:moveTo>
                    <a:pt x="2018" y="730"/>
                  </a:moveTo>
                  <a:lnTo>
                    <a:pt x="1993" y="706"/>
                  </a:lnTo>
                  <a:lnTo>
                    <a:pt x="1970" y="730"/>
                  </a:lnTo>
                  <a:lnTo>
                    <a:pt x="1993" y="752"/>
                  </a:lnTo>
                  <a:lnTo>
                    <a:pt x="2018" y="730"/>
                  </a:lnTo>
                  <a:close/>
                  <a:moveTo>
                    <a:pt x="1960" y="785"/>
                  </a:moveTo>
                  <a:lnTo>
                    <a:pt x="1936" y="761"/>
                  </a:lnTo>
                  <a:lnTo>
                    <a:pt x="1913" y="785"/>
                  </a:lnTo>
                  <a:lnTo>
                    <a:pt x="1936" y="807"/>
                  </a:lnTo>
                  <a:lnTo>
                    <a:pt x="1960" y="785"/>
                  </a:lnTo>
                  <a:close/>
                  <a:moveTo>
                    <a:pt x="1902" y="840"/>
                  </a:moveTo>
                  <a:lnTo>
                    <a:pt x="1879" y="817"/>
                  </a:lnTo>
                  <a:lnTo>
                    <a:pt x="1855" y="840"/>
                  </a:lnTo>
                  <a:lnTo>
                    <a:pt x="1879" y="862"/>
                  </a:lnTo>
                  <a:lnTo>
                    <a:pt x="1902" y="840"/>
                  </a:lnTo>
                  <a:close/>
                  <a:moveTo>
                    <a:pt x="1822" y="917"/>
                  </a:moveTo>
                  <a:lnTo>
                    <a:pt x="1845" y="895"/>
                  </a:lnTo>
                  <a:lnTo>
                    <a:pt x="1822" y="872"/>
                  </a:lnTo>
                  <a:lnTo>
                    <a:pt x="1798" y="895"/>
                  </a:lnTo>
                  <a:lnTo>
                    <a:pt x="1822" y="917"/>
                  </a:lnTo>
                  <a:close/>
                  <a:moveTo>
                    <a:pt x="1707" y="917"/>
                  </a:moveTo>
                  <a:lnTo>
                    <a:pt x="1731" y="895"/>
                  </a:lnTo>
                  <a:lnTo>
                    <a:pt x="1707" y="872"/>
                  </a:lnTo>
                  <a:lnTo>
                    <a:pt x="1684" y="895"/>
                  </a:lnTo>
                  <a:lnTo>
                    <a:pt x="1707" y="917"/>
                  </a:lnTo>
                  <a:close/>
                  <a:moveTo>
                    <a:pt x="1593" y="917"/>
                  </a:moveTo>
                  <a:lnTo>
                    <a:pt x="1616" y="895"/>
                  </a:lnTo>
                  <a:lnTo>
                    <a:pt x="1593" y="872"/>
                  </a:lnTo>
                  <a:lnTo>
                    <a:pt x="1569" y="895"/>
                  </a:lnTo>
                  <a:lnTo>
                    <a:pt x="1593" y="917"/>
                  </a:lnTo>
                  <a:close/>
                  <a:moveTo>
                    <a:pt x="1478" y="917"/>
                  </a:moveTo>
                  <a:lnTo>
                    <a:pt x="1502" y="895"/>
                  </a:lnTo>
                  <a:lnTo>
                    <a:pt x="1478" y="872"/>
                  </a:lnTo>
                  <a:lnTo>
                    <a:pt x="1454" y="895"/>
                  </a:lnTo>
                  <a:lnTo>
                    <a:pt x="1478" y="917"/>
                  </a:lnTo>
                  <a:close/>
                  <a:moveTo>
                    <a:pt x="1364" y="917"/>
                  </a:moveTo>
                  <a:lnTo>
                    <a:pt x="1388" y="895"/>
                  </a:lnTo>
                  <a:lnTo>
                    <a:pt x="1364" y="872"/>
                  </a:lnTo>
                  <a:lnTo>
                    <a:pt x="1339" y="895"/>
                  </a:lnTo>
                  <a:lnTo>
                    <a:pt x="1364" y="917"/>
                  </a:lnTo>
                  <a:close/>
                  <a:moveTo>
                    <a:pt x="1248" y="917"/>
                  </a:moveTo>
                  <a:lnTo>
                    <a:pt x="1273" y="895"/>
                  </a:lnTo>
                  <a:lnTo>
                    <a:pt x="1248" y="872"/>
                  </a:lnTo>
                  <a:lnTo>
                    <a:pt x="1225" y="895"/>
                  </a:lnTo>
                  <a:lnTo>
                    <a:pt x="1248" y="917"/>
                  </a:lnTo>
                  <a:close/>
                  <a:moveTo>
                    <a:pt x="1134" y="917"/>
                  </a:moveTo>
                  <a:lnTo>
                    <a:pt x="1159" y="895"/>
                  </a:lnTo>
                  <a:lnTo>
                    <a:pt x="1134" y="872"/>
                  </a:lnTo>
                  <a:lnTo>
                    <a:pt x="1110" y="895"/>
                  </a:lnTo>
                  <a:lnTo>
                    <a:pt x="1134" y="917"/>
                  </a:lnTo>
                  <a:close/>
                  <a:moveTo>
                    <a:pt x="1020" y="917"/>
                  </a:moveTo>
                  <a:lnTo>
                    <a:pt x="1043" y="895"/>
                  </a:lnTo>
                  <a:lnTo>
                    <a:pt x="1020" y="872"/>
                  </a:lnTo>
                  <a:lnTo>
                    <a:pt x="996" y="895"/>
                  </a:lnTo>
                  <a:lnTo>
                    <a:pt x="1020" y="917"/>
                  </a:lnTo>
                  <a:close/>
                  <a:moveTo>
                    <a:pt x="905" y="917"/>
                  </a:moveTo>
                  <a:lnTo>
                    <a:pt x="929" y="895"/>
                  </a:lnTo>
                  <a:lnTo>
                    <a:pt x="905" y="872"/>
                  </a:lnTo>
                  <a:lnTo>
                    <a:pt x="882" y="895"/>
                  </a:lnTo>
                  <a:lnTo>
                    <a:pt x="905" y="917"/>
                  </a:lnTo>
                  <a:close/>
                  <a:moveTo>
                    <a:pt x="791" y="917"/>
                  </a:moveTo>
                  <a:lnTo>
                    <a:pt x="814" y="895"/>
                  </a:lnTo>
                  <a:lnTo>
                    <a:pt x="791" y="872"/>
                  </a:lnTo>
                  <a:lnTo>
                    <a:pt x="767" y="895"/>
                  </a:lnTo>
                  <a:lnTo>
                    <a:pt x="791" y="917"/>
                  </a:lnTo>
                  <a:close/>
                  <a:moveTo>
                    <a:pt x="676" y="917"/>
                  </a:moveTo>
                  <a:lnTo>
                    <a:pt x="700" y="895"/>
                  </a:lnTo>
                  <a:lnTo>
                    <a:pt x="676" y="872"/>
                  </a:lnTo>
                  <a:lnTo>
                    <a:pt x="653" y="895"/>
                  </a:lnTo>
                  <a:lnTo>
                    <a:pt x="676" y="917"/>
                  </a:lnTo>
                  <a:close/>
                  <a:moveTo>
                    <a:pt x="562" y="917"/>
                  </a:moveTo>
                  <a:lnTo>
                    <a:pt x="585" y="895"/>
                  </a:lnTo>
                  <a:lnTo>
                    <a:pt x="562" y="872"/>
                  </a:lnTo>
                  <a:lnTo>
                    <a:pt x="537" y="895"/>
                  </a:lnTo>
                  <a:lnTo>
                    <a:pt x="562" y="917"/>
                  </a:lnTo>
                  <a:close/>
                  <a:moveTo>
                    <a:pt x="446" y="917"/>
                  </a:moveTo>
                  <a:lnTo>
                    <a:pt x="471" y="895"/>
                  </a:lnTo>
                  <a:lnTo>
                    <a:pt x="446" y="872"/>
                  </a:lnTo>
                  <a:lnTo>
                    <a:pt x="423" y="895"/>
                  </a:lnTo>
                  <a:lnTo>
                    <a:pt x="446" y="917"/>
                  </a:lnTo>
                  <a:close/>
                  <a:moveTo>
                    <a:pt x="332" y="917"/>
                  </a:moveTo>
                  <a:lnTo>
                    <a:pt x="357" y="895"/>
                  </a:lnTo>
                  <a:lnTo>
                    <a:pt x="332" y="872"/>
                  </a:lnTo>
                  <a:lnTo>
                    <a:pt x="308" y="895"/>
                  </a:lnTo>
                  <a:lnTo>
                    <a:pt x="332" y="917"/>
                  </a:lnTo>
                  <a:close/>
                  <a:moveTo>
                    <a:pt x="241" y="895"/>
                  </a:moveTo>
                  <a:lnTo>
                    <a:pt x="218" y="872"/>
                  </a:lnTo>
                  <a:lnTo>
                    <a:pt x="194" y="895"/>
                  </a:lnTo>
                  <a:lnTo>
                    <a:pt x="218" y="917"/>
                  </a:lnTo>
                  <a:lnTo>
                    <a:pt x="241" y="895"/>
                  </a:lnTo>
                  <a:close/>
                </a:path>
              </a:pathLst>
            </a:custGeom>
            <a:solidFill>
              <a:srgbClr val="A67D5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520"/>
            <p:cNvSpPr>
              <a:spLocks/>
            </p:cNvSpPr>
            <p:nvPr/>
          </p:nvSpPr>
          <p:spPr bwMode="auto">
            <a:xfrm flipH="1">
              <a:off x="6965570" y="313470"/>
              <a:ext cx="589182" cy="229341"/>
            </a:xfrm>
            <a:custGeom>
              <a:avLst/>
              <a:gdLst>
                <a:gd name="T0" fmla="*/ 150 w 2031"/>
                <a:gd name="T1" fmla="*/ 922 h 923"/>
                <a:gd name="T2" fmla="*/ 108 w 2031"/>
                <a:gd name="T3" fmla="*/ 913 h 923"/>
                <a:gd name="T4" fmla="*/ 80 w 2031"/>
                <a:gd name="T5" fmla="*/ 895 h 923"/>
                <a:gd name="T6" fmla="*/ 75 w 2031"/>
                <a:gd name="T7" fmla="*/ 897 h 923"/>
                <a:gd name="T8" fmla="*/ 34 w 2031"/>
                <a:gd name="T9" fmla="*/ 860 h 923"/>
                <a:gd name="T10" fmla="*/ 8 w 2031"/>
                <a:gd name="T11" fmla="*/ 812 h 923"/>
                <a:gd name="T12" fmla="*/ 0 w 2031"/>
                <a:gd name="T13" fmla="*/ 773 h 923"/>
                <a:gd name="T14" fmla="*/ 0 w 2031"/>
                <a:gd name="T15" fmla="*/ 686 h 923"/>
                <a:gd name="T16" fmla="*/ 0 w 2031"/>
                <a:gd name="T17" fmla="*/ 576 h 923"/>
                <a:gd name="T18" fmla="*/ 0 w 2031"/>
                <a:gd name="T19" fmla="*/ 465 h 923"/>
                <a:gd name="T20" fmla="*/ 0 w 2031"/>
                <a:gd name="T21" fmla="*/ 355 h 923"/>
                <a:gd name="T22" fmla="*/ 0 w 2031"/>
                <a:gd name="T23" fmla="*/ 245 h 923"/>
                <a:gd name="T24" fmla="*/ 0 w 2031"/>
                <a:gd name="T25" fmla="*/ 135 h 923"/>
                <a:gd name="T26" fmla="*/ 0 w 2031"/>
                <a:gd name="T27" fmla="*/ 24 h 923"/>
                <a:gd name="T28" fmla="*/ 0 w 2031"/>
                <a:gd name="T29" fmla="*/ 0 h 923"/>
                <a:gd name="T30" fmla="*/ 103 w 2031"/>
                <a:gd name="T31" fmla="*/ 35 h 923"/>
                <a:gd name="T32" fmla="*/ 207 w 2031"/>
                <a:gd name="T33" fmla="*/ 0 h 923"/>
                <a:gd name="T34" fmla="*/ 241 w 2031"/>
                <a:gd name="T35" fmla="*/ 13 h 923"/>
                <a:gd name="T36" fmla="*/ 308 w 2031"/>
                <a:gd name="T37" fmla="*/ 13 h 923"/>
                <a:gd name="T38" fmla="*/ 343 w 2031"/>
                <a:gd name="T39" fmla="*/ 0 h 923"/>
                <a:gd name="T40" fmla="*/ 446 w 2031"/>
                <a:gd name="T41" fmla="*/ 35 h 923"/>
                <a:gd name="T42" fmla="*/ 551 w 2031"/>
                <a:gd name="T43" fmla="*/ 0 h 923"/>
                <a:gd name="T44" fmla="*/ 585 w 2031"/>
                <a:gd name="T45" fmla="*/ 13 h 923"/>
                <a:gd name="T46" fmla="*/ 653 w 2031"/>
                <a:gd name="T47" fmla="*/ 13 h 923"/>
                <a:gd name="T48" fmla="*/ 686 w 2031"/>
                <a:gd name="T49" fmla="*/ 0 h 923"/>
                <a:gd name="T50" fmla="*/ 791 w 2031"/>
                <a:gd name="T51" fmla="*/ 35 h 923"/>
                <a:gd name="T52" fmla="*/ 895 w 2031"/>
                <a:gd name="T53" fmla="*/ 0 h 923"/>
                <a:gd name="T54" fmla="*/ 929 w 2031"/>
                <a:gd name="T55" fmla="*/ 13 h 923"/>
                <a:gd name="T56" fmla="*/ 996 w 2031"/>
                <a:gd name="T57" fmla="*/ 13 h 923"/>
                <a:gd name="T58" fmla="*/ 1031 w 2031"/>
                <a:gd name="T59" fmla="*/ 0 h 923"/>
                <a:gd name="T60" fmla="*/ 1134 w 2031"/>
                <a:gd name="T61" fmla="*/ 35 h 923"/>
                <a:gd name="T62" fmla="*/ 1238 w 2031"/>
                <a:gd name="T63" fmla="*/ 0 h 923"/>
                <a:gd name="T64" fmla="*/ 1273 w 2031"/>
                <a:gd name="T65" fmla="*/ 13 h 923"/>
                <a:gd name="T66" fmla="*/ 1339 w 2031"/>
                <a:gd name="T67" fmla="*/ 13 h 923"/>
                <a:gd name="T68" fmla="*/ 1374 w 2031"/>
                <a:gd name="T69" fmla="*/ 0 h 923"/>
                <a:gd name="T70" fmla="*/ 1478 w 2031"/>
                <a:gd name="T71" fmla="*/ 35 h 923"/>
                <a:gd name="T72" fmla="*/ 1582 w 2031"/>
                <a:gd name="T73" fmla="*/ 0 h 923"/>
                <a:gd name="T74" fmla="*/ 1616 w 2031"/>
                <a:gd name="T75" fmla="*/ 13 h 923"/>
                <a:gd name="T76" fmla="*/ 1684 w 2031"/>
                <a:gd name="T77" fmla="*/ 13 h 923"/>
                <a:gd name="T78" fmla="*/ 1717 w 2031"/>
                <a:gd name="T79" fmla="*/ 0 h 923"/>
                <a:gd name="T80" fmla="*/ 1822 w 2031"/>
                <a:gd name="T81" fmla="*/ 35 h 923"/>
                <a:gd name="T82" fmla="*/ 1926 w 2031"/>
                <a:gd name="T83" fmla="*/ 0 h 923"/>
                <a:gd name="T84" fmla="*/ 1960 w 2031"/>
                <a:gd name="T85" fmla="*/ 13 h 923"/>
                <a:gd name="T86" fmla="*/ 2031 w 2031"/>
                <a:gd name="T87" fmla="*/ 8 h 923"/>
                <a:gd name="T88" fmla="*/ 2031 w 2031"/>
                <a:gd name="T89" fmla="*/ 118 h 923"/>
                <a:gd name="T90" fmla="*/ 2031 w 2031"/>
                <a:gd name="T91" fmla="*/ 230 h 923"/>
                <a:gd name="T92" fmla="*/ 2031 w 2031"/>
                <a:gd name="T93" fmla="*/ 340 h 923"/>
                <a:gd name="T94" fmla="*/ 2031 w 2031"/>
                <a:gd name="T95" fmla="*/ 450 h 923"/>
                <a:gd name="T96" fmla="*/ 2031 w 2031"/>
                <a:gd name="T97" fmla="*/ 560 h 923"/>
                <a:gd name="T98" fmla="*/ 2031 w 2031"/>
                <a:gd name="T99" fmla="*/ 670 h 923"/>
                <a:gd name="T100" fmla="*/ 2031 w 2031"/>
                <a:gd name="T101" fmla="*/ 763 h 923"/>
                <a:gd name="T102" fmla="*/ 2027 w 2031"/>
                <a:gd name="T103" fmla="*/ 785 h 923"/>
                <a:gd name="T104" fmla="*/ 2027 w 2031"/>
                <a:gd name="T105" fmla="*/ 799 h 923"/>
                <a:gd name="T106" fmla="*/ 2014 w 2031"/>
                <a:gd name="T107" fmla="*/ 835 h 923"/>
                <a:gd name="T108" fmla="*/ 1993 w 2031"/>
                <a:gd name="T109" fmla="*/ 862 h 923"/>
                <a:gd name="T110" fmla="*/ 1991 w 2031"/>
                <a:gd name="T111" fmla="*/ 867 h 923"/>
                <a:gd name="T112" fmla="*/ 1960 w 2031"/>
                <a:gd name="T113" fmla="*/ 895 h 923"/>
                <a:gd name="T114" fmla="*/ 1929 w 2031"/>
                <a:gd name="T115" fmla="*/ 911 h 923"/>
                <a:gd name="T116" fmla="*/ 1898 w 2031"/>
                <a:gd name="T117" fmla="*/ 920 h 923"/>
                <a:gd name="T118" fmla="*/ 166 w 2031"/>
                <a:gd name="T119" fmla="*/ 923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31" h="923">
                  <a:moveTo>
                    <a:pt x="166" y="923"/>
                  </a:moveTo>
                  <a:lnTo>
                    <a:pt x="166" y="923"/>
                  </a:lnTo>
                  <a:lnTo>
                    <a:pt x="150" y="922"/>
                  </a:lnTo>
                  <a:lnTo>
                    <a:pt x="136" y="921"/>
                  </a:lnTo>
                  <a:lnTo>
                    <a:pt x="122" y="917"/>
                  </a:lnTo>
                  <a:lnTo>
                    <a:pt x="108" y="913"/>
                  </a:lnTo>
                  <a:lnTo>
                    <a:pt x="127" y="895"/>
                  </a:lnTo>
                  <a:lnTo>
                    <a:pt x="103" y="872"/>
                  </a:lnTo>
                  <a:lnTo>
                    <a:pt x="80" y="895"/>
                  </a:lnTo>
                  <a:lnTo>
                    <a:pt x="91" y="906"/>
                  </a:lnTo>
                  <a:lnTo>
                    <a:pt x="91" y="906"/>
                  </a:lnTo>
                  <a:lnTo>
                    <a:pt x="75" y="897"/>
                  </a:lnTo>
                  <a:lnTo>
                    <a:pt x="59" y="886"/>
                  </a:lnTo>
                  <a:lnTo>
                    <a:pt x="46" y="873"/>
                  </a:lnTo>
                  <a:lnTo>
                    <a:pt x="34" y="860"/>
                  </a:lnTo>
                  <a:lnTo>
                    <a:pt x="23" y="845"/>
                  </a:lnTo>
                  <a:lnTo>
                    <a:pt x="14" y="829"/>
                  </a:lnTo>
                  <a:lnTo>
                    <a:pt x="8" y="812"/>
                  </a:lnTo>
                  <a:lnTo>
                    <a:pt x="3" y="793"/>
                  </a:lnTo>
                  <a:lnTo>
                    <a:pt x="12" y="785"/>
                  </a:lnTo>
                  <a:lnTo>
                    <a:pt x="0" y="773"/>
                  </a:lnTo>
                  <a:lnTo>
                    <a:pt x="0" y="773"/>
                  </a:lnTo>
                  <a:lnTo>
                    <a:pt x="0" y="763"/>
                  </a:lnTo>
                  <a:lnTo>
                    <a:pt x="0" y="686"/>
                  </a:lnTo>
                  <a:lnTo>
                    <a:pt x="12" y="675"/>
                  </a:lnTo>
                  <a:lnTo>
                    <a:pt x="0" y="662"/>
                  </a:lnTo>
                  <a:lnTo>
                    <a:pt x="0" y="576"/>
                  </a:lnTo>
                  <a:lnTo>
                    <a:pt x="12" y="563"/>
                  </a:lnTo>
                  <a:lnTo>
                    <a:pt x="0" y="551"/>
                  </a:lnTo>
                  <a:lnTo>
                    <a:pt x="0" y="465"/>
                  </a:lnTo>
                  <a:lnTo>
                    <a:pt x="12" y="453"/>
                  </a:lnTo>
                  <a:lnTo>
                    <a:pt x="0" y="441"/>
                  </a:lnTo>
                  <a:lnTo>
                    <a:pt x="0" y="355"/>
                  </a:lnTo>
                  <a:lnTo>
                    <a:pt x="12" y="343"/>
                  </a:lnTo>
                  <a:lnTo>
                    <a:pt x="0" y="331"/>
                  </a:lnTo>
                  <a:lnTo>
                    <a:pt x="0" y="245"/>
                  </a:lnTo>
                  <a:lnTo>
                    <a:pt x="12" y="233"/>
                  </a:lnTo>
                  <a:lnTo>
                    <a:pt x="0" y="221"/>
                  </a:lnTo>
                  <a:lnTo>
                    <a:pt x="0" y="135"/>
                  </a:lnTo>
                  <a:lnTo>
                    <a:pt x="12" y="123"/>
                  </a:lnTo>
                  <a:lnTo>
                    <a:pt x="0" y="111"/>
                  </a:lnTo>
                  <a:lnTo>
                    <a:pt x="0" y="24"/>
                  </a:lnTo>
                  <a:lnTo>
                    <a:pt x="12" y="13"/>
                  </a:lnTo>
                  <a:lnTo>
                    <a:pt x="0" y="1"/>
                  </a:lnTo>
                  <a:lnTo>
                    <a:pt x="0" y="0"/>
                  </a:lnTo>
                  <a:lnTo>
                    <a:pt x="93" y="0"/>
                  </a:lnTo>
                  <a:lnTo>
                    <a:pt x="80" y="13"/>
                  </a:lnTo>
                  <a:lnTo>
                    <a:pt x="103" y="35"/>
                  </a:lnTo>
                  <a:lnTo>
                    <a:pt x="127" y="13"/>
                  </a:lnTo>
                  <a:lnTo>
                    <a:pt x="113" y="0"/>
                  </a:lnTo>
                  <a:lnTo>
                    <a:pt x="207" y="0"/>
                  </a:lnTo>
                  <a:lnTo>
                    <a:pt x="194" y="13"/>
                  </a:lnTo>
                  <a:lnTo>
                    <a:pt x="218" y="35"/>
                  </a:lnTo>
                  <a:lnTo>
                    <a:pt x="241" y="13"/>
                  </a:lnTo>
                  <a:lnTo>
                    <a:pt x="229" y="0"/>
                  </a:lnTo>
                  <a:lnTo>
                    <a:pt x="322" y="0"/>
                  </a:lnTo>
                  <a:lnTo>
                    <a:pt x="308" y="13"/>
                  </a:lnTo>
                  <a:lnTo>
                    <a:pt x="332" y="35"/>
                  </a:lnTo>
                  <a:lnTo>
                    <a:pt x="357" y="13"/>
                  </a:lnTo>
                  <a:lnTo>
                    <a:pt x="343" y="0"/>
                  </a:lnTo>
                  <a:lnTo>
                    <a:pt x="436" y="0"/>
                  </a:lnTo>
                  <a:lnTo>
                    <a:pt x="423" y="13"/>
                  </a:lnTo>
                  <a:lnTo>
                    <a:pt x="446" y="35"/>
                  </a:lnTo>
                  <a:lnTo>
                    <a:pt x="471" y="13"/>
                  </a:lnTo>
                  <a:lnTo>
                    <a:pt x="458" y="0"/>
                  </a:lnTo>
                  <a:lnTo>
                    <a:pt x="551" y="0"/>
                  </a:lnTo>
                  <a:lnTo>
                    <a:pt x="537" y="13"/>
                  </a:lnTo>
                  <a:lnTo>
                    <a:pt x="562" y="35"/>
                  </a:lnTo>
                  <a:lnTo>
                    <a:pt x="585" y="13"/>
                  </a:lnTo>
                  <a:lnTo>
                    <a:pt x="572" y="0"/>
                  </a:lnTo>
                  <a:lnTo>
                    <a:pt x="665" y="0"/>
                  </a:lnTo>
                  <a:lnTo>
                    <a:pt x="653" y="13"/>
                  </a:lnTo>
                  <a:lnTo>
                    <a:pt x="676" y="35"/>
                  </a:lnTo>
                  <a:lnTo>
                    <a:pt x="700" y="13"/>
                  </a:lnTo>
                  <a:lnTo>
                    <a:pt x="686" y="0"/>
                  </a:lnTo>
                  <a:lnTo>
                    <a:pt x="781" y="0"/>
                  </a:lnTo>
                  <a:lnTo>
                    <a:pt x="767" y="13"/>
                  </a:lnTo>
                  <a:lnTo>
                    <a:pt x="791" y="35"/>
                  </a:lnTo>
                  <a:lnTo>
                    <a:pt x="814" y="13"/>
                  </a:lnTo>
                  <a:lnTo>
                    <a:pt x="801" y="0"/>
                  </a:lnTo>
                  <a:lnTo>
                    <a:pt x="895" y="0"/>
                  </a:lnTo>
                  <a:lnTo>
                    <a:pt x="882" y="13"/>
                  </a:lnTo>
                  <a:lnTo>
                    <a:pt x="905" y="35"/>
                  </a:lnTo>
                  <a:lnTo>
                    <a:pt x="929" y="13"/>
                  </a:lnTo>
                  <a:lnTo>
                    <a:pt x="915" y="0"/>
                  </a:lnTo>
                  <a:lnTo>
                    <a:pt x="1010" y="0"/>
                  </a:lnTo>
                  <a:lnTo>
                    <a:pt x="996" y="13"/>
                  </a:lnTo>
                  <a:lnTo>
                    <a:pt x="1020" y="35"/>
                  </a:lnTo>
                  <a:lnTo>
                    <a:pt x="1043" y="13"/>
                  </a:lnTo>
                  <a:lnTo>
                    <a:pt x="1031" y="0"/>
                  </a:lnTo>
                  <a:lnTo>
                    <a:pt x="1124" y="0"/>
                  </a:lnTo>
                  <a:lnTo>
                    <a:pt x="1110" y="13"/>
                  </a:lnTo>
                  <a:lnTo>
                    <a:pt x="1134" y="35"/>
                  </a:lnTo>
                  <a:lnTo>
                    <a:pt x="1159" y="13"/>
                  </a:lnTo>
                  <a:lnTo>
                    <a:pt x="1145" y="0"/>
                  </a:lnTo>
                  <a:lnTo>
                    <a:pt x="1238" y="0"/>
                  </a:lnTo>
                  <a:lnTo>
                    <a:pt x="1225" y="13"/>
                  </a:lnTo>
                  <a:lnTo>
                    <a:pt x="1248" y="35"/>
                  </a:lnTo>
                  <a:lnTo>
                    <a:pt x="1273" y="13"/>
                  </a:lnTo>
                  <a:lnTo>
                    <a:pt x="1260" y="0"/>
                  </a:lnTo>
                  <a:lnTo>
                    <a:pt x="1353" y="0"/>
                  </a:lnTo>
                  <a:lnTo>
                    <a:pt x="1339" y="13"/>
                  </a:lnTo>
                  <a:lnTo>
                    <a:pt x="1364" y="35"/>
                  </a:lnTo>
                  <a:lnTo>
                    <a:pt x="1388" y="13"/>
                  </a:lnTo>
                  <a:lnTo>
                    <a:pt x="1374" y="0"/>
                  </a:lnTo>
                  <a:lnTo>
                    <a:pt x="1467" y="0"/>
                  </a:lnTo>
                  <a:lnTo>
                    <a:pt x="1454" y="13"/>
                  </a:lnTo>
                  <a:lnTo>
                    <a:pt x="1478" y="35"/>
                  </a:lnTo>
                  <a:lnTo>
                    <a:pt x="1502" y="13"/>
                  </a:lnTo>
                  <a:lnTo>
                    <a:pt x="1489" y="0"/>
                  </a:lnTo>
                  <a:lnTo>
                    <a:pt x="1582" y="0"/>
                  </a:lnTo>
                  <a:lnTo>
                    <a:pt x="1569" y="13"/>
                  </a:lnTo>
                  <a:lnTo>
                    <a:pt x="1593" y="35"/>
                  </a:lnTo>
                  <a:lnTo>
                    <a:pt x="1616" y="13"/>
                  </a:lnTo>
                  <a:lnTo>
                    <a:pt x="1603" y="0"/>
                  </a:lnTo>
                  <a:lnTo>
                    <a:pt x="1697" y="0"/>
                  </a:lnTo>
                  <a:lnTo>
                    <a:pt x="1684" y="13"/>
                  </a:lnTo>
                  <a:lnTo>
                    <a:pt x="1707" y="35"/>
                  </a:lnTo>
                  <a:lnTo>
                    <a:pt x="1731" y="13"/>
                  </a:lnTo>
                  <a:lnTo>
                    <a:pt x="1717" y="0"/>
                  </a:lnTo>
                  <a:lnTo>
                    <a:pt x="1812" y="0"/>
                  </a:lnTo>
                  <a:lnTo>
                    <a:pt x="1798" y="13"/>
                  </a:lnTo>
                  <a:lnTo>
                    <a:pt x="1822" y="35"/>
                  </a:lnTo>
                  <a:lnTo>
                    <a:pt x="1845" y="13"/>
                  </a:lnTo>
                  <a:lnTo>
                    <a:pt x="1833" y="0"/>
                  </a:lnTo>
                  <a:lnTo>
                    <a:pt x="1926" y="0"/>
                  </a:lnTo>
                  <a:lnTo>
                    <a:pt x="1913" y="13"/>
                  </a:lnTo>
                  <a:lnTo>
                    <a:pt x="1936" y="35"/>
                  </a:lnTo>
                  <a:lnTo>
                    <a:pt x="1960" y="13"/>
                  </a:lnTo>
                  <a:lnTo>
                    <a:pt x="1947" y="0"/>
                  </a:lnTo>
                  <a:lnTo>
                    <a:pt x="2031" y="0"/>
                  </a:lnTo>
                  <a:lnTo>
                    <a:pt x="2031" y="8"/>
                  </a:lnTo>
                  <a:lnTo>
                    <a:pt x="2027" y="13"/>
                  </a:lnTo>
                  <a:lnTo>
                    <a:pt x="2031" y="16"/>
                  </a:lnTo>
                  <a:lnTo>
                    <a:pt x="2031" y="118"/>
                  </a:lnTo>
                  <a:lnTo>
                    <a:pt x="2027" y="123"/>
                  </a:lnTo>
                  <a:lnTo>
                    <a:pt x="2031" y="126"/>
                  </a:lnTo>
                  <a:lnTo>
                    <a:pt x="2031" y="230"/>
                  </a:lnTo>
                  <a:lnTo>
                    <a:pt x="2027" y="233"/>
                  </a:lnTo>
                  <a:lnTo>
                    <a:pt x="2031" y="237"/>
                  </a:lnTo>
                  <a:lnTo>
                    <a:pt x="2031" y="340"/>
                  </a:lnTo>
                  <a:lnTo>
                    <a:pt x="2027" y="343"/>
                  </a:lnTo>
                  <a:lnTo>
                    <a:pt x="2031" y="347"/>
                  </a:lnTo>
                  <a:lnTo>
                    <a:pt x="2031" y="450"/>
                  </a:lnTo>
                  <a:lnTo>
                    <a:pt x="2027" y="453"/>
                  </a:lnTo>
                  <a:lnTo>
                    <a:pt x="2031" y="457"/>
                  </a:lnTo>
                  <a:lnTo>
                    <a:pt x="2031" y="560"/>
                  </a:lnTo>
                  <a:lnTo>
                    <a:pt x="2027" y="563"/>
                  </a:lnTo>
                  <a:lnTo>
                    <a:pt x="2031" y="568"/>
                  </a:lnTo>
                  <a:lnTo>
                    <a:pt x="2031" y="670"/>
                  </a:lnTo>
                  <a:lnTo>
                    <a:pt x="2027" y="675"/>
                  </a:lnTo>
                  <a:lnTo>
                    <a:pt x="2031" y="678"/>
                  </a:lnTo>
                  <a:lnTo>
                    <a:pt x="2031" y="763"/>
                  </a:lnTo>
                  <a:lnTo>
                    <a:pt x="2031" y="763"/>
                  </a:lnTo>
                  <a:lnTo>
                    <a:pt x="2030" y="781"/>
                  </a:lnTo>
                  <a:lnTo>
                    <a:pt x="2027" y="785"/>
                  </a:lnTo>
                  <a:lnTo>
                    <a:pt x="2029" y="787"/>
                  </a:lnTo>
                  <a:lnTo>
                    <a:pt x="2029" y="787"/>
                  </a:lnTo>
                  <a:lnTo>
                    <a:pt x="2027" y="799"/>
                  </a:lnTo>
                  <a:lnTo>
                    <a:pt x="2024" y="812"/>
                  </a:lnTo>
                  <a:lnTo>
                    <a:pt x="2019" y="824"/>
                  </a:lnTo>
                  <a:lnTo>
                    <a:pt x="2014" y="835"/>
                  </a:lnTo>
                  <a:lnTo>
                    <a:pt x="1993" y="817"/>
                  </a:lnTo>
                  <a:lnTo>
                    <a:pt x="1970" y="840"/>
                  </a:lnTo>
                  <a:lnTo>
                    <a:pt x="1993" y="862"/>
                  </a:lnTo>
                  <a:lnTo>
                    <a:pt x="2000" y="857"/>
                  </a:lnTo>
                  <a:lnTo>
                    <a:pt x="2000" y="857"/>
                  </a:lnTo>
                  <a:lnTo>
                    <a:pt x="1991" y="867"/>
                  </a:lnTo>
                  <a:lnTo>
                    <a:pt x="1981" y="878"/>
                  </a:lnTo>
                  <a:lnTo>
                    <a:pt x="1971" y="886"/>
                  </a:lnTo>
                  <a:lnTo>
                    <a:pt x="1960" y="895"/>
                  </a:lnTo>
                  <a:lnTo>
                    <a:pt x="1936" y="872"/>
                  </a:lnTo>
                  <a:lnTo>
                    <a:pt x="1913" y="895"/>
                  </a:lnTo>
                  <a:lnTo>
                    <a:pt x="1929" y="911"/>
                  </a:lnTo>
                  <a:lnTo>
                    <a:pt x="1929" y="911"/>
                  </a:lnTo>
                  <a:lnTo>
                    <a:pt x="1914" y="916"/>
                  </a:lnTo>
                  <a:lnTo>
                    <a:pt x="1898" y="920"/>
                  </a:lnTo>
                  <a:lnTo>
                    <a:pt x="1882" y="922"/>
                  </a:lnTo>
                  <a:lnTo>
                    <a:pt x="1865" y="923"/>
                  </a:lnTo>
                  <a:lnTo>
                    <a:pt x="166" y="9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521"/>
            <p:cNvSpPr>
              <a:spLocks/>
            </p:cNvSpPr>
            <p:nvPr/>
          </p:nvSpPr>
          <p:spPr bwMode="auto">
            <a:xfrm flipH="1">
              <a:off x="7500874" y="516749"/>
              <a:ext cx="13904" cy="10425"/>
            </a:xfrm>
            <a:custGeom>
              <a:avLst/>
              <a:gdLst>
                <a:gd name="T0" fmla="*/ 23 w 47"/>
                <a:gd name="T1" fmla="*/ 45 h 45"/>
                <a:gd name="T2" fmla="*/ 47 w 47"/>
                <a:gd name="T3" fmla="*/ 23 h 45"/>
                <a:gd name="T4" fmla="*/ 23 w 47"/>
                <a:gd name="T5" fmla="*/ 0 h 45"/>
                <a:gd name="T6" fmla="*/ 0 w 47"/>
                <a:gd name="T7" fmla="*/ 23 h 45"/>
                <a:gd name="T8" fmla="*/ 23 w 47"/>
                <a:gd name="T9" fmla="*/ 45 h 45"/>
              </a:gdLst>
              <a:ahLst/>
              <a:cxnLst>
                <a:cxn ang="0">
                  <a:pos x="T0" y="T1"/>
                </a:cxn>
                <a:cxn ang="0">
                  <a:pos x="T2" y="T3"/>
                </a:cxn>
                <a:cxn ang="0">
                  <a:pos x="T4" y="T5"/>
                </a:cxn>
                <a:cxn ang="0">
                  <a:pos x="T6" y="T7"/>
                </a:cxn>
                <a:cxn ang="0">
                  <a:pos x="T8" y="T9"/>
                </a:cxn>
              </a:cxnLst>
              <a:rect l="0" t="0" r="r" b="b"/>
              <a:pathLst>
                <a:path w="47" h="45">
                  <a:moveTo>
                    <a:pt x="23" y="45"/>
                  </a:moveTo>
                  <a:lnTo>
                    <a:pt x="47" y="23"/>
                  </a:lnTo>
                  <a:lnTo>
                    <a:pt x="23" y="0"/>
                  </a:lnTo>
                  <a:lnTo>
                    <a:pt x="0" y="23"/>
                  </a:lnTo>
                  <a:lnTo>
                    <a:pt x="23" y="4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22"/>
            <p:cNvSpPr>
              <a:spLocks/>
            </p:cNvSpPr>
            <p:nvPr/>
          </p:nvSpPr>
          <p:spPr bwMode="auto">
            <a:xfrm flipH="1">
              <a:off x="7003806" y="351693"/>
              <a:ext cx="12166" cy="12162"/>
            </a:xfrm>
            <a:custGeom>
              <a:avLst/>
              <a:gdLst>
                <a:gd name="T0" fmla="*/ 24 w 47"/>
                <a:gd name="T1" fmla="*/ 0 h 45"/>
                <a:gd name="T2" fmla="*/ 0 w 47"/>
                <a:gd name="T3" fmla="*/ 23 h 45"/>
                <a:gd name="T4" fmla="*/ 24 w 47"/>
                <a:gd name="T5" fmla="*/ 45 h 45"/>
                <a:gd name="T6" fmla="*/ 47 w 47"/>
                <a:gd name="T7" fmla="*/ 23 h 45"/>
                <a:gd name="T8" fmla="*/ 24 w 47"/>
                <a:gd name="T9" fmla="*/ 0 h 45"/>
              </a:gdLst>
              <a:ahLst/>
              <a:cxnLst>
                <a:cxn ang="0">
                  <a:pos x="T0" y="T1"/>
                </a:cxn>
                <a:cxn ang="0">
                  <a:pos x="T2" y="T3"/>
                </a:cxn>
                <a:cxn ang="0">
                  <a:pos x="T4" y="T5"/>
                </a:cxn>
                <a:cxn ang="0">
                  <a:pos x="T6" y="T7"/>
                </a:cxn>
                <a:cxn ang="0">
                  <a:pos x="T8" y="T9"/>
                </a:cxn>
              </a:cxnLst>
              <a:rect l="0" t="0" r="r" b="b"/>
              <a:pathLst>
                <a:path w="47" h="45">
                  <a:moveTo>
                    <a:pt x="24" y="0"/>
                  </a:moveTo>
                  <a:lnTo>
                    <a:pt x="0" y="23"/>
                  </a:lnTo>
                  <a:lnTo>
                    <a:pt x="24" y="45"/>
                  </a:lnTo>
                  <a:lnTo>
                    <a:pt x="47"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523"/>
            <p:cNvSpPr>
              <a:spLocks/>
            </p:cNvSpPr>
            <p:nvPr/>
          </p:nvSpPr>
          <p:spPr bwMode="auto">
            <a:xfrm flipH="1">
              <a:off x="6986426" y="337794"/>
              <a:ext cx="13904" cy="12162"/>
            </a:xfrm>
            <a:custGeom>
              <a:avLst/>
              <a:gdLst>
                <a:gd name="T0" fmla="*/ 23 w 47"/>
                <a:gd name="T1" fmla="*/ 45 h 45"/>
                <a:gd name="T2" fmla="*/ 47 w 47"/>
                <a:gd name="T3" fmla="*/ 23 h 45"/>
                <a:gd name="T4" fmla="*/ 23 w 47"/>
                <a:gd name="T5" fmla="*/ 0 h 45"/>
                <a:gd name="T6" fmla="*/ 0 w 47"/>
                <a:gd name="T7" fmla="*/ 23 h 45"/>
                <a:gd name="T8" fmla="*/ 23 w 47"/>
                <a:gd name="T9" fmla="*/ 45 h 45"/>
              </a:gdLst>
              <a:ahLst/>
              <a:cxnLst>
                <a:cxn ang="0">
                  <a:pos x="T0" y="T1"/>
                </a:cxn>
                <a:cxn ang="0">
                  <a:pos x="T2" y="T3"/>
                </a:cxn>
                <a:cxn ang="0">
                  <a:pos x="T4" y="T5"/>
                </a:cxn>
                <a:cxn ang="0">
                  <a:pos x="T6" y="T7"/>
                </a:cxn>
                <a:cxn ang="0">
                  <a:pos x="T8" y="T9"/>
                </a:cxn>
              </a:cxnLst>
              <a:rect l="0" t="0" r="r" b="b"/>
              <a:pathLst>
                <a:path w="47" h="45">
                  <a:moveTo>
                    <a:pt x="23" y="45"/>
                  </a:moveTo>
                  <a:lnTo>
                    <a:pt x="47" y="23"/>
                  </a:lnTo>
                  <a:lnTo>
                    <a:pt x="23" y="0"/>
                  </a:lnTo>
                  <a:lnTo>
                    <a:pt x="0" y="23"/>
                  </a:lnTo>
                  <a:lnTo>
                    <a:pt x="23" y="4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524"/>
            <p:cNvSpPr>
              <a:spLocks/>
            </p:cNvSpPr>
            <p:nvPr/>
          </p:nvSpPr>
          <p:spPr bwMode="auto">
            <a:xfrm flipH="1">
              <a:off x="7500874" y="351693"/>
              <a:ext cx="13904" cy="12162"/>
            </a:xfrm>
            <a:custGeom>
              <a:avLst/>
              <a:gdLst>
                <a:gd name="T0" fmla="*/ 0 w 47"/>
                <a:gd name="T1" fmla="*/ 23 h 45"/>
                <a:gd name="T2" fmla="*/ 23 w 47"/>
                <a:gd name="T3" fmla="*/ 45 h 45"/>
                <a:gd name="T4" fmla="*/ 47 w 47"/>
                <a:gd name="T5" fmla="*/ 23 h 45"/>
                <a:gd name="T6" fmla="*/ 23 w 47"/>
                <a:gd name="T7" fmla="*/ 0 h 45"/>
                <a:gd name="T8" fmla="*/ 0 w 47"/>
                <a:gd name="T9" fmla="*/ 23 h 45"/>
              </a:gdLst>
              <a:ahLst/>
              <a:cxnLst>
                <a:cxn ang="0">
                  <a:pos x="T0" y="T1"/>
                </a:cxn>
                <a:cxn ang="0">
                  <a:pos x="T2" y="T3"/>
                </a:cxn>
                <a:cxn ang="0">
                  <a:pos x="T4" y="T5"/>
                </a:cxn>
                <a:cxn ang="0">
                  <a:pos x="T6" y="T7"/>
                </a:cxn>
                <a:cxn ang="0">
                  <a:pos x="T8" y="T9"/>
                </a:cxn>
              </a:cxnLst>
              <a:rect l="0" t="0" r="r" b="b"/>
              <a:pathLst>
                <a:path w="47" h="45">
                  <a:moveTo>
                    <a:pt x="0" y="23"/>
                  </a:moveTo>
                  <a:lnTo>
                    <a:pt x="23" y="45"/>
                  </a:lnTo>
                  <a:lnTo>
                    <a:pt x="47" y="23"/>
                  </a:lnTo>
                  <a:lnTo>
                    <a:pt x="23"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525"/>
            <p:cNvSpPr>
              <a:spLocks/>
            </p:cNvSpPr>
            <p:nvPr/>
          </p:nvSpPr>
          <p:spPr bwMode="auto">
            <a:xfrm flipH="1">
              <a:off x="7518254" y="337794"/>
              <a:ext cx="12166" cy="12162"/>
            </a:xfrm>
            <a:custGeom>
              <a:avLst/>
              <a:gdLst>
                <a:gd name="T0" fmla="*/ 47 w 47"/>
                <a:gd name="T1" fmla="*/ 23 h 45"/>
                <a:gd name="T2" fmla="*/ 23 w 47"/>
                <a:gd name="T3" fmla="*/ 0 h 45"/>
                <a:gd name="T4" fmla="*/ 0 w 47"/>
                <a:gd name="T5" fmla="*/ 23 h 45"/>
                <a:gd name="T6" fmla="*/ 23 w 47"/>
                <a:gd name="T7" fmla="*/ 45 h 45"/>
                <a:gd name="T8" fmla="*/ 47 w 47"/>
                <a:gd name="T9" fmla="*/ 23 h 45"/>
              </a:gdLst>
              <a:ahLst/>
              <a:cxnLst>
                <a:cxn ang="0">
                  <a:pos x="T0" y="T1"/>
                </a:cxn>
                <a:cxn ang="0">
                  <a:pos x="T2" y="T3"/>
                </a:cxn>
                <a:cxn ang="0">
                  <a:pos x="T4" y="T5"/>
                </a:cxn>
                <a:cxn ang="0">
                  <a:pos x="T6" y="T7"/>
                </a:cxn>
                <a:cxn ang="0">
                  <a:pos x="T8" y="T9"/>
                </a:cxn>
              </a:cxnLst>
              <a:rect l="0" t="0" r="r" b="b"/>
              <a:pathLst>
                <a:path w="47" h="45">
                  <a:moveTo>
                    <a:pt x="47" y="23"/>
                  </a:moveTo>
                  <a:lnTo>
                    <a:pt x="23" y="0"/>
                  </a:lnTo>
                  <a:lnTo>
                    <a:pt x="0" y="23"/>
                  </a:lnTo>
                  <a:lnTo>
                    <a:pt x="23" y="45"/>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526"/>
            <p:cNvSpPr>
              <a:spLocks/>
            </p:cNvSpPr>
            <p:nvPr/>
          </p:nvSpPr>
          <p:spPr bwMode="auto">
            <a:xfrm flipH="1">
              <a:off x="7500874" y="488950"/>
              <a:ext cx="13904" cy="12162"/>
            </a:xfrm>
            <a:custGeom>
              <a:avLst/>
              <a:gdLst>
                <a:gd name="T0" fmla="*/ 23 w 47"/>
                <a:gd name="T1" fmla="*/ 46 h 46"/>
                <a:gd name="T2" fmla="*/ 47 w 47"/>
                <a:gd name="T3" fmla="*/ 24 h 46"/>
                <a:gd name="T4" fmla="*/ 23 w 47"/>
                <a:gd name="T5" fmla="*/ 0 h 46"/>
                <a:gd name="T6" fmla="*/ 0 w 47"/>
                <a:gd name="T7" fmla="*/ 24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lnTo>
                    <a:pt x="47" y="24"/>
                  </a:lnTo>
                  <a:lnTo>
                    <a:pt x="23" y="0"/>
                  </a:lnTo>
                  <a:lnTo>
                    <a:pt x="0" y="24"/>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527"/>
            <p:cNvSpPr>
              <a:spLocks/>
            </p:cNvSpPr>
            <p:nvPr/>
          </p:nvSpPr>
          <p:spPr bwMode="auto">
            <a:xfrm flipH="1">
              <a:off x="7518254" y="502850"/>
              <a:ext cx="12166" cy="10425"/>
            </a:xfrm>
            <a:custGeom>
              <a:avLst/>
              <a:gdLst>
                <a:gd name="T0" fmla="*/ 23 w 47"/>
                <a:gd name="T1" fmla="*/ 0 h 46"/>
                <a:gd name="T2" fmla="*/ 0 w 47"/>
                <a:gd name="T3" fmla="*/ 24 h 46"/>
                <a:gd name="T4" fmla="*/ 23 w 47"/>
                <a:gd name="T5" fmla="*/ 46 h 46"/>
                <a:gd name="T6" fmla="*/ 47 w 47"/>
                <a:gd name="T7" fmla="*/ 24 h 46"/>
                <a:gd name="T8" fmla="*/ 23 w 47"/>
                <a:gd name="T9" fmla="*/ 0 h 46"/>
              </a:gdLst>
              <a:ahLst/>
              <a:cxnLst>
                <a:cxn ang="0">
                  <a:pos x="T0" y="T1"/>
                </a:cxn>
                <a:cxn ang="0">
                  <a:pos x="T2" y="T3"/>
                </a:cxn>
                <a:cxn ang="0">
                  <a:pos x="T4" y="T5"/>
                </a:cxn>
                <a:cxn ang="0">
                  <a:pos x="T6" y="T7"/>
                </a:cxn>
                <a:cxn ang="0">
                  <a:pos x="T8" y="T9"/>
                </a:cxn>
              </a:cxnLst>
              <a:rect l="0" t="0" r="r" b="b"/>
              <a:pathLst>
                <a:path w="47" h="46">
                  <a:moveTo>
                    <a:pt x="23" y="0"/>
                  </a:moveTo>
                  <a:lnTo>
                    <a:pt x="0" y="24"/>
                  </a:lnTo>
                  <a:lnTo>
                    <a:pt x="23" y="46"/>
                  </a:lnTo>
                  <a:lnTo>
                    <a:pt x="47" y="24"/>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28"/>
            <p:cNvSpPr>
              <a:spLocks/>
            </p:cNvSpPr>
            <p:nvPr/>
          </p:nvSpPr>
          <p:spPr bwMode="auto">
            <a:xfrm flipH="1">
              <a:off x="7036828" y="379492"/>
              <a:ext cx="13904" cy="12162"/>
            </a:xfrm>
            <a:custGeom>
              <a:avLst/>
              <a:gdLst>
                <a:gd name="T0" fmla="*/ 23 w 47"/>
                <a:gd name="T1" fmla="*/ 0 h 46"/>
                <a:gd name="T2" fmla="*/ 0 w 47"/>
                <a:gd name="T3" fmla="*/ 23 h 46"/>
                <a:gd name="T4" fmla="*/ 23 w 47"/>
                <a:gd name="T5" fmla="*/ 46 h 46"/>
                <a:gd name="T6" fmla="*/ 47 w 47"/>
                <a:gd name="T7" fmla="*/ 23 h 46"/>
                <a:gd name="T8" fmla="*/ 23 w 47"/>
                <a:gd name="T9" fmla="*/ 0 h 46"/>
              </a:gdLst>
              <a:ahLst/>
              <a:cxnLst>
                <a:cxn ang="0">
                  <a:pos x="T0" y="T1"/>
                </a:cxn>
                <a:cxn ang="0">
                  <a:pos x="T2" y="T3"/>
                </a:cxn>
                <a:cxn ang="0">
                  <a:pos x="T4" y="T5"/>
                </a:cxn>
                <a:cxn ang="0">
                  <a:pos x="T6" y="T7"/>
                </a:cxn>
                <a:cxn ang="0">
                  <a:pos x="T8" y="T9"/>
                </a:cxn>
              </a:cxnLst>
              <a:rect l="0" t="0" r="r" b="b"/>
              <a:pathLst>
                <a:path w="47" h="46">
                  <a:moveTo>
                    <a:pt x="23" y="0"/>
                  </a:moveTo>
                  <a:lnTo>
                    <a:pt x="0" y="23"/>
                  </a:lnTo>
                  <a:lnTo>
                    <a:pt x="23" y="46"/>
                  </a:lnTo>
                  <a:lnTo>
                    <a:pt x="47" y="23"/>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529"/>
            <p:cNvSpPr>
              <a:spLocks/>
            </p:cNvSpPr>
            <p:nvPr/>
          </p:nvSpPr>
          <p:spPr bwMode="auto">
            <a:xfrm flipH="1">
              <a:off x="7019448" y="365593"/>
              <a:ext cx="13904" cy="12162"/>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530"/>
            <p:cNvSpPr>
              <a:spLocks/>
            </p:cNvSpPr>
            <p:nvPr/>
          </p:nvSpPr>
          <p:spPr bwMode="auto">
            <a:xfrm flipH="1">
              <a:off x="7467852" y="379492"/>
              <a:ext cx="13904" cy="12162"/>
            </a:xfrm>
            <a:custGeom>
              <a:avLst/>
              <a:gdLst>
                <a:gd name="T0" fmla="*/ 0 w 47"/>
                <a:gd name="T1" fmla="*/ 23 h 46"/>
                <a:gd name="T2" fmla="*/ 24 w 47"/>
                <a:gd name="T3" fmla="*/ 46 h 46"/>
                <a:gd name="T4" fmla="*/ 47 w 47"/>
                <a:gd name="T5" fmla="*/ 23 h 46"/>
                <a:gd name="T6" fmla="*/ 24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4" y="46"/>
                  </a:lnTo>
                  <a:lnTo>
                    <a:pt x="47"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531"/>
            <p:cNvSpPr>
              <a:spLocks/>
            </p:cNvSpPr>
            <p:nvPr/>
          </p:nvSpPr>
          <p:spPr bwMode="auto">
            <a:xfrm flipH="1">
              <a:off x="7483494" y="365593"/>
              <a:ext cx="13904" cy="12162"/>
            </a:xfrm>
            <a:custGeom>
              <a:avLst/>
              <a:gdLst>
                <a:gd name="T0" fmla="*/ 47 w 47"/>
                <a:gd name="T1" fmla="*/ 23 h 46"/>
                <a:gd name="T2" fmla="*/ 24 w 47"/>
                <a:gd name="T3" fmla="*/ 0 h 46"/>
                <a:gd name="T4" fmla="*/ 0 w 47"/>
                <a:gd name="T5" fmla="*/ 23 h 46"/>
                <a:gd name="T6" fmla="*/ 24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4" y="0"/>
                  </a:lnTo>
                  <a:lnTo>
                    <a:pt x="0" y="23"/>
                  </a:lnTo>
                  <a:lnTo>
                    <a:pt x="24"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532"/>
            <p:cNvSpPr>
              <a:spLocks/>
            </p:cNvSpPr>
            <p:nvPr/>
          </p:nvSpPr>
          <p:spPr bwMode="auto">
            <a:xfrm flipH="1">
              <a:off x="7069850" y="407291"/>
              <a:ext cx="13904" cy="10425"/>
            </a:xfrm>
            <a:custGeom>
              <a:avLst/>
              <a:gdLst>
                <a:gd name="T0" fmla="*/ 24 w 48"/>
                <a:gd name="T1" fmla="*/ 0 h 46"/>
                <a:gd name="T2" fmla="*/ 0 w 48"/>
                <a:gd name="T3" fmla="*/ 23 h 46"/>
                <a:gd name="T4" fmla="*/ 24 w 48"/>
                <a:gd name="T5" fmla="*/ 46 h 46"/>
                <a:gd name="T6" fmla="*/ 48 w 48"/>
                <a:gd name="T7" fmla="*/ 23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3"/>
                  </a:lnTo>
                  <a:lnTo>
                    <a:pt x="24" y="46"/>
                  </a:lnTo>
                  <a:lnTo>
                    <a:pt x="48"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533"/>
            <p:cNvSpPr>
              <a:spLocks/>
            </p:cNvSpPr>
            <p:nvPr/>
          </p:nvSpPr>
          <p:spPr bwMode="auto">
            <a:xfrm flipH="1">
              <a:off x="7052470" y="393392"/>
              <a:ext cx="13904" cy="10425"/>
            </a:xfrm>
            <a:custGeom>
              <a:avLst/>
              <a:gdLst>
                <a:gd name="T0" fmla="*/ 23 w 47"/>
                <a:gd name="T1" fmla="*/ 46 h 46"/>
                <a:gd name="T2" fmla="*/ 47 w 47"/>
                <a:gd name="T3" fmla="*/ 23 h 46"/>
                <a:gd name="T4" fmla="*/ 23 w 47"/>
                <a:gd name="T5" fmla="*/ 0 h 46"/>
                <a:gd name="T6" fmla="*/ 0 w 47"/>
                <a:gd name="T7" fmla="*/ 23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lnTo>
                    <a:pt x="47" y="23"/>
                  </a:lnTo>
                  <a:lnTo>
                    <a:pt x="23" y="0"/>
                  </a:lnTo>
                  <a:lnTo>
                    <a:pt x="0" y="23"/>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34"/>
            <p:cNvSpPr>
              <a:spLocks/>
            </p:cNvSpPr>
            <p:nvPr/>
          </p:nvSpPr>
          <p:spPr bwMode="auto">
            <a:xfrm flipH="1">
              <a:off x="7434830" y="407291"/>
              <a:ext cx="13904" cy="10425"/>
            </a:xfrm>
            <a:custGeom>
              <a:avLst/>
              <a:gdLst>
                <a:gd name="T0" fmla="*/ 0 w 48"/>
                <a:gd name="T1" fmla="*/ 23 h 46"/>
                <a:gd name="T2" fmla="*/ 23 w 48"/>
                <a:gd name="T3" fmla="*/ 46 h 46"/>
                <a:gd name="T4" fmla="*/ 48 w 48"/>
                <a:gd name="T5" fmla="*/ 23 h 46"/>
                <a:gd name="T6" fmla="*/ 23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3" y="46"/>
                  </a:lnTo>
                  <a:lnTo>
                    <a:pt x="48" y="23"/>
                  </a:lnTo>
                  <a:lnTo>
                    <a:pt x="23"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535"/>
            <p:cNvSpPr>
              <a:spLocks/>
            </p:cNvSpPr>
            <p:nvPr/>
          </p:nvSpPr>
          <p:spPr bwMode="auto">
            <a:xfrm flipH="1">
              <a:off x="7450472" y="393392"/>
              <a:ext cx="13904" cy="10425"/>
            </a:xfrm>
            <a:custGeom>
              <a:avLst/>
              <a:gdLst>
                <a:gd name="T0" fmla="*/ 49 w 49"/>
                <a:gd name="T1" fmla="*/ 23 h 46"/>
                <a:gd name="T2" fmla="*/ 24 w 49"/>
                <a:gd name="T3" fmla="*/ 0 h 46"/>
                <a:gd name="T4" fmla="*/ 0 w 49"/>
                <a:gd name="T5" fmla="*/ 23 h 46"/>
                <a:gd name="T6" fmla="*/ 24 w 49"/>
                <a:gd name="T7" fmla="*/ 46 h 46"/>
                <a:gd name="T8" fmla="*/ 49 w 49"/>
                <a:gd name="T9" fmla="*/ 23 h 46"/>
              </a:gdLst>
              <a:ahLst/>
              <a:cxnLst>
                <a:cxn ang="0">
                  <a:pos x="T0" y="T1"/>
                </a:cxn>
                <a:cxn ang="0">
                  <a:pos x="T2" y="T3"/>
                </a:cxn>
                <a:cxn ang="0">
                  <a:pos x="T4" y="T5"/>
                </a:cxn>
                <a:cxn ang="0">
                  <a:pos x="T6" y="T7"/>
                </a:cxn>
                <a:cxn ang="0">
                  <a:pos x="T8" y="T9"/>
                </a:cxn>
              </a:cxnLst>
              <a:rect l="0" t="0" r="r" b="b"/>
              <a:pathLst>
                <a:path w="49" h="46">
                  <a:moveTo>
                    <a:pt x="49" y="23"/>
                  </a:moveTo>
                  <a:lnTo>
                    <a:pt x="24" y="0"/>
                  </a:lnTo>
                  <a:lnTo>
                    <a:pt x="0" y="23"/>
                  </a:lnTo>
                  <a:lnTo>
                    <a:pt x="24" y="46"/>
                  </a:lnTo>
                  <a:lnTo>
                    <a:pt x="49"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536"/>
            <p:cNvSpPr>
              <a:spLocks/>
            </p:cNvSpPr>
            <p:nvPr/>
          </p:nvSpPr>
          <p:spPr bwMode="auto">
            <a:xfrm flipH="1">
              <a:off x="7102872" y="435090"/>
              <a:ext cx="13904" cy="10425"/>
            </a:xfrm>
            <a:custGeom>
              <a:avLst/>
              <a:gdLst>
                <a:gd name="T0" fmla="*/ 24 w 47"/>
                <a:gd name="T1" fmla="*/ 0 h 46"/>
                <a:gd name="T2" fmla="*/ 0 w 47"/>
                <a:gd name="T3" fmla="*/ 22 h 46"/>
                <a:gd name="T4" fmla="*/ 24 w 47"/>
                <a:gd name="T5" fmla="*/ 46 h 46"/>
                <a:gd name="T6" fmla="*/ 47 w 47"/>
                <a:gd name="T7" fmla="*/ 22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2"/>
                  </a:lnTo>
                  <a:lnTo>
                    <a:pt x="24" y="46"/>
                  </a:lnTo>
                  <a:lnTo>
                    <a:pt x="47"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537"/>
            <p:cNvSpPr>
              <a:spLocks/>
            </p:cNvSpPr>
            <p:nvPr/>
          </p:nvSpPr>
          <p:spPr bwMode="auto">
            <a:xfrm flipH="1">
              <a:off x="7085492" y="421191"/>
              <a:ext cx="13904" cy="10425"/>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538"/>
            <p:cNvSpPr>
              <a:spLocks/>
            </p:cNvSpPr>
            <p:nvPr/>
          </p:nvSpPr>
          <p:spPr bwMode="auto">
            <a:xfrm flipH="1">
              <a:off x="7118514" y="421191"/>
              <a:ext cx="13904" cy="10425"/>
            </a:xfrm>
            <a:custGeom>
              <a:avLst/>
              <a:gdLst>
                <a:gd name="T0" fmla="*/ 48 w 48"/>
                <a:gd name="T1" fmla="*/ 23 h 46"/>
                <a:gd name="T2" fmla="*/ 24 w 48"/>
                <a:gd name="T3" fmla="*/ 0 h 46"/>
                <a:gd name="T4" fmla="*/ 0 w 48"/>
                <a:gd name="T5" fmla="*/ 23 h 46"/>
                <a:gd name="T6" fmla="*/ 24 w 48"/>
                <a:gd name="T7" fmla="*/ 46 h 46"/>
                <a:gd name="T8" fmla="*/ 48 w 48"/>
                <a:gd name="T9" fmla="*/ 23 h 46"/>
              </a:gdLst>
              <a:ahLst/>
              <a:cxnLst>
                <a:cxn ang="0">
                  <a:pos x="T0" y="T1"/>
                </a:cxn>
                <a:cxn ang="0">
                  <a:pos x="T2" y="T3"/>
                </a:cxn>
                <a:cxn ang="0">
                  <a:pos x="T4" y="T5"/>
                </a:cxn>
                <a:cxn ang="0">
                  <a:pos x="T6" y="T7"/>
                </a:cxn>
                <a:cxn ang="0">
                  <a:pos x="T8" y="T9"/>
                </a:cxn>
              </a:cxnLst>
              <a:rect l="0" t="0" r="r" b="b"/>
              <a:pathLst>
                <a:path w="48" h="46">
                  <a:moveTo>
                    <a:pt x="48" y="23"/>
                  </a:moveTo>
                  <a:lnTo>
                    <a:pt x="24" y="0"/>
                  </a:lnTo>
                  <a:lnTo>
                    <a:pt x="0" y="23"/>
                  </a:lnTo>
                  <a:lnTo>
                    <a:pt x="24" y="46"/>
                  </a:lnTo>
                  <a:lnTo>
                    <a:pt x="48"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539"/>
            <p:cNvSpPr>
              <a:spLocks/>
            </p:cNvSpPr>
            <p:nvPr/>
          </p:nvSpPr>
          <p:spPr bwMode="auto">
            <a:xfrm flipH="1">
              <a:off x="7135894" y="435090"/>
              <a:ext cx="13904" cy="10425"/>
            </a:xfrm>
            <a:custGeom>
              <a:avLst/>
              <a:gdLst>
                <a:gd name="T0" fmla="*/ 24 w 48"/>
                <a:gd name="T1" fmla="*/ 0 h 46"/>
                <a:gd name="T2" fmla="*/ 0 w 48"/>
                <a:gd name="T3" fmla="*/ 22 h 46"/>
                <a:gd name="T4" fmla="*/ 24 w 48"/>
                <a:gd name="T5" fmla="*/ 46 h 46"/>
                <a:gd name="T6" fmla="*/ 48 w 48"/>
                <a:gd name="T7" fmla="*/ 22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2"/>
                  </a:lnTo>
                  <a:lnTo>
                    <a:pt x="24" y="46"/>
                  </a:lnTo>
                  <a:lnTo>
                    <a:pt x="48"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540"/>
            <p:cNvSpPr>
              <a:spLocks/>
            </p:cNvSpPr>
            <p:nvPr/>
          </p:nvSpPr>
          <p:spPr bwMode="auto">
            <a:xfrm flipH="1">
              <a:off x="7151536" y="421191"/>
              <a:ext cx="13904" cy="10425"/>
            </a:xfrm>
            <a:custGeom>
              <a:avLst/>
              <a:gdLst>
                <a:gd name="T0" fmla="*/ 49 w 49"/>
                <a:gd name="T1" fmla="*/ 23 h 46"/>
                <a:gd name="T2" fmla="*/ 25 w 49"/>
                <a:gd name="T3" fmla="*/ 0 h 46"/>
                <a:gd name="T4" fmla="*/ 0 w 49"/>
                <a:gd name="T5" fmla="*/ 23 h 46"/>
                <a:gd name="T6" fmla="*/ 25 w 49"/>
                <a:gd name="T7" fmla="*/ 46 h 46"/>
                <a:gd name="T8" fmla="*/ 49 w 49"/>
                <a:gd name="T9" fmla="*/ 23 h 46"/>
              </a:gdLst>
              <a:ahLst/>
              <a:cxnLst>
                <a:cxn ang="0">
                  <a:pos x="T0" y="T1"/>
                </a:cxn>
                <a:cxn ang="0">
                  <a:pos x="T2" y="T3"/>
                </a:cxn>
                <a:cxn ang="0">
                  <a:pos x="T4" y="T5"/>
                </a:cxn>
                <a:cxn ang="0">
                  <a:pos x="T6" y="T7"/>
                </a:cxn>
                <a:cxn ang="0">
                  <a:pos x="T8" y="T9"/>
                </a:cxn>
              </a:cxnLst>
              <a:rect l="0" t="0" r="r" b="b"/>
              <a:pathLst>
                <a:path w="49" h="46">
                  <a:moveTo>
                    <a:pt x="49" y="23"/>
                  </a:moveTo>
                  <a:lnTo>
                    <a:pt x="25" y="0"/>
                  </a:lnTo>
                  <a:lnTo>
                    <a:pt x="0" y="23"/>
                  </a:lnTo>
                  <a:lnTo>
                    <a:pt x="25" y="46"/>
                  </a:lnTo>
                  <a:lnTo>
                    <a:pt x="49"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541"/>
            <p:cNvSpPr>
              <a:spLocks/>
            </p:cNvSpPr>
            <p:nvPr/>
          </p:nvSpPr>
          <p:spPr bwMode="auto">
            <a:xfrm flipH="1">
              <a:off x="7168916" y="435090"/>
              <a:ext cx="13904" cy="10425"/>
            </a:xfrm>
            <a:custGeom>
              <a:avLst/>
              <a:gdLst>
                <a:gd name="T0" fmla="*/ 25 w 48"/>
                <a:gd name="T1" fmla="*/ 0 h 46"/>
                <a:gd name="T2" fmla="*/ 0 w 48"/>
                <a:gd name="T3" fmla="*/ 22 h 46"/>
                <a:gd name="T4" fmla="*/ 25 w 48"/>
                <a:gd name="T5" fmla="*/ 46 h 46"/>
                <a:gd name="T6" fmla="*/ 48 w 48"/>
                <a:gd name="T7" fmla="*/ 22 h 46"/>
                <a:gd name="T8" fmla="*/ 25 w 48"/>
                <a:gd name="T9" fmla="*/ 0 h 46"/>
              </a:gdLst>
              <a:ahLst/>
              <a:cxnLst>
                <a:cxn ang="0">
                  <a:pos x="T0" y="T1"/>
                </a:cxn>
                <a:cxn ang="0">
                  <a:pos x="T2" y="T3"/>
                </a:cxn>
                <a:cxn ang="0">
                  <a:pos x="T4" y="T5"/>
                </a:cxn>
                <a:cxn ang="0">
                  <a:pos x="T6" y="T7"/>
                </a:cxn>
                <a:cxn ang="0">
                  <a:pos x="T8" y="T9"/>
                </a:cxn>
              </a:cxnLst>
              <a:rect l="0" t="0" r="r" b="b"/>
              <a:pathLst>
                <a:path w="48" h="46">
                  <a:moveTo>
                    <a:pt x="25" y="0"/>
                  </a:moveTo>
                  <a:lnTo>
                    <a:pt x="0" y="22"/>
                  </a:lnTo>
                  <a:lnTo>
                    <a:pt x="25" y="46"/>
                  </a:lnTo>
                  <a:lnTo>
                    <a:pt x="48" y="22"/>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42"/>
            <p:cNvSpPr>
              <a:spLocks/>
            </p:cNvSpPr>
            <p:nvPr/>
          </p:nvSpPr>
          <p:spPr bwMode="auto">
            <a:xfrm flipH="1">
              <a:off x="7184558" y="421191"/>
              <a:ext cx="15642" cy="10425"/>
            </a:xfrm>
            <a:custGeom>
              <a:avLst/>
              <a:gdLst>
                <a:gd name="T0" fmla="*/ 48 w 48"/>
                <a:gd name="T1" fmla="*/ 23 h 46"/>
                <a:gd name="T2" fmla="*/ 23 w 48"/>
                <a:gd name="T3" fmla="*/ 0 h 46"/>
                <a:gd name="T4" fmla="*/ 0 w 48"/>
                <a:gd name="T5" fmla="*/ 23 h 46"/>
                <a:gd name="T6" fmla="*/ 23 w 48"/>
                <a:gd name="T7" fmla="*/ 46 h 46"/>
                <a:gd name="T8" fmla="*/ 48 w 48"/>
                <a:gd name="T9" fmla="*/ 23 h 46"/>
              </a:gdLst>
              <a:ahLst/>
              <a:cxnLst>
                <a:cxn ang="0">
                  <a:pos x="T0" y="T1"/>
                </a:cxn>
                <a:cxn ang="0">
                  <a:pos x="T2" y="T3"/>
                </a:cxn>
                <a:cxn ang="0">
                  <a:pos x="T4" y="T5"/>
                </a:cxn>
                <a:cxn ang="0">
                  <a:pos x="T6" y="T7"/>
                </a:cxn>
                <a:cxn ang="0">
                  <a:pos x="T8" y="T9"/>
                </a:cxn>
              </a:cxnLst>
              <a:rect l="0" t="0" r="r" b="b"/>
              <a:pathLst>
                <a:path w="48" h="46">
                  <a:moveTo>
                    <a:pt x="48" y="23"/>
                  </a:moveTo>
                  <a:lnTo>
                    <a:pt x="23" y="0"/>
                  </a:lnTo>
                  <a:lnTo>
                    <a:pt x="0" y="23"/>
                  </a:lnTo>
                  <a:lnTo>
                    <a:pt x="23" y="46"/>
                  </a:lnTo>
                  <a:lnTo>
                    <a:pt x="48"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543"/>
            <p:cNvSpPr>
              <a:spLocks/>
            </p:cNvSpPr>
            <p:nvPr/>
          </p:nvSpPr>
          <p:spPr bwMode="auto">
            <a:xfrm flipH="1">
              <a:off x="7201938" y="435090"/>
              <a:ext cx="13904" cy="10425"/>
            </a:xfrm>
            <a:custGeom>
              <a:avLst/>
              <a:gdLst>
                <a:gd name="T0" fmla="*/ 23 w 48"/>
                <a:gd name="T1" fmla="*/ 0 h 46"/>
                <a:gd name="T2" fmla="*/ 0 w 48"/>
                <a:gd name="T3" fmla="*/ 22 h 46"/>
                <a:gd name="T4" fmla="*/ 23 w 48"/>
                <a:gd name="T5" fmla="*/ 46 h 46"/>
                <a:gd name="T6" fmla="*/ 48 w 48"/>
                <a:gd name="T7" fmla="*/ 22 h 46"/>
                <a:gd name="T8" fmla="*/ 23 w 48"/>
                <a:gd name="T9" fmla="*/ 0 h 46"/>
              </a:gdLst>
              <a:ahLst/>
              <a:cxnLst>
                <a:cxn ang="0">
                  <a:pos x="T0" y="T1"/>
                </a:cxn>
                <a:cxn ang="0">
                  <a:pos x="T2" y="T3"/>
                </a:cxn>
                <a:cxn ang="0">
                  <a:pos x="T4" y="T5"/>
                </a:cxn>
                <a:cxn ang="0">
                  <a:pos x="T6" y="T7"/>
                </a:cxn>
                <a:cxn ang="0">
                  <a:pos x="T8" y="T9"/>
                </a:cxn>
              </a:cxnLst>
              <a:rect l="0" t="0" r="r" b="b"/>
              <a:pathLst>
                <a:path w="48" h="46">
                  <a:moveTo>
                    <a:pt x="23" y="0"/>
                  </a:moveTo>
                  <a:lnTo>
                    <a:pt x="0" y="22"/>
                  </a:lnTo>
                  <a:lnTo>
                    <a:pt x="23" y="46"/>
                  </a:lnTo>
                  <a:lnTo>
                    <a:pt x="48" y="22"/>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544"/>
            <p:cNvSpPr>
              <a:spLocks/>
            </p:cNvSpPr>
            <p:nvPr/>
          </p:nvSpPr>
          <p:spPr bwMode="auto">
            <a:xfrm flipH="1">
              <a:off x="7219318" y="421191"/>
              <a:ext cx="13904" cy="10425"/>
            </a:xfrm>
            <a:custGeom>
              <a:avLst/>
              <a:gdLst>
                <a:gd name="T0" fmla="*/ 49 w 49"/>
                <a:gd name="T1" fmla="*/ 23 h 46"/>
                <a:gd name="T2" fmla="*/ 24 w 49"/>
                <a:gd name="T3" fmla="*/ 0 h 46"/>
                <a:gd name="T4" fmla="*/ 0 w 49"/>
                <a:gd name="T5" fmla="*/ 23 h 46"/>
                <a:gd name="T6" fmla="*/ 24 w 49"/>
                <a:gd name="T7" fmla="*/ 46 h 46"/>
                <a:gd name="T8" fmla="*/ 49 w 49"/>
                <a:gd name="T9" fmla="*/ 23 h 46"/>
              </a:gdLst>
              <a:ahLst/>
              <a:cxnLst>
                <a:cxn ang="0">
                  <a:pos x="T0" y="T1"/>
                </a:cxn>
                <a:cxn ang="0">
                  <a:pos x="T2" y="T3"/>
                </a:cxn>
                <a:cxn ang="0">
                  <a:pos x="T4" y="T5"/>
                </a:cxn>
                <a:cxn ang="0">
                  <a:pos x="T6" y="T7"/>
                </a:cxn>
                <a:cxn ang="0">
                  <a:pos x="T8" y="T9"/>
                </a:cxn>
              </a:cxnLst>
              <a:rect l="0" t="0" r="r" b="b"/>
              <a:pathLst>
                <a:path w="49" h="46">
                  <a:moveTo>
                    <a:pt x="49" y="23"/>
                  </a:moveTo>
                  <a:lnTo>
                    <a:pt x="24" y="0"/>
                  </a:lnTo>
                  <a:lnTo>
                    <a:pt x="0" y="23"/>
                  </a:lnTo>
                  <a:lnTo>
                    <a:pt x="24" y="46"/>
                  </a:lnTo>
                  <a:lnTo>
                    <a:pt x="49"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545"/>
            <p:cNvSpPr>
              <a:spLocks/>
            </p:cNvSpPr>
            <p:nvPr/>
          </p:nvSpPr>
          <p:spPr bwMode="auto">
            <a:xfrm flipH="1">
              <a:off x="7234960" y="435090"/>
              <a:ext cx="13904" cy="10425"/>
            </a:xfrm>
            <a:custGeom>
              <a:avLst/>
              <a:gdLst>
                <a:gd name="T0" fmla="*/ 24 w 47"/>
                <a:gd name="T1" fmla="*/ 0 h 46"/>
                <a:gd name="T2" fmla="*/ 0 w 47"/>
                <a:gd name="T3" fmla="*/ 22 h 46"/>
                <a:gd name="T4" fmla="*/ 24 w 47"/>
                <a:gd name="T5" fmla="*/ 46 h 46"/>
                <a:gd name="T6" fmla="*/ 47 w 47"/>
                <a:gd name="T7" fmla="*/ 22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2"/>
                  </a:lnTo>
                  <a:lnTo>
                    <a:pt x="24" y="46"/>
                  </a:lnTo>
                  <a:lnTo>
                    <a:pt x="47"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46"/>
            <p:cNvSpPr>
              <a:spLocks/>
            </p:cNvSpPr>
            <p:nvPr/>
          </p:nvSpPr>
          <p:spPr bwMode="auto">
            <a:xfrm flipH="1">
              <a:off x="7252340" y="421191"/>
              <a:ext cx="13904" cy="10425"/>
            </a:xfrm>
            <a:custGeom>
              <a:avLst/>
              <a:gdLst>
                <a:gd name="T0" fmla="*/ 47 w 47"/>
                <a:gd name="T1" fmla="*/ 23 h 46"/>
                <a:gd name="T2" fmla="*/ 24 w 47"/>
                <a:gd name="T3" fmla="*/ 0 h 46"/>
                <a:gd name="T4" fmla="*/ 0 w 47"/>
                <a:gd name="T5" fmla="*/ 23 h 46"/>
                <a:gd name="T6" fmla="*/ 24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4" y="0"/>
                  </a:lnTo>
                  <a:lnTo>
                    <a:pt x="0" y="23"/>
                  </a:lnTo>
                  <a:lnTo>
                    <a:pt x="24"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47"/>
            <p:cNvSpPr>
              <a:spLocks/>
            </p:cNvSpPr>
            <p:nvPr/>
          </p:nvSpPr>
          <p:spPr bwMode="auto">
            <a:xfrm flipH="1">
              <a:off x="7267982" y="435090"/>
              <a:ext cx="13904" cy="10425"/>
            </a:xfrm>
            <a:custGeom>
              <a:avLst/>
              <a:gdLst>
                <a:gd name="T0" fmla="*/ 23 w 47"/>
                <a:gd name="T1" fmla="*/ 0 h 46"/>
                <a:gd name="T2" fmla="*/ 0 w 47"/>
                <a:gd name="T3" fmla="*/ 22 h 46"/>
                <a:gd name="T4" fmla="*/ 23 w 47"/>
                <a:gd name="T5" fmla="*/ 46 h 46"/>
                <a:gd name="T6" fmla="*/ 47 w 47"/>
                <a:gd name="T7" fmla="*/ 22 h 46"/>
                <a:gd name="T8" fmla="*/ 23 w 47"/>
                <a:gd name="T9" fmla="*/ 0 h 46"/>
              </a:gdLst>
              <a:ahLst/>
              <a:cxnLst>
                <a:cxn ang="0">
                  <a:pos x="T0" y="T1"/>
                </a:cxn>
                <a:cxn ang="0">
                  <a:pos x="T2" y="T3"/>
                </a:cxn>
                <a:cxn ang="0">
                  <a:pos x="T4" y="T5"/>
                </a:cxn>
                <a:cxn ang="0">
                  <a:pos x="T6" y="T7"/>
                </a:cxn>
                <a:cxn ang="0">
                  <a:pos x="T8" y="T9"/>
                </a:cxn>
              </a:cxnLst>
              <a:rect l="0" t="0" r="r" b="b"/>
              <a:pathLst>
                <a:path w="47" h="46">
                  <a:moveTo>
                    <a:pt x="23" y="0"/>
                  </a:moveTo>
                  <a:lnTo>
                    <a:pt x="0" y="22"/>
                  </a:lnTo>
                  <a:lnTo>
                    <a:pt x="23" y="46"/>
                  </a:lnTo>
                  <a:lnTo>
                    <a:pt x="47" y="22"/>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48"/>
            <p:cNvSpPr>
              <a:spLocks/>
            </p:cNvSpPr>
            <p:nvPr/>
          </p:nvSpPr>
          <p:spPr bwMode="auto">
            <a:xfrm flipH="1">
              <a:off x="7285362" y="421191"/>
              <a:ext cx="13904" cy="10425"/>
            </a:xfrm>
            <a:custGeom>
              <a:avLst/>
              <a:gdLst>
                <a:gd name="T0" fmla="*/ 47 w 47"/>
                <a:gd name="T1" fmla="*/ 23 h 46"/>
                <a:gd name="T2" fmla="*/ 23 w 47"/>
                <a:gd name="T3" fmla="*/ 0 h 46"/>
                <a:gd name="T4" fmla="*/ 0 w 47"/>
                <a:gd name="T5" fmla="*/ 23 h 46"/>
                <a:gd name="T6" fmla="*/ 23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3" y="0"/>
                  </a:lnTo>
                  <a:lnTo>
                    <a:pt x="0" y="23"/>
                  </a:lnTo>
                  <a:lnTo>
                    <a:pt x="23"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49"/>
            <p:cNvSpPr>
              <a:spLocks/>
            </p:cNvSpPr>
            <p:nvPr/>
          </p:nvSpPr>
          <p:spPr bwMode="auto">
            <a:xfrm flipH="1">
              <a:off x="7301004" y="435090"/>
              <a:ext cx="13904" cy="10425"/>
            </a:xfrm>
            <a:custGeom>
              <a:avLst/>
              <a:gdLst>
                <a:gd name="T0" fmla="*/ 24 w 48"/>
                <a:gd name="T1" fmla="*/ 0 h 46"/>
                <a:gd name="T2" fmla="*/ 0 w 48"/>
                <a:gd name="T3" fmla="*/ 22 h 46"/>
                <a:gd name="T4" fmla="*/ 24 w 48"/>
                <a:gd name="T5" fmla="*/ 46 h 46"/>
                <a:gd name="T6" fmla="*/ 48 w 48"/>
                <a:gd name="T7" fmla="*/ 22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2"/>
                  </a:lnTo>
                  <a:lnTo>
                    <a:pt x="24" y="46"/>
                  </a:lnTo>
                  <a:lnTo>
                    <a:pt x="48"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550"/>
            <p:cNvSpPr>
              <a:spLocks/>
            </p:cNvSpPr>
            <p:nvPr/>
          </p:nvSpPr>
          <p:spPr bwMode="auto">
            <a:xfrm flipH="1">
              <a:off x="7318384" y="421191"/>
              <a:ext cx="13904" cy="10425"/>
            </a:xfrm>
            <a:custGeom>
              <a:avLst/>
              <a:gdLst>
                <a:gd name="T0" fmla="*/ 47 w 47"/>
                <a:gd name="T1" fmla="*/ 23 h 46"/>
                <a:gd name="T2" fmla="*/ 24 w 47"/>
                <a:gd name="T3" fmla="*/ 0 h 46"/>
                <a:gd name="T4" fmla="*/ 0 w 47"/>
                <a:gd name="T5" fmla="*/ 23 h 46"/>
                <a:gd name="T6" fmla="*/ 24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4" y="0"/>
                  </a:lnTo>
                  <a:lnTo>
                    <a:pt x="0" y="23"/>
                  </a:lnTo>
                  <a:lnTo>
                    <a:pt x="24"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551"/>
            <p:cNvSpPr>
              <a:spLocks/>
            </p:cNvSpPr>
            <p:nvPr/>
          </p:nvSpPr>
          <p:spPr bwMode="auto">
            <a:xfrm flipH="1">
              <a:off x="7334026" y="435090"/>
              <a:ext cx="13904" cy="10425"/>
            </a:xfrm>
            <a:custGeom>
              <a:avLst/>
              <a:gdLst>
                <a:gd name="T0" fmla="*/ 24 w 47"/>
                <a:gd name="T1" fmla="*/ 0 h 46"/>
                <a:gd name="T2" fmla="*/ 0 w 47"/>
                <a:gd name="T3" fmla="*/ 22 h 46"/>
                <a:gd name="T4" fmla="*/ 24 w 47"/>
                <a:gd name="T5" fmla="*/ 46 h 46"/>
                <a:gd name="T6" fmla="*/ 47 w 47"/>
                <a:gd name="T7" fmla="*/ 22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2"/>
                  </a:lnTo>
                  <a:lnTo>
                    <a:pt x="24" y="46"/>
                  </a:lnTo>
                  <a:lnTo>
                    <a:pt x="47"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52"/>
            <p:cNvSpPr>
              <a:spLocks/>
            </p:cNvSpPr>
            <p:nvPr/>
          </p:nvSpPr>
          <p:spPr bwMode="auto">
            <a:xfrm flipH="1">
              <a:off x="7351406" y="421191"/>
              <a:ext cx="13904" cy="10425"/>
            </a:xfrm>
            <a:custGeom>
              <a:avLst/>
              <a:gdLst>
                <a:gd name="T0" fmla="*/ 47 w 47"/>
                <a:gd name="T1" fmla="*/ 23 h 46"/>
                <a:gd name="T2" fmla="*/ 23 w 47"/>
                <a:gd name="T3" fmla="*/ 0 h 46"/>
                <a:gd name="T4" fmla="*/ 0 w 47"/>
                <a:gd name="T5" fmla="*/ 23 h 46"/>
                <a:gd name="T6" fmla="*/ 23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3" y="0"/>
                  </a:lnTo>
                  <a:lnTo>
                    <a:pt x="0" y="23"/>
                  </a:lnTo>
                  <a:lnTo>
                    <a:pt x="23"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553"/>
            <p:cNvSpPr>
              <a:spLocks/>
            </p:cNvSpPr>
            <p:nvPr/>
          </p:nvSpPr>
          <p:spPr bwMode="auto">
            <a:xfrm flipH="1">
              <a:off x="7368786" y="435090"/>
              <a:ext cx="13904" cy="10425"/>
            </a:xfrm>
            <a:custGeom>
              <a:avLst/>
              <a:gdLst>
                <a:gd name="T0" fmla="*/ 25 w 49"/>
                <a:gd name="T1" fmla="*/ 0 h 46"/>
                <a:gd name="T2" fmla="*/ 0 w 49"/>
                <a:gd name="T3" fmla="*/ 22 h 46"/>
                <a:gd name="T4" fmla="*/ 25 w 49"/>
                <a:gd name="T5" fmla="*/ 46 h 46"/>
                <a:gd name="T6" fmla="*/ 49 w 49"/>
                <a:gd name="T7" fmla="*/ 22 h 46"/>
                <a:gd name="T8" fmla="*/ 25 w 49"/>
                <a:gd name="T9" fmla="*/ 0 h 46"/>
              </a:gdLst>
              <a:ahLst/>
              <a:cxnLst>
                <a:cxn ang="0">
                  <a:pos x="T0" y="T1"/>
                </a:cxn>
                <a:cxn ang="0">
                  <a:pos x="T2" y="T3"/>
                </a:cxn>
                <a:cxn ang="0">
                  <a:pos x="T4" y="T5"/>
                </a:cxn>
                <a:cxn ang="0">
                  <a:pos x="T6" y="T7"/>
                </a:cxn>
                <a:cxn ang="0">
                  <a:pos x="T8" y="T9"/>
                </a:cxn>
              </a:cxnLst>
              <a:rect l="0" t="0" r="r" b="b"/>
              <a:pathLst>
                <a:path w="49" h="46">
                  <a:moveTo>
                    <a:pt x="25" y="0"/>
                  </a:moveTo>
                  <a:lnTo>
                    <a:pt x="0" y="22"/>
                  </a:lnTo>
                  <a:lnTo>
                    <a:pt x="25" y="46"/>
                  </a:lnTo>
                  <a:lnTo>
                    <a:pt x="49" y="22"/>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554"/>
            <p:cNvSpPr>
              <a:spLocks/>
            </p:cNvSpPr>
            <p:nvPr/>
          </p:nvSpPr>
          <p:spPr bwMode="auto">
            <a:xfrm flipH="1">
              <a:off x="7384428" y="421191"/>
              <a:ext cx="13904" cy="10425"/>
            </a:xfrm>
            <a:custGeom>
              <a:avLst/>
              <a:gdLst>
                <a:gd name="T0" fmla="*/ 48 w 48"/>
                <a:gd name="T1" fmla="*/ 23 h 46"/>
                <a:gd name="T2" fmla="*/ 25 w 48"/>
                <a:gd name="T3" fmla="*/ 0 h 46"/>
                <a:gd name="T4" fmla="*/ 0 w 48"/>
                <a:gd name="T5" fmla="*/ 23 h 46"/>
                <a:gd name="T6" fmla="*/ 25 w 48"/>
                <a:gd name="T7" fmla="*/ 46 h 46"/>
                <a:gd name="T8" fmla="*/ 48 w 48"/>
                <a:gd name="T9" fmla="*/ 23 h 46"/>
              </a:gdLst>
              <a:ahLst/>
              <a:cxnLst>
                <a:cxn ang="0">
                  <a:pos x="T0" y="T1"/>
                </a:cxn>
                <a:cxn ang="0">
                  <a:pos x="T2" y="T3"/>
                </a:cxn>
                <a:cxn ang="0">
                  <a:pos x="T4" y="T5"/>
                </a:cxn>
                <a:cxn ang="0">
                  <a:pos x="T6" y="T7"/>
                </a:cxn>
                <a:cxn ang="0">
                  <a:pos x="T8" y="T9"/>
                </a:cxn>
              </a:cxnLst>
              <a:rect l="0" t="0" r="r" b="b"/>
              <a:pathLst>
                <a:path w="48" h="46">
                  <a:moveTo>
                    <a:pt x="48" y="23"/>
                  </a:moveTo>
                  <a:lnTo>
                    <a:pt x="25" y="0"/>
                  </a:lnTo>
                  <a:lnTo>
                    <a:pt x="0" y="23"/>
                  </a:lnTo>
                  <a:lnTo>
                    <a:pt x="25" y="46"/>
                  </a:lnTo>
                  <a:lnTo>
                    <a:pt x="48"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555"/>
            <p:cNvSpPr>
              <a:spLocks/>
            </p:cNvSpPr>
            <p:nvPr/>
          </p:nvSpPr>
          <p:spPr bwMode="auto">
            <a:xfrm flipH="1">
              <a:off x="7401808" y="435090"/>
              <a:ext cx="13904" cy="10425"/>
            </a:xfrm>
            <a:custGeom>
              <a:avLst/>
              <a:gdLst>
                <a:gd name="T0" fmla="*/ 25 w 48"/>
                <a:gd name="T1" fmla="*/ 0 h 46"/>
                <a:gd name="T2" fmla="*/ 0 w 48"/>
                <a:gd name="T3" fmla="*/ 22 h 46"/>
                <a:gd name="T4" fmla="*/ 25 w 48"/>
                <a:gd name="T5" fmla="*/ 46 h 46"/>
                <a:gd name="T6" fmla="*/ 48 w 48"/>
                <a:gd name="T7" fmla="*/ 22 h 46"/>
                <a:gd name="T8" fmla="*/ 25 w 48"/>
                <a:gd name="T9" fmla="*/ 0 h 46"/>
              </a:gdLst>
              <a:ahLst/>
              <a:cxnLst>
                <a:cxn ang="0">
                  <a:pos x="T0" y="T1"/>
                </a:cxn>
                <a:cxn ang="0">
                  <a:pos x="T2" y="T3"/>
                </a:cxn>
                <a:cxn ang="0">
                  <a:pos x="T4" y="T5"/>
                </a:cxn>
                <a:cxn ang="0">
                  <a:pos x="T6" y="T7"/>
                </a:cxn>
                <a:cxn ang="0">
                  <a:pos x="T8" y="T9"/>
                </a:cxn>
              </a:cxnLst>
              <a:rect l="0" t="0" r="r" b="b"/>
              <a:pathLst>
                <a:path w="48" h="46">
                  <a:moveTo>
                    <a:pt x="25" y="0"/>
                  </a:moveTo>
                  <a:lnTo>
                    <a:pt x="0" y="22"/>
                  </a:lnTo>
                  <a:lnTo>
                    <a:pt x="25" y="46"/>
                  </a:lnTo>
                  <a:lnTo>
                    <a:pt x="48" y="22"/>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556"/>
            <p:cNvSpPr>
              <a:spLocks/>
            </p:cNvSpPr>
            <p:nvPr/>
          </p:nvSpPr>
          <p:spPr bwMode="auto">
            <a:xfrm flipH="1">
              <a:off x="7417450" y="421191"/>
              <a:ext cx="13904" cy="10425"/>
            </a:xfrm>
            <a:custGeom>
              <a:avLst/>
              <a:gdLst>
                <a:gd name="T0" fmla="*/ 48 w 48"/>
                <a:gd name="T1" fmla="*/ 23 h 46"/>
                <a:gd name="T2" fmla="*/ 23 w 48"/>
                <a:gd name="T3" fmla="*/ 0 h 46"/>
                <a:gd name="T4" fmla="*/ 0 w 48"/>
                <a:gd name="T5" fmla="*/ 23 h 46"/>
                <a:gd name="T6" fmla="*/ 23 w 48"/>
                <a:gd name="T7" fmla="*/ 46 h 46"/>
                <a:gd name="T8" fmla="*/ 48 w 48"/>
                <a:gd name="T9" fmla="*/ 23 h 46"/>
              </a:gdLst>
              <a:ahLst/>
              <a:cxnLst>
                <a:cxn ang="0">
                  <a:pos x="T0" y="T1"/>
                </a:cxn>
                <a:cxn ang="0">
                  <a:pos x="T2" y="T3"/>
                </a:cxn>
                <a:cxn ang="0">
                  <a:pos x="T4" y="T5"/>
                </a:cxn>
                <a:cxn ang="0">
                  <a:pos x="T6" y="T7"/>
                </a:cxn>
                <a:cxn ang="0">
                  <a:pos x="T8" y="T9"/>
                </a:cxn>
              </a:cxnLst>
              <a:rect l="0" t="0" r="r" b="b"/>
              <a:pathLst>
                <a:path w="48" h="46">
                  <a:moveTo>
                    <a:pt x="48" y="23"/>
                  </a:moveTo>
                  <a:lnTo>
                    <a:pt x="23" y="0"/>
                  </a:lnTo>
                  <a:lnTo>
                    <a:pt x="0" y="23"/>
                  </a:lnTo>
                  <a:lnTo>
                    <a:pt x="23" y="46"/>
                  </a:lnTo>
                  <a:lnTo>
                    <a:pt x="48"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557"/>
            <p:cNvSpPr>
              <a:spLocks/>
            </p:cNvSpPr>
            <p:nvPr/>
          </p:nvSpPr>
          <p:spPr bwMode="auto">
            <a:xfrm flipH="1">
              <a:off x="7434830" y="435090"/>
              <a:ext cx="13904" cy="10425"/>
            </a:xfrm>
            <a:custGeom>
              <a:avLst/>
              <a:gdLst>
                <a:gd name="T0" fmla="*/ 23 w 48"/>
                <a:gd name="T1" fmla="*/ 0 h 46"/>
                <a:gd name="T2" fmla="*/ 0 w 48"/>
                <a:gd name="T3" fmla="*/ 22 h 46"/>
                <a:gd name="T4" fmla="*/ 23 w 48"/>
                <a:gd name="T5" fmla="*/ 46 h 46"/>
                <a:gd name="T6" fmla="*/ 48 w 48"/>
                <a:gd name="T7" fmla="*/ 22 h 46"/>
                <a:gd name="T8" fmla="*/ 23 w 48"/>
                <a:gd name="T9" fmla="*/ 0 h 46"/>
              </a:gdLst>
              <a:ahLst/>
              <a:cxnLst>
                <a:cxn ang="0">
                  <a:pos x="T0" y="T1"/>
                </a:cxn>
                <a:cxn ang="0">
                  <a:pos x="T2" y="T3"/>
                </a:cxn>
                <a:cxn ang="0">
                  <a:pos x="T4" y="T5"/>
                </a:cxn>
                <a:cxn ang="0">
                  <a:pos x="T6" y="T7"/>
                </a:cxn>
                <a:cxn ang="0">
                  <a:pos x="T8" y="T9"/>
                </a:cxn>
              </a:cxnLst>
              <a:rect l="0" t="0" r="r" b="b"/>
              <a:pathLst>
                <a:path w="48" h="46">
                  <a:moveTo>
                    <a:pt x="23" y="0"/>
                  </a:moveTo>
                  <a:lnTo>
                    <a:pt x="0" y="22"/>
                  </a:lnTo>
                  <a:lnTo>
                    <a:pt x="23" y="46"/>
                  </a:lnTo>
                  <a:lnTo>
                    <a:pt x="48" y="22"/>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558"/>
            <p:cNvSpPr>
              <a:spLocks/>
            </p:cNvSpPr>
            <p:nvPr/>
          </p:nvSpPr>
          <p:spPr bwMode="auto">
            <a:xfrm flipH="1">
              <a:off x="7450472" y="421191"/>
              <a:ext cx="13904" cy="10425"/>
            </a:xfrm>
            <a:custGeom>
              <a:avLst/>
              <a:gdLst>
                <a:gd name="T0" fmla="*/ 49 w 49"/>
                <a:gd name="T1" fmla="*/ 23 h 46"/>
                <a:gd name="T2" fmla="*/ 24 w 49"/>
                <a:gd name="T3" fmla="*/ 0 h 46"/>
                <a:gd name="T4" fmla="*/ 0 w 49"/>
                <a:gd name="T5" fmla="*/ 23 h 46"/>
                <a:gd name="T6" fmla="*/ 24 w 49"/>
                <a:gd name="T7" fmla="*/ 46 h 46"/>
                <a:gd name="T8" fmla="*/ 49 w 49"/>
                <a:gd name="T9" fmla="*/ 23 h 46"/>
              </a:gdLst>
              <a:ahLst/>
              <a:cxnLst>
                <a:cxn ang="0">
                  <a:pos x="T0" y="T1"/>
                </a:cxn>
                <a:cxn ang="0">
                  <a:pos x="T2" y="T3"/>
                </a:cxn>
                <a:cxn ang="0">
                  <a:pos x="T4" y="T5"/>
                </a:cxn>
                <a:cxn ang="0">
                  <a:pos x="T6" y="T7"/>
                </a:cxn>
                <a:cxn ang="0">
                  <a:pos x="T8" y="T9"/>
                </a:cxn>
              </a:cxnLst>
              <a:rect l="0" t="0" r="r" b="b"/>
              <a:pathLst>
                <a:path w="49" h="46">
                  <a:moveTo>
                    <a:pt x="49" y="23"/>
                  </a:moveTo>
                  <a:lnTo>
                    <a:pt x="24" y="0"/>
                  </a:lnTo>
                  <a:lnTo>
                    <a:pt x="0" y="23"/>
                  </a:lnTo>
                  <a:lnTo>
                    <a:pt x="24" y="46"/>
                  </a:lnTo>
                  <a:lnTo>
                    <a:pt x="49"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59"/>
            <p:cNvSpPr>
              <a:spLocks/>
            </p:cNvSpPr>
            <p:nvPr/>
          </p:nvSpPr>
          <p:spPr bwMode="auto">
            <a:xfrm flipH="1">
              <a:off x="7417450" y="393392"/>
              <a:ext cx="13904" cy="10425"/>
            </a:xfrm>
            <a:custGeom>
              <a:avLst/>
              <a:gdLst>
                <a:gd name="T0" fmla="*/ 23 w 48"/>
                <a:gd name="T1" fmla="*/ 46 h 46"/>
                <a:gd name="T2" fmla="*/ 48 w 48"/>
                <a:gd name="T3" fmla="*/ 23 h 46"/>
                <a:gd name="T4" fmla="*/ 23 w 48"/>
                <a:gd name="T5" fmla="*/ 0 h 46"/>
                <a:gd name="T6" fmla="*/ 0 w 48"/>
                <a:gd name="T7" fmla="*/ 23 h 46"/>
                <a:gd name="T8" fmla="*/ 23 w 48"/>
                <a:gd name="T9" fmla="*/ 46 h 46"/>
              </a:gdLst>
              <a:ahLst/>
              <a:cxnLst>
                <a:cxn ang="0">
                  <a:pos x="T0" y="T1"/>
                </a:cxn>
                <a:cxn ang="0">
                  <a:pos x="T2" y="T3"/>
                </a:cxn>
                <a:cxn ang="0">
                  <a:pos x="T4" y="T5"/>
                </a:cxn>
                <a:cxn ang="0">
                  <a:pos x="T6" y="T7"/>
                </a:cxn>
                <a:cxn ang="0">
                  <a:pos x="T8" y="T9"/>
                </a:cxn>
              </a:cxnLst>
              <a:rect l="0" t="0" r="r" b="b"/>
              <a:pathLst>
                <a:path w="48" h="46">
                  <a:moveTo>
                    <a:pt x="23" y="46"/>
                  </a:moveTo>
                  <a:lnTo>
                    <a:pt x="48" y="23"/>
                  </a:lnTo>
                  <a:lnTo>
                    <a:pt x="23" y="0"/>
                  </a:lnTo>
                  <a:lnTo>
                    <a:pt x="0" y="23"/>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60"/>
            <p:cNvSpPr>
              <a:spLocks/>
            </p:cNvSpPr>
            <p:nvPr/>
          </p:nvSpPr>
          <p:spPr bwMode="auto">
            <a:xfrm flipH="1">
              <a:off x="7401808" y="407291"/>
              <a:ext cx="13904" cy="10425"/>
            </a:xfrm>
            <a:custGeom>
              <a:avLst/>
              <a:gdLst>
                <a:gd name="T0" fmla="*/ 0 w 48"/>
                <a:gd name="T1" fmla="*/ 23 h 46"/>
                <a:gd name="T2" fmla="*/ 25 w 48"/>
                <a:gd name="T3" fmla="*/ 46 h 46"/>
                <a:gd name="T4" fmla="*/ 48 w 48"/>
                <a:gd name="T5" fmla="*/ 23 h 46"/>
                <a:gd name="T6" fmla="*/ 25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5" y="46"/>
                  </a:lnTo>
                  <a:lnTo>
                    <a:pt x="48" y="23"/>
                  </a:lnTo>
                  <a:lnTo>
                    <a:pt x="25"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61"/>
            <p:cNvSpPr>
              <a:spLocks/>
            </p:cNvSpPr>
            <p:nvPr/>
          </p:nvSpPr>
          <p:spPr bwMode="auto">
            <a:xfrm flipH="1">
              <a:off x="7384428" y="393392"/>
              <a:ext cx="13904" cy="10425"/>
            </a:xfrm>
            <a:custGeom>
              <a:avLst/>
              <a:gdLst>
                <a:gd name="T0" fmla="*/ 25 w 48"/>
                <a:gd name="T1" fmla="*/ 46 h 46"/>
                <a:gd name="T2" fmla="*/ 48 w 48"/>
                <a:gd name="T3" fmla="*/ 23 h 46"/>
                <a:gd name="T4" fmla="*/ 25 w 48"/>
                <a:gd name="T5" fmla="*/ 0 h 46"/>
                <a:gd name="T6" fmla="*/ 0 w 48"/>
                <a:gd name="T7" fmla="*/ 23 h 46"/>
                <a:gd name="T8" fmla="*/ 25 w 48"/>
                <a:gd name="T9" fmla="*/ 46 h 46"/>
              </a:gdLst>
              <a:ahLst/>
              <a:cxnLst>
                <a:cxn ang="0">
                  <a:pos x="T0" y="T1"/>
                </a:cxn>
                <a:cxn ang="0">
                  <a:pos x="T2" y="T3"/>
                </a:cxn>
                <a:cxn ang="0">
                  <a:pos x="T4" y="T5"/>
                </a:cxn>
                <a:cxn ang="0">
                  <a:pos x="T6" y="T7"/>
                </a:cxn>
                <a:cxn ang="0">
                  <a:pos x="T8" y="T9"/>
                </a:cxn>
              </a:cxnLst>
              <a:rect l="0" t="0" r="r" b="b"/>
              <a:pathLst>
                <a:path w="48" h="46">
                  <a:moveTo>
                    <a:pt x="25" y="46"/>
                  </a:moveTo>
                  <a:lnTo>
                    <a:pt x="48" y="23"/>
                  </a:lnTo>
                  <a:lnTo>
                    <a:pt x="25" y="0"/>
                  </a:lnTo>
                  <a:lnTo>
                    <a:pt x="0" y="23"/>
                  </a:lnTo>
                  <a:lnTo>
                    <a:pt x="25"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62"/>
            <p:cNvSpPr>
              <a:spLocks/>
            </p:cNvSpPr>
            <p:nvPr/>
          </p:nvSpPr>
          <p:spPr bwMode="auto">
            <a:xfrm flipH="1">
              <a:off x="7368786" y="407291"/>
              <a:ext cx="13904" cy="10425"/>
            </a:xfrm>
            <a:custGeom>
              <a:avLst/>
              <a:gdLst>
                <a:gd name="T0" fmla="*/ 0 w 49"/>
                <a:gd name="T1" fmla="*/ 23 h 46"/>
                <a:gd name="T2" fmla="*/ 25 w 49"/>
                <a:gd name="T3" fmla="*/ 46 h 46"/>
                <a:gd name="T4" fmla="*/ 49 w 49"/>
                <a:gd name="T5" fmla="*/ 23 h 46"/>
                <a:gd name="T6" fmla="*/ 25 w 49"/>
                <a:gd name="T7" fmla="*/ 0 h 46"/>
                <a:gd name="T8" fmla="*/ 0 w 49"/>
                <a:gd name="T9" fmla="*/ 23 h 46"/>
              </a:gdLst>
              <a:ahLst/>
              <a:cxnLst>
                <a:cxn ang="0">
                  <a:pos x="T0" y="T1"/>
                </a:cxn>
                <a:cxn ang="0">
                  <a:pos x="T2" y="T3"/>
                </a:cxn>
                <a:cxn ang="0">
                  <a:pos x="T4" y="T5"/>
                </a:cxn>
                <a:cxn ang="0">
                  <a:pos x="T6" y="T7"/>
                </a:cxn>
                <a:cxn ang="0">
                  <a:pos x="T8" y="T9"/>
                </a:cxn>
              </a:cxnLst>
              <a:rect l="0" t="0" r="r" b="b"/>
              <a:pathLst>
                <a:path w="49" h="46">
                  <a:moveTo>
                    <a:pt x="0" y="23"/>
                  </a:moveTo>
                  <a:lnTo>
                    <a:pt x="25" y="46"/>
                  </a:lnTo>
                  <a:lnTo>
                    <a:pt x="49" y="23"/>
                  </a:lnTo>
                  <a:lnTo>
                    <a:pt x="25"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63"/>
            <p:cNvSpPr>
              <a:spLocks/>
            </p:cNvSpPr>
            <p:nvPr/>
          </p:nvSpPr>
          <p:spPr bwMode="auto">
            <a:xfrm flipH="1">
              <a:off x="7351406" y="393392"/>
              <a:ext cx="13904" cy="10425"/>
            </a:xfrm>
            <a:custGeom>
              <a:avLst/>
              <a:gdLst>
                <a:gd name="T0" fmla="*/ 23 w 47"/>
                <a:gd name="T1" fmla="*/ 46 h 46"/>
                <a:gd name="T2" fmla="*/ 47 w 47"/>
                <a:gd name="T3" fmla="*/ 23 h 46"/>
                <a:gd name="T4" fmla="*/ 23 w 47"/>
                <a:gd name="T5" fmla="*/ 0 h 46"/>
                <a:gd name="T6" fmla="*/ 0 w 47"/>
                <a:gd name="T7" fmla="*/ 23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lnTo>
                    <a:pt x="47" y="23"/>
                  </a:lnTo>
                  <a:lnTo>
                    <a:pt x="23" y="0"/>
                  </a:lnTo>
                  <a:lnTo>
                    <a:pt x="0" y="23"/>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64"/>
            <p:cNvSpPr>
              <a:spLocks/>
            </p:cNvSpPr>
            <p:nvPr/>
          </p:nvSpPr>
          <p:spPr bwMode="auto">
            <a:xfrm flipH="1">
              <a:off x="7334026" y="407291"/>
              <a:ext cx="13904" cy="10425"/>
            </a:xfrm>
            <a:custGeom>
              <a:avLst/>
              <a:gdLst>
                <a:gd name="T0" fmla="*/ 0 w 47"/>
                <a:gd name="T1" fmla="*/ 23 h 46"/>
                <a:gd name="T2" fmla="*/ 24 w 47"/>
                <a:gd name="T3" fmla="*/ 46 h 46"/>
                <a:gd name="T4" fmla="*/ 47 w 47"/>
                <a:gd name="T5" fmla="*/ 23 h 46"/>
                <a:gd name="T6" fmla="*/ 24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4" y="46"/>
                  </a:lnTo>
                  <a:lnTo>
                    <a:pt x="47"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65"/>
            <p:cNvSpPr>
              <a:spLocks/>
            </p:cNvSpPr>
            <p:nvPr/>
          </p:nvSpPr>
          <p:spPr bwMode="auto">
            <a:xfrm flipH="1">
              <a:off x="7318384" y="393392"/>
              <a:ext cx="13904" cy="10425"/>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66"/>
            <p:cNvSpPr>
              <a:spLocks/>
            </p:cNvSpPr>
            <p:nvPr/>
          </p:nvSpPr>
          <p:spPr bwMode="auto">
            <a:xfrm flipH="1">
              <a:off x="7301004" y="407291"/>
              <a:ext cx="13904" cy="10425"/>
            </a:xfrm>
            <a:custGeom>
              <a:avLst/>
              <a:gdLst>
                <a:gd name="T0" fmla="*/ 0 w 48"/>
                <a:gd name="T1" fmla="*/ 23 h 46"/>
                <a:gd name="T2" fmla="*/ 24 w 48"/>
                <a:gd name="T3" fmla="*/ 46 h 46"/>
                <a:gd name="T4" fmla="*/ 48 w 48"/>
                <a:gd name="T5" fmla="*/ 23 h 46"/>
                <a:gd name="T6" fmla="*/ 24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4" y="46"/>
                  </a:lnTo>
                  <a:lnTo>
                    <a:pt x="48"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67"/>
            <p:cNvSpPr>
              <a:spLocks/>
            </p:cNvSpPr>
            <p:nvPr/>
          </p:nvSpPr>
          <p:spPr bwMode="auto">
            <a:xfrm flipH="1">
              <a:off x="7285362" y="393392"/>
              <a:ext cx="13904" cy="10425"/>
            </a:xfrm>
            <a:custGeom>
              <a:avLst/>
              <a:gdLst>
                <a:gd name="T0" fmla="*/ 23 w 47"/>
                <a:gd name="T1" fmla="*/ 46 h 46"/>
                <a:gd name="T2" fmla="*/ 47 w 47"/>
                <a:gd name="T3" fmla="*/ 23 h 46"/>
                <a:gd name="T4" fmla="*/ 23 w 47"/>
                <a:gd name="T5" fmla="*/ 0 h 46"/>
                <a:gd name="T6" fmla="*/ 0 w 47"/>
                <a:gd name="T7" fmla="*/ 23 h 46"/>
                <a:gd name="T8" fmla="*/ 23 w 47"/>
                <a:gd name="T9" fmla="*/ 46 h 46"/>
              </a:gdLst>
              <a:ahLst/>
              <a:cxnLst>
                <a:cxn ang="0">
                  <a:pos x="T0" y="T1"/>
                </a:cxn>
                <a:cxn ang="0">
                  <a:pos x="T2" y="T3"/>
                </a:cxn>
                <a:cxn ang="0">
                  <a:pos x="T4" y="T5"/>
                </a:cxn>
                <a:cxn ang="0">
                  <a:pos x="T6" y="T7"/>
                </a:cxn>
                <a:cxn ang="0">
                  <a:pos x="T8" y="T9"/>
                </a:cxn>
              </a:cxnLst>
              <a:rect l="0" t="0" r="r" b="b"/>
              <a:pathLst>
                <a:path w="47" h="46">
                  <a:moveTo>
                    <a:pt x="23" y="46"/>
                  </a:moveTo>
                  <a:lnTo>
                    <a:pt x="47" y="23"/>
                  </a:lnTo>
                  <a:lnTo>
                    <a:pt x="23" y="0"/>
                  </a:lnTo>
                  <a:lnTo>
                    <a:pt x="0" y="23"/>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68"/>
            <p:cNvSpPr>
              <a:spLocks/>
            </p:cNvSpPr>
            <p:nvPr/>
          </p:nvSpPr>
          <p:spPr bwMode="auto">
            <a:xfrm flipH="1">
              <a:off x="7267982" y="407291"/>
              <a:ext cx="13904" cy="10425"/>
            </a:xfrm>
            <a:custGeom>
              <a:avLst/>
              <a:gdLst>
                <a:gd name="T0" fmla="*/ 0 w 47"/>
                <a:gd name="T1" fmla="*/ 23 h 46"/>
                <a:gd name="T2" fmla="*/ 23 w 47"/>
                <a:gd name="T3" fmla="*/ 46 h 46"/>
                <a:gd name="T4" fmla="*/ 47 w 47"/>
                <a:gd name="T5" fmla="*/ 23 h 46"/>
                <a:gd name="T6" fmla="*/ 23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3" y="46"/>
                  </a:lnTo>
                  <a:lnTo>
                    <a:pt x="47" y="23"/>
                  </a:lnTo>
                  <a:lnTo>
                    <a:pt x="23"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69"/>
            <p:cNvSpPr>
              <a:spLocks/>
            </p:cNvSpPr>
            <p:nvPr/>
          </p:nvSpPr>
          <p:spPr bwMode="auto">
            <a:xfrm flipH="1">
              <a:off x="7252340" y="393392"/>
              <a:ext cx="13904" cy="10425"/>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570"/>
            <p:cNvSpPr>
              <a:spLocks/>
            </p:cNvSpPr>
            <p:nvPr/>
          </p:nvSpPr>
          <p:spPr bwMode="auto">
            <a:xfrm flipH="1">
              <a:off x="7234960" y="407291"/>
              <a:ext cx="13904" cy="10425"/>
            </a:xfrm>
            <a:custGeom>
              <a:avLst/>
              <a:gdLst>
                <a:gd name="T0" fmla="*/ 0 w 47"/>
                <a:gd name="T1" fmla="*/ 23 h 46"/>
                <a:gd name="T2" fmla="*/ 24 w 47"/>
                <a:gd name="T3" fmla="*/ 46 h 46"/>
                <a:gd name="T4" fmla="*/ 47 w 47"/>
                <a:gd name="T5" fmla="*/ 23 h 46"/>
                <a:gd name="T6" fmla="*/ 24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4" y="46"/>
                  </a:lnTo>
                  <a:lnTo>
                    <a:pt x="47"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571"/>
            <p:cNvSpPr>
              <a:spLocks/>
            </p:cNvSpPr>
            <p:nvPr/>
          </p:nvSpPr>
          <p:spPr bwMode="auto">
            <a:xfrm flipH="1">
              <a:off x="7219318" y="393392"/>
              <a:ext cx="13904" cy="10425"/>
            </a:xfrm>
            <a:custGeom>
              <a:avLst/>
              <a:gdLst>
                <a:gd name="T0" fmla="*/ 24 w 49"/>
                <a:gd name="T1" fmla="*/ 46 h 46"/>
                <a:gd name="T2" fmla="*/ 49 w 49"/>
                <a:gd name="T3" fmla="*/ 23 h 46"/>
                <a:gd name="T4" fmla="*/ 24 w 49"/>
                <a:gd name="T5" fmla="*/ 0 h 46"/>
                <a:gd name="T6" fmla="*/ 0 w 49"/>
                <a:gd name="T7" fmla="*/ 23 h 46"/>
                <a:gd name="T8" fmla="*/ 24 w 49"/>
                <a:gd name="T9" fmla="*/ 46 h 46"/>
              </a:gdLst>
              <a:ahLst/>
              <a:cxnLst>
                <a:cxn ang="0">
                  <a:pos x="T0" y="T1"/>
                </a:cxn>
                <a:cxn ang="0">
                  <a:pos x="T2" y="T3"/>
                </a:cxn>
                <a:cxn ang="0">
                  <a:pos x="T4" y="T5"/>
                </a:cxn>
                <a:cxn ang="0">
                  <a:pos x="T6" y="T7"/>
                </a:cxn>
                <a:cxn ang="0">
                  <a:pos x="T8" y="T9"/>
                </a:cxn>
              </a:cxnLst>
              <a:rect l="0" t="0" r="r" b="b"/>
              <a:pathLst>
                <a:path w="49" h="46">
                  <a:moveTo>
                    <a:pt x="24" y="46"/>
                  </a:moveTo>
                  <a:lnTo>
                    <a:pt x="49"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572"/>
            <p:cNvSpPr>
              <a:spLocks/>
            </p:cNvSpPr>
            <p:nvPr/>
          </p:nvSpPr>
          <p:spPr bwMode="auto">
            <a:xfrm flipH="1">
              <a:off x="7201938" y="407291"/>
              <a:ext cx="13904" cy="10425"/>
            </a:xfrm>
            <a:custGeom>
              <a:avLst/>
              <a:gdLst>
                <a:gd name="T0" fmla="*/ 0 w 48"/>
                <a:gd name="T1" fmla="*/ 23 h 46"/>
                <a:gd name="T2" fmla="*/ 23 w 48"/>
                <a:gd name="T3" fmla="*/ 46 h 46"/>
                <a:gd name="T4" fmla="*/ 48 w 48"/>
                <a:gd name="T5" fmla="*/ 23 h 46"/>
                <a:gd name="T6" fmla="*/ 23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3" y="46"/>
                  </a:lnTo>
                  <a:lnTo>
                    <a:pt x="48" y="23"/>
                  </a:lnTo>
                  <a:lnTo>
                    <a:pt x="23"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73"/>
            <p:cNvSpPr>
              <a:spLocks/>
            </p:cNvSpPr>
            <p:nvPr/>
          </p:nvSpPr>
          <p:spPr bwMode="auto">
            <a:xfrm flipH="1">
              <a:off x="7184558" y="393392"/>
              <a:ext cx="15642" cy="10425"/>
            </a:xfrm>
            <a:custGeom>
              <a:avLst/>
              <a:gdLst>
                <a:gd name="T0" fmla="*/ 23 w 48"/>
                <a:gd name="T1" fmla="*/ 46 h 46"/>
                <a:gd name="T2" fmla="*/ 48 w 48"/>
                <a:gd name="T3" fmla="*/ 23 h 46"/>
                <a:gd name="T4" fmla="*/ 23 w 48"/>
                <a:gd name="T5" fmla="*/ 0 h 46"/>
                <a:gd name="T6" fmla="*/ 0 w 48"/>
                <a:gd name="T7" fmla="*/ 23 h 46"/>
                <a:gd name="T8" fmla="*/ 23 w 48"/>
                <a:gd name="T9" fmla="*/ 46 h 46"/>
              </a:gdLst>
              <a:ahLst/>
              <a:cxnLst>
                <a:cxn ang="0">
                  <a:pos x="T0" y="T1"/>
                </a:cxn>
                <a:cxn ang="0">
                  <a:pos x="T2" y="T3"/>
                </a:cxn>
                <a:cxn ang="0">
                  <a:pos x="T4" y="T5"/>
                </a:cxn>
                <a:cxn ang="0">
                  <a:pos x="T6" y="T7"/>
                </a:cxn>
                <a:cxn ang="0">
                  <a:pos x="T8" y="T9"/>
                </a:cxn>
              </a:cxnLst>
              <a:rect l="0" t="0" r="r" b="b"/>
              <a:pathLst>
                <a:path w="48" h="46">
                  <a:moveTo>
                    <a:pt x="23" y="46"/>
                  </a:moveTo>
                  <a:lnTo>
                    <a:pt x="48" y="23"/>
                  </a:lnTo>
                  <a:lnTo>
                    <a:pt x="23" y="0"/>
                  </a:lnTo>
                  <a:lnTo>
                    <a:pt x="0" y="23"/>
                  </a:lnTo>
                  <a:lnTo>
                    <a:pt x="23"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74"/>
            <p:cNvSpPr>
              <a:spLocks/>
            </p:cNvSpPr>
            <p:nvPr/>
          </p:nvSpPr>
          <p:spPr bwMode="auto">
            <a:xfrm flipH="1">
              <a:off x="7168916" y="407291"/>
              <a:ext cx="13904" cy="10425"/>
            </a:xfrm>
            <a:custGeom>
              <a:avLst/>
              <a:gdLst>
                <a:gd name="T0" fmla="*/ 0 w 48"/>
                <a:gd name="T1" fmla="*/ 23 h 46"/>
                <a:gd name="T2" fmla="*/ 25 w 48"/>
                <a:gd name="T3" fmla="*/ 46 h 46"/>
                <a:gd name="T4" fmla="*/ 48 w 48"/>
                <a:gd name="T5" fmla="*/ 23 h 46"/>
                <a:gd name="T6" fmla="*/ 25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5" y="46"/>
                  </a:lnTo>
                  <a:lnTo>
                    <a:pt x="48" y="23"/>
                  </a:lnTo>
                  <a:lnTo>
                    <a:pt x="25"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575"/>
            <p:cNvSpPr>
              <a:spLocks/>
            </p:cNvSpPr>
            <p:nvPr/>
          </p:nvSpPr>
          <p:spPr bwMode="auto">
            <a:xfrm flipH="1">
              <a:off x="7151536" y="393392"/>
              <a:ext cx="13904" cy="10425"/>
            </a:xfrm>
            <a:custGeom>
              <a:avLst/>
              <a:gdLst>
                <a:gd name="T0" fmla="*/ 25 w 49"/>
                <a:gd name="T1" fmla="*/ 46 h 46"/>
                <a:gd name="T2" fmla="*/ 49 w 49"/>
                <a:gd name="T3" fmla="*/ 23 h 46"/>
                <a:gd name="T4" fmla="*/ 25 w 49"/>
                <a:gd name="T5" fmla="*/ 0 h 46"/>
                <a:gd name="T6" fmla="*/ 0 w 49"/>
                <a:gd name="T7" fmla="*/ 23 h 46"/>
                <a:gd name="T8" fmla="*/ 25 w 49"/>
                <a:gd name="T9" fmla="*/ 46 h 46"/>
              </a:gdLst>
              <a:ahLst/>
              <a:cxnLst>
                <a:cxn ang="0">
                  <a:pos x="T0" y="T1"/>
                </a:cxn>
                <a:cxn ang="0">
                  <a:pos x="T2" y="T3"/>
                </a:cxn>
                <a:cxn ang="0">
                  <a:pos x="T4" y="T5"/>
                </a:cxn>
                <a:cxn ang="0">
                  <a:pos x="T6" y="T7"/>
                </a:cxn>
                <a:cxn ang="0">
                  <a:pos x="T8" y="T9"/>
                </a:cxn>
              </a:cxnLst>
              <a:rect l="0" t="0" r="r" b="b"/>
              <a:pathLst>
                <a:path w="49" h="46">
                  <a:moveTo>
                    <a:pt x="25" y="46"/>
                  </a:moveTo>
                  <a:lnTo>
                    <a:pt x="49" y="23"/>
                  </a:lnTo>
                  <a:lnTo>
                    <a:pt x="25" y="0"/>
                  </a:lnTo>
                  <a:lnTo>
                    <a:pt x="0" y="23"/>
                  </a:lnTo>
                  <a:lnTo>
                    <a:pt x="25"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576"/>
            <p:cNvSpPr>
              <a:spLocks/>
            </p:cNvSpPr>
            <p:nvPr/>
          </p:nvSpPr>
          <p:spPr bwMode="auto">
            <a:xfrm flipH="1">
              <a:off x="7135894" y="407291"/>
              <a:ext cx="13904" cy="10425"/>
            </a:xfrm>
            <a:custGeom>
              <a:avLst/>
              <a:gdLst>
                <a:gd name="T0" fmla="*/ 0 w 48"/>
                <a:gd name="T1" fmla="*/ 23 h 46"/>
                <a:gd name="T2" fmla="*/ 24 w 48"/>
                <a:gd name="T3" fmla="*/ 46 h 46"/>
                <a:gd name="T4" fmla="*/ 48 w 48"/>
                <a:gd name="T5" fmla="*/ 23 h 46"/>
                <a:gd name="T6" fmla="*/ 24 w 48"/>
                <a:gd name="T7" fmla="*/ 0 h 46"/>
                <a:gd name="T8" fmla="*/ 0 w 48"/>
                <a:gd name="T9" fmla="*/ 23 h 46"/>
              </a:gdLst>
              <a:ahLst/>
              <a:cxnLst>
                <a:cxn ang="0">
                  <a:pos x="T0" y="T1"/>
                </a:cxn>
                <a:cxn ang="0">
                  <a:pos x="T2" y="T3"/>
                </a:cxn>
                <a:cxn ang="0">
                  <a:pos x="T4" y="T5"/>
                </a:cxn>
                <a:cxn ang="0">
                  <a:pos x="T6" y="T7"/>
                </a:cxn>
                <a:cxn ang="0">
                  <a:pos x="T8" y="T9"/>
                </a:cxn>
              </a:cxnLst>
              <a:rect l="0" t="0" r="r" b="b"/>
              <a:pathLst>
                <a:path w="48" h="46">
                  <a:moveTo>
                    <a:pt x="0" y="23"/>
                  </a:moveTo>
                  <a:lnTo>
                    <a:pt x="24" y="46"/>
                  </a:lnTo>
                  <a:lnTo>
                    <a:pt x="48"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77"/>
            <p:cNvSpPr>
              <a:spLocks/>
            </p:cNvSpPr>
            <p:nvPr/>
          </p:nvSpPr>
          <p:spPr bwMode="auto">
            <a:xfrm flipH="1">
              <a:off x="7118514" y="393392"/>
              <a:ext cx="13904" cy="10425"/>
            </a:xfrm>
            <a:custGeom>
              <a:avLst/>
              <a:gdLst>
                <a:gd name="T0" fmla="*/ 24 w 48"/>
                <a:gd name="T1" fmla="*/ 46 h 46"/>
                <a:gd name="T2" fmla="*/ 48 w 48"/>
                <a:gd name="T3" fmla="*/ 23 h 46"/>
                <a:gd name="T4" fmla="*/ 24 w 48"/>
                <a:gd name="T5" fmla="*/ 0 h 46"/>
                <a:gd name="T6" fmla="*/ 0 w 48"/>
                <a:gd name="T7" fmla="*/ 23 h 46"/>
                <a:gd name="T8" fmla="*/ 24 w 48"/>
                <a:gd name="T9" fmla="*/ 46 h 46"/>
              </a:gdLst>
              <a:ahLst/>
              <a:cxnLst>
                <a:cxn ang="0">
                  <a:pos x="T0" y="T1"/>
                </a:cxn>
                <a:cxn ang="0">
                  <a:pos x="T2" y="T3"/>
                </a:cxn>
                <a:cxn ang="0">
                  <a:pos x="T4" y="T5"/>
                </a:cxn>
                <a:cxn ang="0">
                  <a:pos x="T6" y="T7"/>
                </a:cxn>
                <a:cxn ang="0">
                  <a:pos x="T8" y="T9"/>
                </a:cxn>
              </a:cxnLst>
              <a:rect l="0" t="0" r="r" b="b"/>
              <a:pathLst>
                <a:path w="48" h="46">
                  <a:moveTo>
                    <a:pt x="24" y="46"/>
                  </a:moveTo>
                  <a:lnTo>
                    <a:pt x="48"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78"/>
            <p:cNvSpPr>
              <a:spLocks/>
            </p:cNvSpPr>
            <p:nvPr/>
          </p:nvSpPr>
          <p:spPr bwMode="auto">
            <a:xfrm flipH="1">
              <a:off x="7102872" y="407291"/>
              <a:ext cx="13904" cy="10425"/>
            </a:xfrm>
            <a:custGeom>
              <a:avLst/>
              <a:gdLst>
                <a:gd name="T0" fmla="*/ 0 w 47"/>
                <a:gd name="T1" fmla="*/ 23 h 46"/>
                <a:gd name="T2" fmla="*/ 24 w 47"/>
                <a:gd name="T3" fmla="*/ 46 h 46"/>
                <a:gd name="T4" fmla="*/ 47 w 47"/>
                <a:gd name="T5" fmla="*/ 23 h 46"/>
                <a:gd name="T6" fmla="*/ 24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4" y="46"/>
                  </a:lnTo>
                  <a:lnTo>
                    <a:pt x="47" y="23"/>
                  </a:lnTo>
                  <a:lnTo>
                    <a:pt x="24"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79"/>
            <p:cNvSpPr>
              <a:spLocks/>
            </p:cNvSpPr>
            <p:nvPr/>
          </p:nvSpPr>
          <p:spPr bwMode="auto">
            <a:xfrm flipH="1">
              <a:off x="7085492" y="393392"/>
              <a:ext cx="13904" cy="10425"/>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580"/>
            <p:cNvSpPr>
              <a:spLocks/>
            </p:cNvSpPr>
            <p:nvPr/>
          </p:nvSpPr>
          <p:spPr bwMode="auto">
            <a:xfrm flipH="1">
              <a:off x="7052470" y="421191"/>
              <a:ext cx="13904" cy="10425"/>
            </a:xfrm>
            <a:custGeom>
              <a:avLst/>
              <a:gdLst>
                <a:gd name="T0" fmla="*/ 0 w 47"/>
                <a:gd name="T1" fmla="*/ 23 h 46"/>
                <a:gd name="T2" fmla="*/ 23 w 47"/>
                <a:gd name="T3" fmla="*/ 46 h 46"/>
                <a:gd name="T4" fmla="*/ 47 w 47"/>
                <a:gd name="T5" fmla="*/ 23 h 46"/>
                <a:gd name="T6" fmla="*/ 23 w 47"/>
                <a:gd name="T7" fmla="*/ 0 h 46"/>
                <a:gd name="T8" fmla="*/ 0 w 47"/>
                <a:gd name="T9" fmla="*/ 23 h 46"/>
              </a:gdLst>
              <a:ahLst/>
              <a:cxnLst>
                <a:cxn ang="0">
                  <a:pos x="T0" y="T1"/>
                </a:cxn>
                <a:cxn ang="0">
                  <a:pos x="T2" y="T3"/>
                </a:cxn>
                <a:cxn ang="0">
                  <a:pos x="T4" y="T5"/>
                </a:cxn>
                <a:cxn ang="0">
                  <a:pos x="T6" y="T7"/>
                </a:cxn>
                <a:cxn ang="0">
                  <a:pos x="T8" y="T9"/>
                </a:cxn>
              </a:cxnLst>
              <a:rect l="0" t="0" r="r" b="b"/>
              <a:pathLst>
                <a:path w="47" h="46">
                  <a:moveTo>
                    <a:pt x="0" y="23"/>
                  </a:moveTo>
                  <a:lnTo>
                    <a:pt x="23" y="46"/>
                  </a:lnTo>
                  <a:lnTo>
                    <a:pt x="47" y="23"/>
                  </a:lnTo>
                  <a:lnTo>
                    <a:pt x="23" y="0"/>
                  </a:lnTo>
                  <a:lnTo>
                    <a:pt x="0"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581"/>
            <p:cNvSpPr>
              <a:spLocks/>
            </p:cNvSpPr>
            <p:nvPr/>
          </p:nvSpPr>
          <p:spPr bwMode="auto">
            <a:xfrm flipH="1">
              <a:off x="7069850" y="435090"/>
              <a:ext cx="13904" cy="10425"/>
            </a:xfrm>
            <a:custGeom>
              <a:avLst/>
              <a:gdLst>
                <a:gd name="T0" fmla="*/ 24 w 48"/>
                <a:gd name="T1" fmla="*/ 0 h 46"/>
                <a:gd name="T2" fmla="*/ 0 w 48"/>
                <a:gd name="T3" fmla="*/ 22 h 46"/>
                <a:gd name="T4" fmla="*/ 24 w 48"/>
                <a:gd name="T5" fmla="*/ 46 h 46"/>
                <a:gd name="T6" fmla="*/ 48 w 48"/>
                <a:gd name="T7" fmla="*/ 22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2"/>
                  </a:lnTo>
                  <a:lnTo>
                    <a:pt x="24" y="46"/>
                  </a:lnTo>
                  <a:lnTo>
                    <a:pt x="48" y="22"/>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582"/>
            <p:cNvSpPr>
              <a:spLocks/>
            </p:cNvSpPr>
            <p:nvPr/>
          </p:nvSpPr>
          <p:spPr bwMode="auto">
            <a:xfrm flipH="1">
              <a:off x="7052470" y="447252"/>
              <a:ext cx="13904" cy="12162"/>
            </a:xfrm>
            <a:custGeom>
              <a:avLst/>
              <a:gdLst>
                <a:gd name="T0" fmla="*/ 0 w 47"/>
                <a:gd name="T1" fmla="*/ 22 h 46"/>
                <a:gd name="T2" fmla="*/ 23 w 47"/>
                <a:gd name="T3" fmla="*/ 46 h 46"/>
                <a:gd name="T4" fmla="*/ 47 w 47"/>
                <a:gd name="T5" fmla="*/ 22 h 46"/>
                <a:gd name="T6" fmla="*/ 23 w 47"/>
                <a:gd name="T7" fmla="*/ 0 h 46"/>
                <a:gd name="T8" fmla="*/ 0 w 47"/>
                <a:gd name="T9" fmla="*/ 22 h 46"/>
              </a:gdLst>
              <a:ahLst/>
              <a:cxnLst>
                <a:cxn ang="0">
                  <a:pos x="T0" y="T1"/>
                </a:cxn>
                <a:cxn ang="0">
                  <a:pos x="T2" y="T3"/>
                </a:cxn>
                <a:cxn ang="0">
                  <a:pos x="T4" y="T5"/>
                </a:cxn>
                <a:cxn ang="0">
                  <a:pos x="T6" y="T7"/>
                </a:cxn>
                <a:cxn ang="0">
                  <a:pos x="T8" y="T9"/>
                </a:cxn>
              </a:cxnLst>
              <a:rect l="0" t="0" r="r" b="b"/>
              <a:pathLst>
                <a:path w="47" h="46">
                  <a:moveTo>
                    <a:pt x="0" y="22"/>
                  </a:moveTo>
                  <a:lnTo>
                    <a:pt x="23" y="46"/>
                  </a:lnTo>
                  <a:lnTo>
                    <a:pt x="47" y="22"/>
                  </a:lnTo>
                  <a:lnTo>
                    <a:pt x="23" y="0"/>
                  </a:lnTo>
                  <a:lnTo>
                    <a:pt x="0"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83"/>
            <p:cNvSpPr>
              <a:spLocks/>
            </p:cNvSpPr>
            <p:nvPr/>
          </p:nvSpPr>
          <p:spPr bwMode="auto">
            <a:xfrm flipH="1">
              <a:off x="7069850" y="461151"/>
              <a:ext cx="13904" cy="12162"/>
            </a:xfrm>
            <a:custGeom>
              <a:avLst/>
              <a:gdLst>
                <a:gd name="T0" fmla="*/ 24 w 48"/>
                <a:gd name="T1" fmla="*/ 0 h 46"/>
                <a:gd name="T2" fmla="*/ 0 w 48"/>
                <a:gd name="T3" fmla="*/ 23 h 46"/>
                <a:gd name="T4" fmla="*/ 24 w 48"/>
                <a:gd name="T5" fmla="*/ 46 h 46"/>
                <a:gd name="T6" fmla="*/ 48 w 48"/>
                <a:gd name="T7" fmla="*/ 23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3"/>
                  </a:lnTo>
                  <a:lnTo>
                    <a:pt x="24" y="46"/>
                  </a:lnTo>
                  <a:lnTo>
                    <a:pt x="48"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584"/>
            <p:cNvSpPr>
              <a:spLocks/>
            </p:cNvSpPr>
            <p:nvPr/>
          </p:nvSpPr>
          <p:spPr bwMode="auto">
            <a:xfrm flipH="1">
              <a:off x="7085492" y="447252"/>
              <a:ext cx="13904" cy="12162"/>
            </a:xfrm>
            <a:custGeom>
              <a:avLst/>
              <a:gdLst>
                <a:gd name="T0" fmla="*/ 47 w 47"/>
                <a:gd name="T1" fmla="*/ 22 h 46"/>
                <a:gd name="T2" fmla="*/ 24 w 47"/>
                <a:gd name="T3" fmla="*/ 0 h 46"/>
                <a:gd name="T4" fmla="*/ 0 w 47"/>
                <a:gd name="T5" fmla="*/ 22 h 46"/>
                <a:gd name="T6" fmla="*/ 24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4" y="0"/>
                  </a:lnTo>
                  <a:lnTo>
                    <a:pt x="0" y="22"/>
                  </a:lnTo>
                  <a:lnTo>
                    <a:pt x="24"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585"/>
            <p:cNvSpPr>
              <a:spLocks/>
            </p:cNvSpPr>
            <p:nvPr/>
          </p:nvSpPr>
          <p:spPr bwMode="auto">
            <a:xfrm flipH="1">
              <a:off x="7102872" y="461151"/>
              <a:ext cx="13904" cy="12162"/>
            </a:xfrm>
            <a:custGeom>
              <a:avLst/>
              <a:gdLst>
                <a:gd name="T0" fmla="*/ 24 w 47"/>
                <a:gd name="T1" fmla="*/ 0 h 46"/>
                <a:gd name="T2" fmla="*/ 0 w 47"/>
                <a:gd name="T3" fmla="*/ 23 h 46"/>
                <a:gd name="T4" fmla="*/ 24 w 47"/>
                <a:gd name="T5" fmla="*/ 46 h 46"/>
                <a:gd name="T6" fmla="*/ 47 w 47"/>
                <a:gd name="T7" fmla="*/ 23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3"/>
                  </a:lnTo>
                  <a:lnTo>
                    <a:pt x="24" y="46"/>
                  </a:lnTo>
                  <a:lnTo>
                    <a:pt x="47"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586"/>
            <p:cNvSpPr>
              <a:spLocks/>
            </p:cNvSpPr>
            <p:nvPr/>
          </p:nvSpPr>
          <p:spPr bwMode="auto">
            <a:xfrm flipH="1">
              <a:off x="7118514" y="447252"/>
              <a:ext cx="13904" cy="12162"/>
            </a:xfrm>
            <a:custGeom>
              <a:avLst/>
              <a:gdLst>
                <a:gd name="T0" fmla="*/ 48 w 48"/>
                <a:gd name="T1" fmla="*/ 22 h 46"/>
                <a:gd name="T2" fmla="*/ 24 w 48"/>
                <a:gd name="T3" fmla="*/ 0 h 46"/>
                <a:gd name="T4" fmla="*/ 0 w 48"/>
                <a:gd name="T5" fmla="*/ 22 h 46"/>
                <a:gd name="T6" fmla="*/ 24 w 48"/>
                <a:gd name="T7" fmla="*/ 46 h 46"/>
                <a:gd name="T8" fmla="*/ 48 w 48"/>
                <a:gd name="T9" fmla="*/ 22 h 46"/>
              </a:gdLst>
              <a:ahLst/>
              <a:cxnLst>
                <a:cxn ang="0">
                  <a:pos x="T0" y="T1"/>
                </a:cxn>
                <a:cxn ang="0">
                  <a:pos x="T2" y="T3"/>
                </a:cxn>
                <a:cxn ang="0">
                  <a:pos x="T4" y="T5"/>
                </a:cxn>
                <a:cxn ang="0">
                  <a:pos x="T6" y="T7"/>
                </a:cxn>
                <a:cxn ang="0">
                  <a:pos x="T8" y="T9"/>
                </a:cxn>
              </a:cxnLst>
              <a:rect l="0" t="0" r="r" b="b"/>
              <a:pathLst>
                <a:path w="48" h="46">
                  <a:moveTo>
                    <a:pt x="48" y="22"/>
                  </a:moveTo>
                  <a:lnTo>
                    <a:pt x="24" y="0"/>
                  </a:lnTo>
                  <a:lnTo>
                    <a:pt x="0" y="22"/>
                  </a:lnTo>
                  <a:lnTo>
                    <a:pt x="24" y="46"/>
                  </a:lnTo>
                  <a:lnTo>
                    <a:pt x="48"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587"/>
            <p:cNvSpPr>
              <a:spLocks/>
            </p:cNvSpPr>
            <p:nvPr/>
          </p:nvSpPr>
          <p:spPr bwMode="auto">
            <a:xfrm flipH="1">
              <a:off x="7135894" y="461151"/>
              <a:ext cx="13904" cy="12162"/>
            </a:xfrm>
            <a:custGeom>
              <a:avLst/>
              <a:gdLst>
                <a:gd name="T0" fmla="*/ 24 w 48"/>
                <a:gd name="T1" fmla="*/ 0 h 46"/>
                <a:gd name="T2" fmla="*/ 0 w 48"/>
                <a:gd name="T3" fmla="*/ 23 h 46"/>
                <a:gd name="T4" fmla="*/ 24 w 48"/>
                <a:gd name="T5" fmla="*/ 46 h 46"/>
                <a:gd name="T6" fmla="*/ 48 w 48"/>
                <a:gd name="T7" fmla="*/ 23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3"/>
                  </a:lnTo>
                  <a:lnTo>
                    <a:pt x="24" y="46"/>
                  </a:lnTo>
                  <a:lnTo>
                    <a:pt x="48"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588"/>
            <p:cNvSpPr>
              <a:spLocks/>
            </p:cNvSpPr>
            <p:nvPr/>
          </p:nvSpPr>
          <p:spPr bwMode="auto">
            <a:xfrm flipH="1">
              <a:off x="7151536" y="447252"/>
              <a:ext cx="13904" cy="12162"/>
            </a:xfrm>
            <a:custGeom>
              <a:avLst/>
              <a:gdLst>
                <a:gd name="T0" fmla="*/ 49 w 49"/>
                <a:gd name="T1" fmla="*/ 22 h 46"/>
                <a:gd name="T2" fmla="*/ 25 w 49"/>
                <a:gd name="T3" fmla="*/ 0 h 46"/>
                <a:gd name="T4" fmla="*/ 0 w 49"/>
                <a:gd name="T5" fmla="*/ 22 h 46"/>
                <a:gd name="T6" fmla="*/ 25 w 49"/>
                <a:gd name="T7" fmla="*/ 46 h 46"/>
                <a:gd name="T8" fmla="*/ 49 w 49"/>
                <a:gd name="T9" fmla="*/ 22 h 46"/>
              </a:gdLst>
              <a:ahLst/>
              <a:cxnLst>
                <a:cxn ang="0">
                  <a:pos x="T0" y="T1"/>
                </a:cxn>
                <a:cxn ang="0">
                  <a:pos x="T2" y="T3"/>
                </a:cxn>
                <a:cxn ang="0">
                  <a:pos x="T4" y="T5"/>
                </a:cxn>
                <a:cxn ang="0">
                  <a:pos x="T6" y="T7"/>
                </a:cxn>
                <a:cxn ang="0">
                  <a:pos x="T8" y="T9"/>
                </a:cxn>
              </a:cxnLst>
              <a:rect l="0" t="0" r="r" b="b"/>
              <a:pathLst>
                <a:path w="49" h="46">
                  <a:moveTo>
                    <a:pt x="49" y="22"/>
                  </a:moveTo>
                  <a:lnTo>
                    <a:pt x="25" y="0"/>
                  </a:lnTo>
                  <a:lnTo>
                    <a:pt x="0" y="22"/>
                  </a:lnTo>
                  <a:lnTo>
                    <a:pt x="25" y="46"/>
                  </a:lnTo>
                  <a:lnTo>
                    <a:pt x="49"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589"/>
            <p:cNvSpPr>
              <a:spLocks/>
            </p:cNvSpPr>
            <p:nvPr/>
          </p:nvSpPr>
          <p:spPr bwMode="auto">
            <a:xfrm flipH="1">
              <a:off x="7168916" y="461151"/>
              <a:ext cx="13904" cy="12162"/>
            </a:xfrm>
            <a:custGeom>
              <a:avLst/>
              <a:gdLst>
                <a:gd name="T0" fmla="*/ 25 w 48"/>
                <a:gd name="T1" fmla="*/ 0 h 46"/>
                <a:gd name="T2" fmla="*/ 0 w 48"/>
                <a:gd name="T3" fmla="*/ 23 h 46"/>
                <a:gd name="T4" fmla="*/ 25 w 48"/>
                <a:gd name="T5" fmla="*/ 46 h 46"/>
                <a:gd name="T6" fmla="*/ 48 w 48"/>
                <a:gd name="T7" fmla="*/ 23 h 46"/>
                <a:gd name="T8" fmla="*/ 25 w 48"/>
                <a:gd name="T9" fmla="*/ 0 h 46"/>
              </a:gdLst>
              <a:ahLst/>
              <a:cxnLst>
                <a:cxn ang="0">
                  <a:pos x="T0" y="T1"/>
                </a:cxn>
                <a:cxn ang="0">
                  <a:pos x="T2" y="T3"/>
                </a:cxn>
                <a:cxn ang="0">
                  <a:pos x="T4" y="T5"/>
                </a:cxn>
                <a:cxn ang="0">
                  <a:pos x="T6" y="T7"/>
                </a:cxn>
                <a:cxn ang="0">
                  <a:pos x="T8" y="T9"/>
                </a:cxn>
              </a:cxnLst>
              <a:rect l="0" t="0" r="r" b="b"/>
              <a:pathLst>
                <a:path w="48" h="46">
                  <a:moveTo>
                    <a:pt x="25" y="0"/>
                  </a:moveTo>
                  <a:lnTo>
                    <a:pt x="0" y="23"/>
                  </a:lnTo>
                  <a:lnTo>
                    <a:pt x="25" y="46"/>
                  </a:lnTo>
                  <a:lnTo>
                    <a:pt x="48" y="23"/>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590"/>
            <p:cNvSpPr>
              <a:spLocks/>
            </p:cNvSpPr>
            <p:nvPr/>
          </p:nvSpPr>
          <p:spPr bwMode="auto">
            <a:xfrm flipH="1">
              <a:off x="7184558" y="447252"/>
              <a:ext cx="15642" cy="12162"/>
            </a:xfrm>
            <a:custGeom>
              <a:avLst/>
              <a:gdLst>
                <a:gd name="T0" fmla="*/ 48 w 48"/>
                <a:gd name="T1" fmla="*/ 22 h 46"/>
                <a:gd name="T2" fmla="*/ 23 w 48"/>
                <a:gd name="T3" fmla="*/ 0 h 46"/>
                <a:gd name="T4" fmla="*/ 0 w 48"/>
                <a:gd name="T5" fmla="*/ 22 h 46"/>
                <a:gd name="T6" fmla="*/ 23 w 48"/>
                <a:gd name="T7" fmla="*/ 46 h 46"/>
                <a:gd name="T8" fmla="*/ 48 w 48"/>
                <a:gd name="T9" fmla="*/ 22 h 46"/>
              </a:gdLst>
              <a:ahLst/>
              <a:cxnLst>
                <a:cxn ang="0">
                  <a:pos x="T0" y="T1"/>
                </a:cxn>
                <a:cxn ang="0">
                  <a:pos x="T2" y="T3"/>
                </a:cxn>
                <a:cxn ang="0">
                  <a:pos x="T4" y="T5"/>
                </a:cxn>
                <a:cxn ang="0">
                  <a:pos x="T6" y="T7"/>
                </a:cxn>
                <a:cxn ang="0">
                  <a:pos x="T8" y="T9"/>
                </a:cxn>
              </a:cxnLst>
              <a:rect l="0" t="0" r="r" b="b"/>
              <a:pathLst>
                <a:path w="48" h="46">
                  <a:moveTo>
                    <a:pt x="48" y="22"/>
                  </a:moveTo>
                  <a:lnTo>
                    <a:pt x="23" y="0"/>
                  </a:lnTo>
                  <a:lnTo>
                    <a:pt x="0" y="22"/>
                  </a:lnTo>
                  <a:lnTo>
                    <a:pt x="23" y="46"/>
                  </a:lnTo>
                  <a:lnTo>
                    <a:pt x="48"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591"/>
            <p:cNvSpPr>
              <a:spLocks/>
            </p:cNvSpPr>
            <p:nvPr/>
          </p:nvSpPr>
          <p:spPr bwMode="auto">
            <a:xfrm flipH="1">
              <a:off x="7201938" y="461151"/>
              <a:ext cx="13904" cy="12162"/>
            </a:xfrm>
            <a:custGeom>
              <a:avLst/>
              <a:gdLst>
                <a:gd name="T0" fmla="*/ 23 w 48"/>
                <a:gd name="T1" fmla="*/ 0 h 46"/>
                <a:gd name="T2" fmla="*/ 0 w 48"/>
                <a:gd name="T3" fmla="*/ 23 h 46"/>
                <a:gd name="T4" fmla="*/ 23 w 48"/>
                <a:gd name="T5" fmla="*/ 46 h 46"/>
                <a:gd name="T6" fmla="*/ 48 w 48"/>
                <a:gd name="T7" fmla="*/ 23 h 46"/>
                <a:gd name="T8" fmla="*/ 23 w 48"/>
                <a:gd name="T9" fmla="*/ 0 h 46"/>
              </a:gdLst>
              <a:ahLst/>
              <a:cxnLst>
                <a:cxn ang="0">
                  <a:pos x="T0" y="T1"/>
                </a:cxn>
                <a:cxn ang="0">
                  <a:pos x="T2" y="T3"/>
                </a:cxn>
                <a:cxn ang="0">
                  <a:pos x="T4" y="T5"/>
                </a:cxn>
                <a:cxn ang="0">
                  <a:pos x="T6" y="T7"/>
                </a:cxn>
                <a:cxn ang="0">
                  <a:pos x="T8" y="T9"/>
                </a:cxn>
              </a:cxnLst>
              <a:rect l="0" t="0" r="r" b="b"/>
              <a:pathLst>
                <a:path w="48" h="46">
                  <a:moveTo>
                    <a:pt x="23" y="0"/>
                  </a:moveTo>
                  <a:lnTo>
                    <a:pt x="0" y="23"/>
                  </a:lnTo>
                  <a:lnTo>
                    <a:pt x="23" y="46"/>
                  </a:lnTo>
                  <a:lnTo>
                    <a:pt x="48" y="23"/>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592"/>
            <p:cNvSpPr>
              <a:spLocks/>
            </p:cNvSpPr>
            <p:nvPr/>
          </p:nvSpPr>
          <p:spPr bwMode="auto">
            <a:xfrm flipH="1">
              <a:off x="7219318" y="447252"/>
              <a:ext cx="13904" cy="12162"/>
            </a:xfrm>
            <a:custGeom>
              <a:avLst/>
              <a:gdLst>
                <a:gd name="T0" fmla="*/ 49 w 49"/>
                <a:gd name="T1" fmla="*/ 22 h 46"/>
                <a:gd name="T2" fmla="*/ 24 w 49"/>
                <a:gd name="T3" fmla="*/ 0 h 46"/>
                <a:gd name="T4" fmla="*/ 0 w 49"/>
                <a:gd name="T5" fmla="*/ 22 h 46"/>
                <a:gd name="T6" fmla="*/ 24 w 49"/>
                <a:gd name="T7" fmla="*/ 46 h 46"/>
                <a:gd name="T8" fmla="*/ 49 w 49"/>
                <a:gd name="T9" fmla="*/ 22 h 46"/>
              </a:gdLst>
              <a:ahLst/>
              <a:cxnLst>
                <a:cxn ang="0">
                  <a:pos x="T0" y="T1"/>
                </a:cxn>
                <a:cxn ang="0">
                  <a:pos x="T2" y="T3"/>
                </a:cxn>
                <a:cxn ang="0">
                  <a:pos x="T4" y="T5"/>
                </a:cxn>
                <a:cxn ang="0">
                  <a:pos x="T6" y="T7"/>
                </a:cxn>
                <a:cxn ang="0">
                  <a:pos x="T8" y="T9"/>
                </a:cxn>
              </a:cxnLst>
              <a:rect l="0" t="0" r="r" b="b"/>
              <a:pathLst>
                <a:path w="49" h="46">
                  <a:moveTo>
                    <a:pt x="49" y="22"/>
                  </a:moveTo>
                  <a:lnTo>
                    <a:pt x="24" y="0"/>
                  </a:lnTo>
                  <a:lnTo>
                    <a:pt x="0" y="22"/>
                  </a:lnTo>
                  <a:lnTo>
                    <a:pt x="24" y="46"/>
                  </a:lnTo>
                  <a:lnTo>
                    <a:pt x="49"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593"/>
            <p:cNvSpPr>
              <a:spLocks/>
            </p:cNvSpPr>
            <p:nvPr/>
          </p:nvSpPr>
          <p:spPr bwMode="auto">
            <a:xfrm flipH="1">
              <a:off x="7234960" y="461151"/>
              <a:ext cx="13904" cy="12162"/>
            </a:xfrm>
            <a:custGeom>
              <a:avLst/>
              <a:gdLst>
                <a:gd name="T0" fmla="*/ 24 w 47"/>
                <a:gd name="T1" fmla="*/ 0 h 46"/>
                <a:gd name="T2" fmla="*/ 0 w 47"/>
                <a:gd name="T3" fmla="*/ 23 h 46"/>
                <a:gd name="T4" fmla="*/ 24 w 47"/>
                <a:gd name="T5" fmla="*/ 46 h 46"/>
                <a:gd name="T6" fmla="*/ 47 w 47"/>
                <a:gd name="T7" fmla="*/ 23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3"/>
                  </a:lnTo>
                  <a:lnTo>
                    <a:pt x="24" y="46"/>
                  </a:lnTo>
                  <a:lnTo>
                    <a:pt x="47"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594"/>
            <p:cNvSpPr>
              <a:spLocks/>
            </p:cNvSpPr>
            <p:nvPr/>
          </p:nvSpPr>
          <p:spPr bwMode="auto">
            <a:xfrm flipH="1">
              <a:off x="7252340" y="447252"/>
              <a:ext cx="13904" cy="12162"/>
            </a:xfrm>
            <a:custGeom>
              <a:avLst/>
              <a:gdLst>
                <a:gd name="T0" fmla="*/ 47 w 47"/>
                <a:gd name="T1" fmla="*/ 22 h 46"/>
                <a:gd name="T2" fmla="*/ 24 w 47"/>
                <a:gd name="T3" fmla="*/ 0 h 46"/>
                <a:gd name="T4" fmla="*/ 0 w 47"/>
                <a:gd name="T5" fmla="*/ 22 h 46"/>
                <a:gd name="T6" fmla="*/ 24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4" y="0"/>
                  </a:lnTo>
                  <a:lnTo>
                    <a:pt x="0" y="22"/>
                  </a:lnTo>
                  <a:lnTo>
                    <a:pt x="24"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595"/>
            <p:cNvSpPr>
              <a:spLocks/>
            </p:cNvSpPr>
            <p:nvPr/>
          </p:nvSpPr>
          <p:spPr bwMode="auto">
            <a:xfrm flipH="1">
              <a:off x="7267982" y="461151"/>
              <a:ext cx="13904" cy="12162"/>
            </a:xfrm>
            <a:custGeom>
              <a:avLst/>
              <a:gdLst>
                <a:gd name="T0" fmla="*/ 23 w 47"/>
                <a:gd name="T1" fmla="*/ 0 h 46"/>
                <a:gd name="T2" fmla="*/ 0 w 47"/>
                <a:gd name="T3" fmla="*/ 23 h 46"/>
                <a:gd name="T4" fmla="*/ 23 w 47"/>
                <a:gd name="T5" fmla="*/ 46 h 46"/>
                <a:gd name="T6" fmla="*/ 47 w 47"/>
                <a:gd name="T7" fmla="*/ 23 h 46"/>
                <a:gd name="T8" fmla="*/ 23 w 47"/>
                <a:gd name="T9" fmla="*/ 0 h 46"/>
              </a:gdLst>
              <a:ahLst/>
              <a:cxnLst>
                <a:cxn ang="0">
                  <a:pos x="T0" y="T1"/>
                </a:cxn>
                <a:cxn ang="0">
                  <a:pos x="T2" y="T3"/>
                </a:cxn>
                <a:cxn ang="0">
                  <a:pos x="T4" y="T5"/>
                </a:cxn>
                <a:cxn ang="0">
                  <a:pos x="T6" y="T7"/>
                </a:cxn>
                <a:cxn ang="0">
                  <a:pos x="T8" y="T9"/>
                </a:cxn>
              </a:cxnLst>
              <a:rect l="0" t="0" r="r" b="b"/>
              <a:pathLst>
                <a:path w="47" h="46">
                  <a:moveTo>
                    <a:pt x="23" y="0"/>
                  </a:moveTo>
                  <a:lnTo>
                    <a:pt x="0" y="23"/>
                  </a:lnTo>
                  <a:lnTo>
                    <a:pt x="23" y="46"/>
                  </a:lnTo>
                  <a:lnTo>
                    <a:pt x="47" y="23"/>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596"/>
            <p:cNvSpPr>
              <a:spLocks/>
            </p:cNvSpPr>
            <p:nvPr/>
          </p:nvSpPr>
          <p:spPr bwMode="auto">
            <a:xfrm flipH="1">
              <a:off x="7285362" y="447252"/>
              <a:ext cx="13904" cy="12162"/>
            </a:xfrm>
            <a:custGeom>
              <a:avLst/>
              <a:gdLst>
                <a:gd name="T0" fmla="*/ 47 w 47"/>
                <a:gd name="T1" fmla="*/ 22 h 46"/>
                <a:gd name="T2" fmla="*/ 23 w 47"/>
                <a:gd name="T3" fmla="*/ 0 h 46"/>
                <a:gd name="T4" fmla="*/ 0 w 47"/>
                <a:gd name="T5" fmla="*/ 22 h 46"/>
                <a:gd name="T6" fmla="*/ 23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3" y="0"/>
                  </a:lnTo>
                  <a:lnTo>
                    <a:pt x="0" y="22"/>
                  </a:lnTo>
                  <a:lnTo>
                    <a:pt x="23"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597"/>
            <p:cNvSpPr>
              <a:spLocks/>
            </p:cNvSpPr>
            <p:nvPr/>
          </p:nvSpPr>
          <p:spPr bwMode="auto">
            <a:xfrm flipH="1">
              <a:off x="7301004" y="461151"/>
              <a:ext cx="13904" cy="12162"/>
            </a:xfrm>
            <a:custGeom>
              <a:avLst/>
              <a:gdLst>
                <a:gd name="T0" fmla="*/ 24 w 48"/>
                <a:gd name="T1" fmla="*/ 0 h 46"/>
                <a:gd name="T2" fmla="*/ 0 w 48"/>
                <a:gd name="T3" fmla="*/ 23 h 46"/>
                <a:gd name="T4" fmla="*/ 24 w 48"/>
                <a:gd name="T5" fmla="*/ 46 h 46"/>
                <a:gd name="T6" fmla="*/ 48 w 48"/>
                <a:gd name="T7" fmla="*/ 23 h 46"/>
                <a:gd name="T8" fmla="*/ 24 w 48"/>
                <a:gd name="T9" fmla="*/ 0 h 46"/>
              </a:gdLst>
              <a:ahLst/>
              <a:cxnLst>
                <a:cxn ang="0">
                  <a:pos x="T0" y="T1"/>
                </a:cxn>
                <a:cxn ang="0">
                  <a:pos x="T2" y="T3"/>
                </a:cxn>
                <a:cxn ang="0">
                  <a:pos x="T4" y="T5"/>
                </a:cxn>
                <a:cxn ang="0">
                  <a:pos x="T6" y="T7"/>
                </a:cxn>
                <a:cxn ang="0">
                  <a:pos x="T8" y="T9"/>
                </a:cxn>
              </a:cxnLst>
              <a:rect l="0" t="0" r="r" b="b"/>
              <a:pathLst>
                <a:path w="48" h="46">
                  <a:moveTo>
                    <a:pt x="24" y="0"/>
                  </a:moveTo>
                  <a:lnTo>
                    <a:pt x="0" y="23"/>
                  </a:lnTo>
                  <a:lnTo>
                    <a:pt x="24" y="46"/>
                  </a:lnTo>
                  <a:lnTo>
                    <a:pt x="48"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598"/>
            <p:cNvSpPr>
              <a:spLocks/>
            </p:cNvSpPr>
            <p:nvPr/>
          </p:nvSpPr>
          <p:spPr bwMode="auto">
            <a:xfrm flipH="1">
              <a:off x="7318384" y="447252"/>
              <a:ext cx="13904" cy="12162"/>
            </a:xfrm>
            <a:custGeom>
              <a:avLst/>
              <a:gdLst>
                <a:gd name="T0" fmla="*/ 47 w 47"/>
                <a:gd name="T1" fmla="*/ 22 h 46"/>
                <a:gd name="T2" fmla="*/ 24 w 47"/>
                <a:gd name="T3" fmla="*/ 0 h 46"/>
                <a:gd name="T4" fmla="*/ 0 w 47"/>
                <a:gd name="T5" fmla="*/ 22 h 46"/>
                <a:gd name="T6" fmla="*/ 24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4" y="0"/>
                  </a:lnTo>
                  <a:lnTo>
                    <a:pt x="0" y="22"/>
                  </a:lnTo>
                  <a:lnTo>
                    <a:pt x="24"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599"/>
            <p:cNvSpPr>
              <a:spLocks/>
            </p:cNvSpPr>
            <p:nvPr/>
          </p:nvSpPr>
          <p:spPr bwMode="auto">
            <a:xfrm flipH="1">
              <a:off x="7334026" y="461151"/>
              <a:ext cx="13904" cy="12162"/>
            </a:xfrm>
            <a:custGeom>
              <a:avLst/>
              <a:gdLst>
                <a:gd name="T0" fmla="*/ 24 w 47"/>
                <a:gd name="T1" fmla="*/ 0 h 46"/>
                <a:gd name="T2" fmla="*/ 0 w 47"/>
                <a:gd name="T3" fmla="*/ 23 h 46"/>
                <a:gd name="T4" fmla="*/ 24 w 47"/>
                <a:gd name="T5" fmla="*/ 46 h 46"/>
                <a:gd name="T6" fmla="*/ 47 w 47"/>
                <a:gd name="T7" fmla="*/ 23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3"/>
                  </a:lnTo>
                  <a:lnTo>
                    <a:pt x="24" y="46"/>
                  </a:lnTo>
                  <a:lnTo>
                    <a:pt x="47"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600"/>
            <p:cNvSpPr>
              <a:spLocks/>
            </p:cNvSpPr>
            <p:nvPr/>
          </p:nvSpPr>
          <p:spPr bwMode="auto">
            <a:xfrm flipH="1">
              <a:off x="7351406" y="447252"/>
              <a:ext cx="13904" cy="12162"/>
            </a:xfrm>
            <a:custGeom>
              <a:avLst/>
              <a:gdLst>
                <a:gd name="T0" fmla="*/ 47 w 47"/>
                <a:gd name="T1" fmla="*/ 22 h 46"/>
                <a:gd name="T2" fmla="*/ 23 w 47"/>
                <a:gd name="T3" fmla="*/ 0 h 46"/>
                <a:gd name="T4" fmla="*/ 0 w 47"/>
                <a:gd name="T5" fmla="*/ 22 h 46"/>
                <a:gd name="T6" fmla="*/ 23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3" y="0"/>
                  </a:lnTo>
                  <a:lnTo>
                    <a:pt x="0" y="22"/>
                  </a:lnTo>
                  <a:lnTo>
                    <a:pt x="23"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601"/>
            <p:cNvSpPr>
              <a:spLocks/>
            </p:cNvSpPr>
            <p:nvPr/>
          </p:nvSpPr>
          <p:spPr bwMode="auto">
            <a:xfrm flipH="1">
              <a:off x="7368786" y="461151"/>
              <a:ext cx="13904" cy="12162"/>
            </a:xfrm>
            <a:custGeom>
              <a:avLst/>
              <a:gdLst>
                <a:gd name="T0" fmla="*/ 25 w 49"/>
                <a:gd name="T1" fmla="*/ 0 h 46"/>
                <a:gd name="T2" fmla="*/ 0 w 49"/>
                <a:gd name="T3" fmla="*/ 23 h 46"/>
                <a:gd name="T4" fmla="*/ 25 w 49"/>
                <a:gd name="T5" fmla="*/ 46 h 46"/>
                <a:gd name="T6" fmla="*/ 49 w 49"/>
                <a:gd name="T7" fmla="*/ 23 h 46"/>
                <a:gd name="T8" fmla="*/ 25 w 49"/>
                <a:gd name="T9" fmla="*/ 0 h 46"/>
              </a:gdLst>
              <a:ahLst/>
              <a:cxnLst>
                <a:cxn ang="0">
                  <a:pos x="T0" y="T1"/>
                </a:cxn>
                <a:cxn ang="0">
                  <a:pos x="T2" y="T3"/>
                </a:cxn>
                <a:cxn ang="0">
                  <a:pos x="T4" y="T5"/>
                </a:cxn>
                <a:cxn ang="0">
                  <a:pos x="T6" y="T7"/>
                </a:cxn>
                <a:cxn ang="0">
                  <a:pos x="T8" y="T9"/>
                </a:cxn>
              </a:cxnLst>
              <a:rect l="0" t="0" r="r" b="b"/>
              <a:pathLst>
                <a:path w="49" h="46">
                  <a:moveTo>
                    <a:pt x="25" y="0"/>
                  </a:moveTo>
                  <a:lnTo>
                    <a:pt x="0" y="23"/>
                  </a:lnTo>
                  <a:lnTo>
                    <a:pt x="25" y="46"/>
                  </a:lnTo>
                  <a:lnTo>
                    <a:pt x="49" y="23"/>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602"/>
            <p:cNvSpPr>
              <a:spLocks/>
            </p:cNvSpPr>
            <p:nvPr/>
          </p:nvSpPr>
          <p:spPr bwMode="auto">
            <a:xfrm flipH="1">
              <a:off x="7384428" y="447252"/>
              <a:ext cx="13904" cy="12162"/>
            </a:xfrm>
            <a:custGeom>
              <a:avLst/>
              <a:gdLst>
                <a:gd name="T0" fmla="*/ 48 w 48"/>
                <a:gd name="T1" fmla="*/ 22 h 46"/>
                <a:gd name="T2" fmla="*/ 25 w 48"/>
                <a:gd name="T3" fmla="*/ 0 h 46"/>
                <a:gd name="T4" fmla="*/ 0 w 48"/>
                <a:gd name="T5" fmla="*/ 22 h 46"/>
                <a:gd name="T6" fmla="*/ 25 w 48"/>
                <a:gd name="T7" fmla="*/ 46 h 46"/>
                <a:gd name="T8" fmla="*/ 48 w 48"/>
                <a:gd name="T9" fmla="*/ 22 h 46"/>
              </a:gdLst>
              <a:ahLst/>
              <a:cxnLst>
                <a:cxn ang="0">
                  <a:pos x="T0" y="T1"/>
                </a:cxn>
                <a:cxn ang="0">
                  <a:pos x="T2" y="T3"/>
                </a:cxn>
                <a:cxn ang="0">
                  <a:pos x="T4" y="T5"/>
                </a:cxn>
                <a:cxn ang="0">
                  <a:pos x="T6" y="T7"/>
                </a:cxn>
                <a:cxn ang="0">
                  <a:pos x="T8" y="T9"/>
                </a:cxn>
              </a:cxnLst>
              <a:rect l="0" t="0" r="r" b="b"/>
              <a:pathLst>
                <a:path w="48" h="46">
                  <a:moveTo>
                    <a:pt x="48" y="22"/>
                  </a:moveTo>
                  <a:lnTo>
                    <a:pt x="25" y="0"/>
                  </a:lnTo>
                  <a:lnTo>
                    <a:pt x="0" y="22"/>
                  </a:lnTo>
                  <a:lnTo>
                    <a:pt x="25" y="46"/>
                  </a:lnTo>
                  <a:lnTo>
                    <a:pt x="48"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603"/>
            <p:cNvSpPr>
              <a:spLocks/>
            </p:cNvSpPr>
            <p:nvPr/>
          </p:nvSpPr>
          <p:spPr bwMode="auto">
            <a:xfrm flipH="1">
              <a:off x="7401808" y="461151"/>
              <a:ext cx="13904" cy="12162"/>
            </a:xfrm>
            <a:custGeom>
              <a:avLst/>
              <a:gdLst>
                <a:gd name="T0" fmla="*/ 25 w 48"/>
                <a:gd name="T1" fmla="*/ 0 h 46"/>
                <a:gd name="T2" fmla="*/ 0 w 48"/>
                <a:gd name="T3" fmla="*/ 23 h 46"/>
                <a:gd name="T4" fmla="*/ 25 w 48"/>
                <a:gd name="T5" fmla="*/ 46 h 46"/>
                <a:gd name="T6" fmla="*/ 48 w 48"/>
                <a:gd name="T7" fmla="*/ 23 h 46"/>
                <a:gd name="T8" fmla="*/ 25 w 48"/>
                <a:gd name="T9" fmla="*/ 0 h 46"/>
              </a:gdLst>
              <a:ahLst/>
              <a:cxnLst>
                <a:cxn ang="0">
                  <a:pos x="T0" y="T1"/>
                </a:cxn>
                <a:cxn ang="0">
                  <a:pos x="T2" y="T3"/>
                </a:cxn>
                <a:cxn ang="0">
                  <a:pos x="T4" y="T5"/>
                </a:cxn>
                <a:cxn ang="0">
                  <a:pos x="T6" y="T7"/>
                </a:cxn>
                <a:cxn ang="0">
                  <a:pos x="T8" y="T9"/>
                </a:cxn>
              </a:cxnLst>
              <a:rect l="0" t="0" r="r" b="b"/>
              <a:pathLst>
                <a:path w="48" h="46">
                  <a:moveTo>
                    <a:pt x="25" y="0"/>
                  </a:moveTo>
                  <a:lnTo>
                    <a:pt x="0" y="23"/>
                  </a:lnTo>
                  <a:lnTo>
                    <a:pt x="25" y="46"/>
                  </a:lnTo>
                  <a:lnTo>
                    <a:pt x="48" y="23"/>
                  </a:lnTo>
                  <a:lnTo>
                    <a:pt x="2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604"/>
            <p:cNvSpPr>
              <a:spLocks/>
            </p:cNvSpPr>
            <p:nvPr/>
          </p:nvSpPr>
          <p:spPr bwMode="auto">
            <a:xfrm flipH="1">
              <a:off x="7417450" y="447252"/>
              <a:ext cx="13904" cy="12162"/>
            </a:xfrm>
            <a:custGeom>
              <a:avLst/>
              <a:gdLst>
                <a:gd name="T0" fmla="*/ 48 w 48"/>
                <a:gd name="T1" fmla="*/ 22 h 46"/>
                <a:gd name="T2" fmla="*/ 23 w 48"/>
                <a:gd name="T3" fmla="*/ 0 h 46"/>
                <a:gd name="T4" fmla="*/ 0 w 48"/>
                <a:gd name="T5" fmla="*/ 22 h 46"/>
                <a:gd name="T6" fmla="*/ 23 w 48"/>
                <a:gd name="T7" fmla="*/ 46 h 46"/>
                <a:gd name="T8" fmla="*/ 48 w 48"/>
                <a:gd name="T9" fmla="*/ 22 h 46"/>
              </a:gdLst>
              <a:ahLst/>
              <a:cxnLst>
                <a:cxn ang="0">
                  <a:pos x="T0" y="T1"/>
                </a:cxn>
                <a:cxn ang="0">
                  <a:pos x="T2" y="T3"/>
                </a:cxn>
                <a:cxn ang="0">
                  <a:pos x="T4" y="T5"/>
                </a:cxn>
                <a:cxn ang="0">
                  <a:pos x="T6" y="T7"/>
                </a:cxn>
                <a:cxn ang="0">
                  <a:pos x="T8" y="T9"/>
                </a:cxn>
              </a:cxnLst>
              <a:rect l="0" t="0" r="r" b="b"/>
              <a:pathLst>
                <a:path w="48" h="46">
                  <a:moveTo>
                    <a:pt x="48" y="22"/>
                  </a:moveTo>
                  <a:lnTo>
                    <a:pt x="23" y="0"/>
                  </a:lnTo>
                  <a:lnTo>
                    <a:pt x="0" y="22"/>
                  </a:lnTo>
                  <a:lnTo>
                    <a:pt x="23" y="46"/>
                  </a:lnTo>
                  <a:lnTo>
                    <a:pt x="48"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605"/>
            <p:cNvSpPr>
              <a:spLocks/>
            </p:cNvSpPr>
            <p:nvPr/>
          </p:nvSpPr>
          <p:spPr bwMode="auto">
            <a:xfrm flipH="1">
              <a:off x="7434830" y="461151"/>
              <a:ext cx="13904" cy="12162"/>
            </a:xfrm>
            <a:custGeom>
              <a:avLst/>
              <a:gdLst>
                <a:gd name="T0" fmla="*/ 23 w 48"/>
                <a:gd name="T1" fmla="*/ 0 h 46"/>
                <a:gd name="T2" fmla="*/ 0 w 48"/>
                <a:gd name="T3" fmla="*/ 23 h 46"/>
                <a:gd name="T4" fmla="*/ 23 w 48"/>
                <a:gd name="T5" fmla="*/ 46 h 46"/>
                <a:gd name="T6" fmla="*/ 48 w 48"/>
                <a:gd name="T7" fmla="*/ 23 h 46"/>
                <a:gd name="T8" fmla="*/ 23 w 48"/>
                <a:gd name="T9" fmla="*/ 0 h 46"/>
              </a:gdLst>
              <a:ahLst/>
              <a:cxnLst>
                <a:cxn ang="0">
                  <a:pos x="T0" y="T1"/>
                </a:cxn>
                <a:cxn ang="0">
                  <a:pos x="T2" y="T3"/>
                </a:cxn>
                <a:cxn ang="0">
                  <a:pos x="T4" y="T5"/>
                </a:cxn>
                <a:cxn ang="0">
                  <a:pos x="T6" y="T7"/>
                </a:cxn>
                <a:cxn ang="0">
                  <a:pos x="T8" y="T9"/>
                </a:cxn>
              </a:cxnLst>
              <a:rect l="0" t="0" r="r" b="b"/>
              <a:pathLst>
                <a:path w="48" h="46">
                  <a:moveTo>
                    <a:pt x="23" y="0"/>
                  </a:moveTo>
                  <a:lnTo>
                    <a:pt x="0" y="23"/>
                  </a:lnTo>
                  <a:lnTo>
                    <a:pt x="23" y="46"/>
                  </a:lnTo>
                  <a:lnTo>
                    <a:pt x="48" y="23"/>
                  </a:lnTo>
                  <a:lnTo>
                    <a:pt x="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606"/>
            <p:cNvSpPr>
              <a:spLocks/>
            </p:cNvSpPr>
            <p:nvPr/>
          </p:nvSpPr>
          <p:spPr bwMode="auto">
            <a:xfrm flipH="1">
              <a:off x="7450472" y="447252"/>
              <a:ext cx="13904" cy="12162"/>
            </a:xfrm>
            <a:custGeom>
              <a:avLst/>
              <a:gdLst>
                <a:gd name="T0" fmla="*/ 49 w 49"/>
                <a:gd name="T1" fmla="*/ 22 h 46"/>
                <a:gd name="T2" fmla="*/ 24 w 49"/>
                <a:gd name="T3" fmla="*/ 0 h 46"/>
                <a:gd name="T4" fmla="*/ 0 w 49"/>
                <a:gd name="T5" fmla="*/ 22 h 46"/>
                <a:gd name="T6" fmla="*/ 24 w 49"/>
                <a:gd name="T7" fmla="*/ 46 h 46"/>
                <a:gd name="T8" fmla="*/ 49 w 49"/>
                <a:gd name="T9" fmla="*/ 22 h 46"/>
              </a:gdLst>
              <a:ahLst/>
              <a:cxnLst>
                <a:cxn ang="0">
                  <a:pos x="T0" y="T1"/>
                </a:cxn>
                <a:cxn ang="0">
                  <a:pos x="T2" y="T3"/>
                </a:cxn>
                <a:cxn ang="0">
                  <a:pos x="T4" y="T5"/>
                </a:cxn>
                <a:cxn ang="0">
                  <a:pos x="T6" y="T7"/>
                </a:cxn>
                <a:cxn ang="0">
                  <a:pos x="T8" y="T9"/>
                </a:cxn>
              </a:cxnLst>
              <a:rect l="0" t="0" r="r" b="b"/>
              <a:pathLst>
                <a:path w="49" h="46">
                  <a:moveTo>
                    <a:pt x="49" y="22"/>
                  </a:moveTo>
                  <a:lnTo>
                    <a:pt x="24" y="0"/>
                  </a:lnTo>
                  <a:lnTo>
                    <a:pt x="0" y="22"/>
                  </a:lnTo>
                  <a:lnTo>
                    <a:pt x="24" y="46"/>
                  </a:lnTo>
                  <a:lnTo>
                    <a:pt x="49"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607"/>
            <p:cNvSpPr>
              <a:spLocks/>
            </p:cNvSpPr>
            <p:nvPr/>
          </p:nvSpPr>
          <p:spPr bwMode="auto">
            <a:xfrm flipH="1">
              <a:off x="7467852" y="461151"/>
              <a:ext cx="13904" cy="12162"/>
            </a:xfrm>
            <a:custGeom>
              <a:avLst/>
              <a:gdLst>
                <a:gd name="T0" fmla="*/ 24 w 47"/>
                <a:gd name="T1" fmla="*/ 0 h 46"/>
                <a:gd name="T2" fmla="*/ 0 w 47"/>
                <a:gd name="T3" fmla="*/ 23 h 46"/>
                <a:gd name="T4" fmla="*/ 24 w 47"/>
                <a:gd name="T5" fmla="*/ 46 h 46"/>
                <a:gd name="T6" fmla="*/ 47 w 47"/>
                <a:gd name="T7" fmla="*/ 23 h 46"/>
                <a:gd name="T8" fmla="*/ 24 w 47"/>
                <a:gd name="T9" fmla="*/ 0 h 46"/>
              </a:gdLst>
              <a:ahLst/>
              <a:cxnLst>
                <a:cxn ang="0">
                  <a:pos x="T0" y="T1"/>
                </a:cxn>
                <a:cxn ang="0">
                  <a:pos x="T2" y="T3"/>
                </a:cxn>
                <a:cxn ang="0">
                  <a:pos x="T4" y="T5"/>
                </a:cxn>
                <a:cxn ang="0">
                  <a:pos x="T6" y="T7"/>
                </a:cxn>
                <a:cxn ang="0">
                  <a:pos x="T8" y="T9"/>
                </a:cxn>
              </a:cxnLst>
              <a:rect l="0" t="0" r="r" b="b"/>
              <a:pathLst>
                <a:path w="47" h="46">
                  <a:moveTo>
                    <a:pt x="24" y="0"/>
                  </a:moveTo>
                  <a:lnTo>
                    <a:pt x="0" y="23"/>
                  </a:lnTo>
                  <a:lnTo>
                    <a:pt x="24" y="46"/>
                  </a:lnTo>
                  <a:lnTo>
                    <a:pt x="47" y="23"/>
                  </a:lnTo>
                  <a:lnTo>
                    <a:pt x="2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608"/>
            <p:cNvSpPr>
              <a:spLocks/>
            </p:cNvSpPr>
            <p:nvPr/>
          </p:nvSpPr>
          <p:spPr bwMode="auto">
            <a:xfrm flipH="1">
              <a:off x="7483494" y="447252"/>
              <a:ext cx="13904" cy="12162"/>
            </a:xfrm>
            <a:custGeom>
              <a:avLst/>
              <a:gdLst>
                <a:gd name="T0" fmla="*/ 47 w 47"/>
                <a:gd name="T1" fmla="*/ 22 h 46"/>
                <a:gd name="T2" fmla="*/ 24 w 47"/>
                <a:gd name="T3" fmla="*/ 0 h 46"/>
                <a:gd name="T4" fmla="*/ 0 w 47"/>
                <a:gd name="T5" fmla="*/ 22 h 46"/>
                <a:gd name="T6" fmla="*/ 24 w 47"/>
                <a:gd name="T7" fmla="*/ 46 h 46"/>
                <a:gd name="T8" fmla="*/ 47 w 47"/>
                <a:gd name="T9" fmla="*/ 22 h 46"/>
              </a:gdLst>
              <a:ahLst/>
              <a:cxnLst>
                <a:cxn ang="0">
                  <a:pos x="T0" y="T1"/>
                </a:cxn>
                <a:cxn ang="0">
                  <a:pos x="T2" y="T3"/>
                </a:cxn>
                <a:cxn ang="0">
                  <a:pos x="T4" y="T5"/>
                </a:cxn>
                <a:cxn ang="0">
                  <a:pos x="T6" y="T7"/>
                </a:cxn>
                <a:cxn ang="0">
                  <a:pos x="T8" y="T9"/>
                </a:cxn>
              </a:cxnLst>
              <a:rect l="0" t="0" r="r" b="b"/>
              <a:pathLst>
                <a:path w="47" h="46">
                  <a:moveTo>
                    <a:pt x="47" y="22"/>
                  </a:moveTo>
                  <a:lnTo>
                    <a:pt x="24" y="0"/>
                  </a:lnTo>
                  <a:lnTo>
                    <a:pt x="0" y="22"/>
                  </a:lnTo>
                  <a:lnTo>
                    <a:pt x="24" y="46"/>
                  </a:lnTo>
                  <a:lnTo>
                    <a:pt x="47" y="2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609"/>
            <p:cNvSpPr>
              <a:spLocks/>
            </p:cNvSpPr>
            <p:nvPr/>
          </p:nvSpPr>
          <p:spPr bwMode="auto">
            <a:xfrm flipH="1">
              <a:off x="7467852" y="435090"/>
              <a:ext cx="13904" cy="10425"/>
            </a:xfrm>
            <a:custGeom>
              <a:avLst/>
              <a:gdLst>
                <a:gd name="T0" fmla="*/ 24 w 47"/>
                <a:gd name="T1" fmla="*/ 46 h 46"/>
                <a:gd name="T2" fmla="*/ 47 w 47"/>
                <a:gd name="T3" fmla="*/ 22 h 46"/>
                <a:gd name="T4" fmla="*/ 24 w 47"/>
                <a:gd name="T5" fmla="*/ 0 h 46"/>
                <a:gd name="T6" fmla="*/ 0 w 47"/>
                <a:gd name="T7" fmla="*/ 22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2"/>
                  </a:lnTo>
                  <a:lnTo>
                    <a:pt x="24" y="0"/>
                  </a:lnTo>
                  <a:lnTo>
                    <a:pt x="0" y="22"/>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610"/>
            <p:cNvSpPr>
              <a:spLocks/>
            </p:cNvSpPr>
            <p:nvPr/>
          </p:nvSpPr>
          <p:spPr bwMode="auto">
            <a:xfrm flipH="1">
              <a:off x="7483494" y="421191"/>
              <a:ext cx="13904" cy="10425"/>
            </a:xfrm>
            <a:custGeom>
              <a:avLst/>
              <a:gdLst>
                <a:gd name="T0" fmla="*/ 47 w 47"/>
                <a:gd name="T1" fmla="*/ 23 h 46"/>
                <a:gd name="T2" fmla="*/ 24 w 47"/>
                <a:gd name="T3" fmla="*/ 0 h 46"/>
                <a:gd name="T4" fmla="*/ 0 w 47"/>
                <a:gd name="T5" fmla="*/ 23 h 46"/>
                <a:gd name="T6" fmla="*/ 24 w 47"/>
                <a:gd name="T7" fmla="*/ 46 h 46"/>
                <a:gd name="T8" fmla="*/ 47 w 47"/>
                <a:gd name="T9" fmla="*/ 23 h 46"/>
              </a:gdLst>
              <a:ahLst/>
              <a:cxnLst>
                <a:cxn ang="0">
                  <a:pos x="T0" y="T1"/>
                </a:cxn>
                <a:cxn ang="0">
                  <a:pos x="T2" y="T3"/>
                </a:cxn>
                <a:cxn ang="0">
                  <a:pos x="T4" y="T5"/>
                </a:cxn>
                <a:cxn ang="0">
                  <a:pos x="T6" y="T7"/>
                </a:cxn>
                <a:cxn ang="0">
                  <a:pos x="T8" y="T9"/>
                </a:cxn>
              </a:cxnLst>
              <a:rect l="0" t="0" r="r" b="b"/>
              <a:pathLst>
                <a:path w="47" h="46">
                  <a:moveTo>
                    <a:pt x="47" y="23"/>
                  </a:moveTo>
                  <a:lnTo>
                    <a:pt x="24" y="0"/>
                  </a:lnTo>
                  <a:lnTo>
                    <a:pt x="0" y="23"/>
                  </a:lnTo>
                  <a:lnTo>
                    <a:pt x="24" y="46"/>
                  </a:lnTo>
                  <a:lnTo>
                    <a:pt x="47" y="23"/>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11"/>
            <p:cNvSpPr>
              <a:spLocks/>
            </p:cNvSpPr>
            <p:nvPr/>
          </p:nvSpPr>
          <p:spPr bwMode="auto">
            <a:xfrm flipH="1">
              <a:off x="7467852" y="407291"/>
              <a:ext cx="13904" cy="10425"/>
            </a:xfrm>
            <a:custGeom>
              <a:avLst/>
              <a:gdLst>
                <a:gd name="T0" fmla="*/ 24 w 47"/>
                <a:gd name="T1" fmla="*/ 46 h 46"/>
                <a:gd name="T2" fmla="*/ 47 w 47"/>
                <a:gd name="T3" fmla="*/ 23 h 46"/>
                <a:gd name="T4" fmla="*/ 24 w 47"/>
                <a:gd name="T5" fmla="*/ 0 h 46"/>
                <a:gd name="T6" fmla="*/ 0 w 47"/>
                <a:gd name="T7" fmla="*/ 23 h 46"/>
                <a:gd name="T8" fmla="*/ 24 w 47"/>
                <a:gd name="T9" fmla="*/ 46 h 46"/>
              </a:gdLst>
              <a:ahLst/>
              <a:cxnLst>
                <a:cxn ang="0">
                  <a:pos x="T0" y="T1"/>
                </a:cxn>
                <a:cxn ang="0">
                  <a:pos x="T2" y="T3"/>
                </a:cxn>
                <a:cxn ang="0">
                  <a:pos x="T4" y="T5"/>
                </a:cxn>
                <a:cxn ang="0">
                  <a:pos x="T6" y="T7"/>
                </a:cxn>
                <a:cxn ang="0">
                  <a:pos x="T8" y="T9"/>
                </a:cxn>
              </a:cxnLst>
              <a:rect l="0" t="0" r="r" b="b"/>
              <a:pathLst>
                <a:path w="47" h="46">
                  <a:moveTo>
                    <a:pt x="24" y="46"/>
                  </a:moveTo>
                  <a:lnTo>
                    <a:pt x="47" y="23"/>
                  </a:lnTo>
                  <a:lnTo>
                    <a:pt x="24" y="0"/>
                  </a:lnTo>
                  <a:lnTo>
                    <a:pt x="0" y="23"/>
                  </a:lnTo>
                  <a:lnTo>
                    <a:pt x="24" y="4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8" name="TextBox 297"/>
          <p:cNvSpPr txBox="1"/>
          <p:nvPr userDrawn="1"/>
        </p:nvSpPr>
        <p:spPr>
          <a:xfrm>
            <a:off x="692441" y="2211934"/>
            <a:ext cx="5376029" cy="1047979"/>
          </a:xfrm>
          <a:prstGeom prst="rect">
            <a:avLst/>
          </a:prstGeom>
          <a:noFill/>
        </p:spPr>
        <p:txBody>
          <a:bodyPr wrap="square" rtlCol="0">
            <a:spAutoFit/>
          </a:bodyPr>
          <a:lstStyle/>
          <a:p>
            <a:pPr marL="0" indent="0" algn="l"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LUNCH BREAK</a:t>
            </a:r>
          </a:p>
        </p:txBody>
      </p:sp>
      <p:sp>
        <p:nvSpPr>
          <p:cNvPr id="299" name="Text Placeholder 14"/>
          <p:cNvSpPr>
            <a:spLocks noGrp="1"/>
          </p:cNvSpPr>
          <p:nvPr>
            <p:ph type="body" sz="quarter" idx="17" hasCustomPrompt="1"/>
          </p:nvPr>
        </p:nvSpPr>
        <p:spPr>
          <a:xfrm>
            <a:off x="701514" y="3107564"/>
            <a:ext cx="5466732" cy="1794236"/>
          </a:xfrm>
          <a:prstGeom prst="rect">
            <a:avLst/>
          </a:prstGeom>
        </p:spPr>
        <p:txBody>
          <a:bodyPr/>
          <a:lstStyle>
            <a:lvl1pPr marL="0" indent="0" algn="l"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sp>
        <p:nvSpPr>
          <p:cNvPr id="151"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18319882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 Coffee Break Layout">
    <p:spTree>
      <p:nvGrpSpPr>
        <p:cNvPr id="1" name=""/>
        <p:cNvGrpSpPr/>
        <p:nvPr/>
      </p:nvGrpSpPr>
      <p:grpSpPr>
        <a:xfrm>
          <a:off x="0" y="0"/>
          <a:ext cx="0" cy="0"/>
          <a:chOff x="0" y="0"/>
          <a:chExt cx="0" cy="0"/>
        </a:xfrm>
      </p:grpSpPr>
      <p:sp>
        <p:nvSpPr>
          <p:cNvPr id="298" name="TextBox 297"/>
          <p:cNvSpPr txBox="1"/>
          <p:nvPr userDrawn="1"/>
        </p:nvSpPr>
        <p:spPr>
          <a:xfrm>
            <a:off x="692441" y="2904968"/>
            <a:ext cx="5675094" cy="1047979"/>
          </a:xfrm>
          <a:prstGeom prst="rect">
            <a:avLst/>
          </a:prstGeom>
          <a:noFill/>
        </p:spPr>
        <p:txBody>
          <a:bodyPr wrap="square" rtlCol="0">
            <a:spAutoFit/>
          </a:bodyPr>
          <a:lstStyle/>
          <a:p>
            <a:pPr marL="0" indent="0" algn="l"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COFFEE</a:t>
            </a:r>
            <a:r>
              <a:rPr lang="en-US" sz="6900" b="1" kern="1200" cap="none" spc="0" baseline="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 BREAK</a:t>
            </a:r>
            <a:endPar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endParaRPr>
          </a:p>
        </p:txBody>
      </p:sp>
      <p:sp>
        <p:nvSpPr>
          <p:cNvPr id="299" name="Text Placeholder 14"/>
          <p:cNvSpPr>
            <a:spLocks noGrp="1"/>
          </p:cNvSpPr>
          <p:nvPr>
            <p:ph type="body" sz="quarter" idx="17" hasCustomPrompt="1"/>
          </p:nvPr>
        </p:nvSpPr>
        <p:spPr>
          <a:xfrm>
            <a:off x="701513" y="3800598"/>
            <a:ext cx="5649767" cy="1794236"/>
          </a:xfrm>
          <a:prstGeom prst="rect">
            <a:avLst/>
          </a:prstGeom>
        </p:spPr>
        <p:txBody>
          <a:bodyPr/>
          <a:lstStyle>
            <a:lvl1pPr marL="0" indent="0" algn="l"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sp>
        <p:nvSpPr>
          <p:cNvPr id="9" name="Oval 8"/>
          <p:cNvSpPr/>
          <p:nvPr userDrawn="1"/>
        </p:nvSpPr>
        <p:spPr>
          <a:xfrm>
            <a:off x="7716843" y="1592013"/>
            <a:ext cx="4084947" cy="4084947"/>
          </a:xfrm>
          <a:prstGeom prst="ellipse">
            <a:avLst/>
          </a:prstGeom>
          <a:solidFill>
            <a:srgbClr val="256D47"/>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0" name="Oval 9"/>
          <p:cNvSpPr/>
          <p:nvPr userDrawn="1"/>
        </p:nvSpPr>
        <p:spPr>
          <a:xfrm>
            <a:off x="7896652" y="1771822"/>
            <a:ext cx="3725328" cy="3725328"/>
          </a:xfrm>
          <a:prstGeom prst="ellipse">
            <a:avLst/>
          </a:prstGeom>
          <a:solidFill>
            <a:srgbClr val="1C873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 name="Group 10"/>
          <p:cNvGrpSpPr/>
          <p:nvPr userDrawn="1"/>
        </p:nvGrpSpPr>
        <p:grpSpPr>
          <a:xfrm rot="206353">
            <a:off x="10345596" y="4018259"/>
            <a:ext cx="420970" cy="1317452"/>
            <a:chOff x="5410633" y="2979559"/>
            <a:chExt cx="521622" cy="1639100"/>
          </a:xfrm>
        </p:grpSpPr>
        <p:sp>
          <p:nvSpPr>
            <p:cNvPr id="12" name="Rounded Rectangle 11"/>
            <p:cNvSpPr/>
            <p:nvPr/>
          </p:nvSpPr>
          <p:spPr>
            <a:xfrm rot="2700000">
              <a:off x="4922188" y="3608591"/>
              <a:ext cx="1512168" cy="507967"/>
            </a:xfrm>
            <a:prstGeom prst="roundRect">
              <a:avLst>
                <a:gd name="adj" fmla="val 50000"/>
              </a:avLst>
            </a:prstGeom>
            <a:solidFill>
              <a:schemeClr val="tx1">
                <a:lumMod val="65000"/>
                <a:lumOff val="35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ounded Rectangle 12"/>
            <p:cNvSpPr/>
            <p:nvPr/>
          </p:nvSpPr>
          <p:spPr>
            <a:xfrm rot="2700000">
              <a:off x="4908533" y="3481659"/>
              <a:ext cx="1512168" cy="507967"/>
            </a:xfrm>
            <a:prstGeom prst="roundRect">
              <a:avLst>
                <a:gd name="adj" fmla="val 50000"/>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14" name="Oval 13"/>
          <p:cNvSpPr/>
          <p:nvPr userDrawn="1"/>
        </p:nvSpPr>
        <p:spPr>
          <a:xfrm>
            <a:off x="8576020" y="2515117"/>
            <a:ext cx="2560229" cy="2560229"/>
          </a:xfrm>
          <a:prstGeom prst="ellipse">
            <a:avLst/>
          </a:prstGeom>
          <a:solidFill>
            <a:schemeClr val="tx1">
              <a:lumMod val="65000"/>
              <a:lumOff val="35000"/>
              <a:alpha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4"/>
          <p:cNvSpPr/>
          <p:nvPr userDrawn="1"/>
        </p:nvSpPr>
        <p:spPr>
          <a:xfrm>
            <a:off x="8479202" y="2354372"/>
            <a:ext cx="2560229" cy="256022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5"/>
          <p:cNvSpPr/>
          <p:nvPr userDrawn="1"/>
        </p:nvSpPr>
        <p:spPr>
          <a:xfrm>
            <a:off x="8681652" y="2556822"/>
            <a:ext cx="2155329" cy="2155329"/>
          </a:xfrm>
          <a:prstGeom prst="ellipse">
            <a:avLst/>
          </a:prstGeom>
          <a:solidFill>
            <a:srgbClr val="8E43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p:nvPr userDrawn="1"/>
        </p:nvSpPr>
        <p:spPr>
          <a:xfrm>
            <a:off x="8681652" y="2556822"/>
            <a:ext cx="2023878" cy="1857126"/>
          </a:xfrm>
          <a:custGeom>
            <a:avLst/>
            <a:gdLst>
              <a:gd name="connsiteX0" fmla="*/ 1077665 w 2023878"/>
              <a:gd name="connsiteY0" fmla="*/ 0 h 1857126"/>
              <a:gd name="connsiteX1" fmla="*/ 1971282 w 2023878"/>
              <a:gd name="connsiteY1" fmla="*/ 475132 h 1857126"/>
              <a:gd name="connsiteX2" fmla="*/ 2023878 w 2023878"/>
              <a:gd name="connsiteY2" fmla="*/ 561708 h 1857126"/>
              <a:gd name="connsiteX3" fmla="*/ 1966534 w 2023878"/>
              <a:gd name="connsiteY3" fmla="*/ 509590 h 1857126"/>
              <a:gd name="connsiteX4" fmla="*/ 1281039 w 2023878"/>
              <a:gd name="connsiteY4" fmla="*/ 263504 h 1857126"/>
              <a:gd name="connsiteX5" fmla="*/ 203374 w 2023878"/>
              <a:gd name="connsiteY5" fmla="*/ 1341169 h 1857126"/>
              <a:gd name="connsiteX6" fmla="*/ 333443 w 2023878"/>
              <a:gd name="connsiteY6" fmla="*/ 1854848 h 1857126"/>
              <a:gd name="connsiteX7" fmla="*/ 334827 w 2023878"/>
              <a:gd name="connsiteY7" fmla="*/ 1857126 h 1857126"/>
              <a:gd name="connsiteX8" fmla="*/ 315641 w 2023878"/>
              <a:gd name="connsiteY8" fmla="*/ 1839689 h 1857126"/>
              <a:gd name="connsiteX9" fmla="*/ 0 w 2023878"/>
              <a:gd name="connsiteY9" fmla="*/ 1077665 h 1857126"/>
              <a:gd name="connsiteX10" fmla="*/ 1077665 w 2023878"/>
              <a:gd name="connsiteY10" fmla="*/ 0 h 1857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3878" h="1857126">
                <a:moveTo>
                  <a:pt x="1077665" y="0"/>
                </a:moveTo>
                <a:cubicBezTo>
                  <a:pt x="1449651" y="0"/>
                  <a:pt x="1777618" y="188472"/>
                  <a:pt x="1971282" y="475132"/>
                </a:cubicBezTo>
                <a:lnTo>
                  <a:pt x="2023878" y="561708"/>
                </a:lnTo>
                <a:lnTo>
                  <a:pt x="1966534" y="509590"/>
                </a:lnTo>
                <a:cubicBezTo>
                  <a:pt x="1780250" y="355855"/>
                  <a:pt x="1541429" y="263504"/>
                  <a:pt x="1281039" y="263504"/>
                </a:cubicBezTo>
                <a:cubicBezTo>
                  <a:pt x="685861" y="263504"/>
                  <a:pt x="203374" y="745991"/>
                  <a:pt x="203374" y="1341169"/>
                </a:cubicBezTo>
                <a:cubicBezTo>
                  <a:pt x="203374" y="1527162"/>
                  <a:pt x="250492" y="1702150"/>
                  <a:pt x="333443" y="1854848"/>
                </a:cubicBezTo>
                <a:lnTo>
                  <a:pt x="334827" y="1857126"/>
                </a:lnTo>
                <a:lnTo>
                  <a:pt x="315641" y="1839689"/>
                </a:lnTo>
                <a:cubicBezTo>
                  <a:pt x="120622" y="1644670"/>
                  <a:pt x="0" y="1375254"/>
                  <a:pt x="0" y="1077665"/>
                </a:cubicBezTo>
                <a:cubicBezTo>
                  <a:pt x="0" y="482487"/>
                  <a:pt x="482487" y="0"/>
                  <a:pt x="1077665" y="0"/>
                </a:cubicBezTo>
                <a:close/>
              </a:path>
            </a:pathLst>
          </a:custGeom>
          <a:solidFill>
            <a:srgbClr val="512A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userDrawn="1"/>
        </p:nvGrpSpPr>
        <p:grpSpPr>
          <a:xfrm>
            <a:off x="6177319" y="505137"/>
            <a:ext cx="1722179" cy="1938990"/>
            <a:chOff x="7546062" y="2556492"/>
            <a:chExt cx="344125" cy="387448"/>
          </a:xfrm>
        </p:grpSpPr>
        <p:sp>
          <p:nvSpPr>
            <p:cNvPr id="19" name="Freeform 317"/>
            <p:cNvSpPr>
              <a:spLocks/>
            </p:cNvSpPr>
            <p:nvPr/>
          </p:nvSpPr>
          <p:spPr bwMode="auto">
            <a:xfrm flipH="1">
              <a:off x="7546062" y="2586029"/>
              <a:ext cx="121660" cy="142469"/>
            </a:xfrm>
            <a:custGeom>
              <a:avLst/>
              <a:gdLst>
                <a:gd name="T0" fmla="*/ 0 w 424"/>
                <a:gd name="T1" fmla="*/ 289 h 577"/>
                <a:gd name="T2" fmla="*/ 5 w 424"/>
                <a:gd name="T3" fmla="*/ 346 h 577"/>
                <a:gd name="T4" fmla="*/ 17 w 424"/>
                <a:gd name="T5" fmla="*/ 401 h 577"/>
                <a:gd name="T6" fmla="*/ 36 w 424"/>
                <a:gd name="T7" fmla="*/ 450 h 577"/>
                <a:gd name="T8" fmla="*/ 62 w 424"/>
                <a:gd name="T9" fmla="*/ 493 h 577"/>
                <a:gd name="T10" fmla="*/ 93 w 424"/>
                <a:gd name="T11" fmla="*/ 528 h 577"/>
                <a:gd name="T12" fmla="*/ 129 w 424"/>
                <a:gd name="T13" fmla="*/ 555 h 577"/>
                <a:gd name="T14" fmla="*/ 149 w 424"/>
                <a:gd name="T15" fmla="*/ 565 h 577"/>
                <a:gd name="T16" fmla="*/ 170 w 424"/>
                <a:gd name="T17" fmla="*/ 572 h 577"/>
                <a:gd name="T18" fmla="*/ 191 w 424"/>
                <a:gd name="T19" fmla="*/ 576 h 577"/>
                <a:gd name="T20" fmla="*/ 212 w 424"/>
                <a:gd name="T21" fmla="*/ 577 h 577"/>
                <a:gd name="T22" fmla="*/ 223 w 424"/>
                <a:gd name="T23" fmla="*/ 577 h 577"/>
                <a:gd name="T24" fmla="*/ 245 w 424"/>
                <a:gd name="T25" fmla="*/ 574 h 577"/>
                <a:gd name="T26" fmla="*/ 265 w 424"/>
                <a:gd name="T27" fmla="*/ 569 h 577"/>
                <a:gd name="T28" fmla="*/ 285 w 424"/>
                <a:gd name="T29" fmla="*/ 560 h 577"/>
                <a:gd name="T30" fmla="*/ 313 w 424"/>
                <a:gd name="T31" fmla="*/ 543 h 577"/>
                <a:gd name="T32" fmla="*/ 347 w 424"/>
                <a:gd name="T33" fmla="*/ 512 h 577"/>
                <a:gd name="T34" fmla="*/ 376 w 424"/>
                <a:gd name="T35" fmla="*/ 473 h 577"/>
                <a:gd name="T36" fmla="*/ 398 w 424"/>
                <a:gd name="T37" fmla="*/ 426 h 577"/>
                <a:gd name="T38" fmla="*/ 414 w 424"/>
                <a:gd name="T39" fmla="*/ 374 h 577"/>
                <a:gd name="T40" fmla="*/ 423 w 424"/>
                <a:gd name="T41" fmla="*/ 318 h 577"/>
                <a:gd name="T42" fmla="*/ 424 w 424"/>
                <a:gd name="T43" fmla="*/ 289 h 577"/>
                <a:gd name="T44" fmla="*/ 420 w 424"/>
                <a:gd name="T45" fmla="*/ 231 h 577"/>
                <a:gd name="T46" fmla="*/ 407 w 424"/>
                <a:gd name="T47" fmla="*/ 176 h 577"/>
                <a:gd name="T48" fmla="*/ 388 w 424"/>
                <a:gd name="T49" fmla="*/ 127 h 577"/>
                <a:gd name="T50" fmla="*/ 362 w 424"/>
                <a:gd name="T51" fmla="*/ 84 h 577"/>
                <a:gd name="T52" fmla="*/ 331 w 424"/>
                <a:gd name="T53" fmla="*/ 49 h 577"/>
                <a:gd name="T54" fmla="*/ 295 w 424"/>
                <a:gd name="T55" fmla="*/ 22 h 577"/>
                <a:gd name="T56" fmla="*/ 275 w 424"/>
                <a:gd name="T57" fmla="*/ 13 h 577"/>
                <a:gd name="T58" fmla="*/ 255 w 424"/>
                <a:gd name="T59" fmla="*/ 5 h 577"/>
                <a:gd name="T60" fmla="*/ 233 w 424"/>
                <a:gd name="T61" fmla="*/ 1 h 577"/>
                <a:gd name="T62" fmla="*/ 212 w 424"/>
                <a:gd name="T63" fmla="*/ 0 h 577"/>
                <a:gd name="T64" fmla="*/ 201 w 424"/>
                <a:gd name="T65" fmla="*/ 0 h 577"/>
                <a:gd name="T66" fmla="*/ 180 w 424"/>
                <a:gd name="T67" fmla="*/ 3 h 577"/>
                <a:gd name="T68" fmla="*/ 159 w 424"/>
                <a:gd name="T69" fmla="*/ 8 h 577"/>
                <a:gd name="T70" fmla="*/ 139 w 424"/>
                <a:gd name="T71" fmla="*/ 17 h 577"/>
                <a:gd name="T72" fmla="*/ 111 w 424"/>
                <a:gd name="T73" fmla="*/ 34 h 577"/>
                <a:gd name="T74" fmla="*/ 78 w 424"/>
                <a:gd name="T75" fmla="*/ 66 h 577"/>
                <a:gd name="T76" fmla="*/ 48 w 424"/>
                <a:gd name="T77" fmla="*/ 105 h 577"/>
                <a:gd name="T78" fmla="*/ 26 w 424"/>
                <a:gd name="T79" fmla="*/ 151 h 577"/>
                <a:gd name="T80" fmla="*/ 10 w 424"/>
                <a:gd name="T81" fmla="*/ 203 h 577"/>
                <a:gd name="T82" fmla="*/ 1 w 424"/>
                <a:gd name="T83" fmla="*/ 25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4" h="577">
                  <a:moveTo>
                    <a:pt x="0" y="289"/>
                  </a:moveTo>
                  <a:lnTo>
                    <a:pt x="0" y="289"/>
                  </a:lnTo>
                  <a:lnTo>
                    <a:pt x="1" y="318"/>
                  </a:lnTo>
                  <a:lnTo>
                    <a:pt x="5" y="346"/>
                  </a:lnTo>
                  <a:lnTo>
                    <a:pt x="10" y="374"/>
                  </a:lnTo>
                  <a:lnTo>
                    <a:pt x="17" y="401"/>
                  </a:lnTo>
                  <a:lnTo>
                    <a:pt x="26" y="426"/>
                  </a:lnTo>
                  <a:lnTo>
                    <a:pt x="36" y="450"/>
                  </a:lnTo>
                  <a:lnTo>
                    <a:pt x="48" y="473"/>
                  </a:lnTo>
                  <a:lnTo>
                    <a:pt x="62" y="493"/>
                  </a:lnTo>
                  <a:lnTo>
                    <a:pt x="78" y="512"/>
                  </a:lnTo>
                  <a:lnTo>
                    <a:pt x="93" y="528"/>
                  </a:lnTo>
                  <a:lnTo>
                    <a:pt x="111" y="543"/>
                  </a:lnTo>
                  <a:lnTo>
                    <a:pt x="129" y="555"/>
                  </a:lnTo>
                  <a:lnTo>
                    <a:pt x="139" y="560"/>
                  </a:lnTo>
                  <a:lnTo>
                    <a:pt x="149" y="565"/>
                  </a:lnTo>
                  <a:lnTo>
                    <a:pt x="159" y="569"/>
                  </a:lnTo>
                  <a:lnTo>
                    <a:pt x="170" y="572"/>
                  </a:lnTo>
                  <a:lnTo>
                    <a:pt x="180" y="574"/>
                  </a:lnTo>
                  <a:lnTo>
                    <a:pt x="191" y="576"/>
                  </a:lnTo>
                  <a:lnTo>
                    <a:pt x="201" y="577"/>
                  </a:lnTo>
                  <a:lnTo>
                    <a:pt x="212" y="577"/>
                  </a:lnTo>
                  <a:lnTo>
                    <a:pt x="212" y="577"/>
                  </a:lnTo>
                  <a:lnTo>
                    <a:pt x="223" y="577"/>
                  </a:lnTo>
                  <a:lnTo>
                    <a:pt x="233" y="576"/>
                  </a:lnTo>
                  <a:lnTo>
                    <a:pt x="245" y="574"/>
                  </a:lnTo>
                  <a:lnTo>
                    <a:pt x="255" y="572"/>
                  </a:lnTo>
                  <a:lnTo>
                    <a:pt x="265" y="569"/>
                  </a:lnTo>
                  <a:lnTo>
                    <a:pt x="275" y="565"/>
                  </a:lnTo>
                  <a:lnTo>
                    <a:pt x="285" y="560"/>
                  </a:lnTo>
                  <a:lnTo>
                    <a:pt x="295" y="555"/>
                  </a:lnTo>
                  <a:lnTo>
                    <a:pt x="313" y="543"/>
                  </a:lnTo>
                  <a:lnTo>
                    <a:pt x="331" y="528"/>
                  </a:lnTo>
                  <a:lnTo>
                    <a:pt x="347" y="512"/>
                  </a:lnTo>
                  <a:lnTo>
                    <a:pt x="362" y="493"/>
                  </a:lnTo>
                  <a:lnTo>
                    <a:pt x="376" y="473"/>
                  </a:lnTo>
                  <a:lnTo>
                    <a:pt x="388" y="450"/>
                  </a:lnTo>
                  <a:lnTo>
                    <a:pt x="398" y="426"/>
                  </a:lnTo>
                  <a:lnTo>
                    <a:pt x="407" y="401"/>
                  </a:lnTo>
                  <a:lnTo>
                    <a:pt x="414" y="374"/>
                  </a:lnTo>
                  <a:lnTo>
                    <a:pt x="420" y="346"/>
                  </a:lnTo>
                  <a:lnTo>
                    <a:pt x="423" y="318"/>
                  </a:lnTo>
                  <a:lnTo>
                    <a:pt x="424" y="289"/>
                  </a:lnTo>
                  <a:lnTo>
                    <a:pt x="424" y="289"/>
                  </a:lnTo>
                  <a:lnTo>
                    <a:pt x="423" y="259"/>
                  </a:lnTo>
                  <a:lnTo>
                    <a:pt x="420" y="231"/>
                  </a:lnTo>
                  <a:lnTo>
                    <a:pt x="414" y="203"/>
                  </a:lnTo>
                  <a:lnTo>
                    <a:pt x="407" y="176"/>
                  </a:lnTo>
                  <a:lnTo>
                    <a:pt x="398" y="151"/>
                  </a:lnTo>
                  <a:lnTo>
                    <a:pt x="388" y="127"/>
                  </a:lnTo>
                  <a:lnTo>
                    <a:pt x="376" y="105"/>
                  </a:lnTo>
                  <a:lnTo>
                    <a:pt x="362" y="84"/>
                  </a:lnTo>
                  <a:lnTo>
                    <a:pt x="347" y="66"/>
                  </a:lnTo>
                  <a:lnTo>
                    <a:pt x="331" y="49"/>
                  </a:lnTo>
                  <a:lnTo>
                    <a:pt x="313" y="34"/>
                  </a:lnTo>
                  <a:lnTo>
                    <a:pt x="295" y="22"/>
                  </a:lnTo>
                  <a:lnTo>
                    <a:pt x="285" y="17"/>
                  </a:lnTo>
                  <a:lnTo>
                    <a:pt x="275" y="13"/>
                  </a:lnTo>
                  <a:lnTo>
                    <a:pt x="265" y="8"/>
                  </a:lnTo>
                  <a:lnTo>
                    <a:pt x="255" y="5"/>
                  </a:lnTo>
                  <a:lnTo>
                    <a:pt x="245" y="3"/>
                  </a:lnTo>
                  <a:lnTo>
                    <a:pt x="233" y="1"/>
                  </a:lnTo>
                  <a:lnTo>
                    <a:pt x="223" y="0"/>
                  </a:lnTo>
                  <a:lnTo>
                    <a:pt x="212" y="0"/>
                  </a:lnTo>
                  <a:lnTo>
                    <a:pt x="212" y="0"/>
                  </a:lnTo>
                  <a:lnTo>
                    <a:pt x="201" y="0"/>
                  </a:lnTo>
                  <a:lnTo>
                    <a:pt x="191" y="1"/>
                  </a:lnTo>
                  <a:lnTo>
                    <a:pt x="180" y="3"/>
                  </a:lnTo>
                  <a:lnTo>
                    <a:pt x="170" y="5"/>
                  </a:lnTo>
                  <a:lnTo>
                    <a:pt x="159" y="8"/>
                  </a:lnTo>
                  <a:lnTo>
                    <a:pt x="149" y="13"/>
                  </a:lnTo>
                  <a:lnTo>
                    <a:pt x="139" y="17"/>
                  </a:lnTo>
                  <a:lnTo>
                    <a:pt x="129" y="22"/>
                  </a:lnTo>
                  <a:lnTo>
                    <a:pt x="111" y="34"/>
                  </a:lnTo>
                  <a:lnTo>
                    <a:pt x="93" y="49"/>
                  </a:lnTo>
                  <a:lnTo>
                    <a:pt x="78" y="66"/>
                  </a:lnTo>
                  <a:lnTo>
                    <a:pt x="62" y="84"/>
                  </a:lnTo>
                  <a:lnTo>
                    <a:pt x="48" y="105"/>
                  </a:lnTo>
                  <a:lnTo>
                    <a:pt x="36" y="127"/>
                  </a:lnTo>
                  <a:lnTo>
                    <a:pt x="26" y="151"/>
                  </a:lnTo>
                  <a:lnTo>
                    <a:pt x="17" y="176"/>
                  </a:lnTo>
                  <a:lnTo>
                    <a:pt x="10" y="203"/>
                  </a:lnTo>
                  <a:lnTo>
                    <a:pt x="5" y="231"/>
                  </a:lnTo>
                  <a:lnTo>
                    <a:pt x="1" y="259"/>
                  </a:lnTo>
                  <a:lnTo>
                    <a:pt x="0" y="289"/>
                  </a:lnTo>
                  <a:close/>
                </a:path>
              </a:pathLst>
            </a:custGeom>
            <a:solidFill>
              <a:srgbClr val="7E302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18"/>
            <p:cNvSpPr>
              <a:spLocks/>
            </p:cNvSpPr>
            <p:nvPr/>
          </p:nvSpPr>
          <p:spPr bwMode="auto">
            <a:xfrm flipH="1">
              <a:off x="7546062" y="2586029"/>
              <a:ext cx="121660" cy="142469"/>
            </a:xfrm>
            <a:custGeom>
              <a:avLst/>
              <a:gdLst>
                <a:gd name="T0" fmla="*/ 0 w 424"/>
                <a:gd name="T1" fmla="*/ 289 h 577"/>
                <a:gd name="T2" fmla="*/ 5 w 424"/>
                <a:gd name="T3" fmla="*/ 346 h 577"/>
                <a:gd name="T4" fmla="*/ 17 w 424"/>
                <a:gd name="T5" fmla="*/ 401 h 577"/>
                <a:gd name="T6" fmla="*/ 36 w 424"/>
                <a:gd name="T7" fmla="*/ 450 h 577"/>
                <a:gd name="T8" fmla="*/ 62 w 424"/>
                <a:gd name="T9" fmla="*/ 493 h 577"/>
                <a:gd name="T10" fmla="*/ 93 w 424"/>
                <a:gd name="T11" fmla="*/ 528 h 577"/>
                <a:gd name="T12" fmla="*/ 129 w 424"/>
                <a:gd name="T13" fmla="*/ 555 h 577"/>
                <a:gd name="T14" fmla="*/ 149 w 424"/>
                <a:gd name="T15" fmla="*/ 565 h 577"/>
                <a:gd name="T16" fmla="*/ 170 w 424"/>
                <a:gd name="T17" fmla="*/ 572 h 577"/>
                <a:gd name="T18" fmla="*/ 191 w 424"/>
                <a:gd name="T19" fmla="*/ 576 h 577"/>
                <a:gd name="T20" fmla="*/ 212 w 424"/>
                <a:gd name="T21" fmla="*/ 577 h 577"/>
                <a:gd name="T22" fmla="*/ 223 w 424"/>
                <a:gd name="T23" fmla="*/ 577 h 577"/>
                <a:gd name="T24" fmla="*/ 245 w 424"/>
                <a:gd name="T25" fmla="*/ 574 h 577"/>
                <a:gd name="T26" fmla="*/ 265 w 424"/>
                <a:gd name="T27" fmla="*/ 569 h 577"/>
                <a:gd name="T28" fmla="*/ 285 w 424"/>
                <a:gd name="T29" fmla="*/ 560 h 577"/>
                <a:gd name="T30" fmla="*/ 313 w 424"/>
                <a:gd name="T31" fmla="*/ 543 h 577"/>
                <a:gd name="T32" fmla="*/ 347 w 424"/>
                <a:gd name="T33" fmla="*/ 512 h 577"/>
                <a:gd name="T34" fmla="*/ 376 w 424"/>
                <a:gd name="T35" fmla="*/ 473 h 577"/>
                <a:gd name="T36" fmla="*/ 398 w 424"/>
                <a:gd name="T37" fmla="*/ 426 h 577"/>
                <a:gd name="T38" fmla="*/ 414 w 424"/>
                <a:gd name="T39" fmla="*/ 374 h 577"/>
                <a:gd name="T40" fmla="*/ 423 w 424"/>
                <a:gd name="T41" fmla="*/ 318 h 577"/>
                <a:gd name="T42" fmla="*/ 424 w 424"/>
                <a:gd name="T43" fmla="*/ 289 h 577"/>
                <a:gd name="T44" fmla="*/ 420 w 424"/>
                <a:gd name="T45" fmla="*/ 231 h 577"/>
                <a:gd name="T46" fmla="*/ 407 w 424"/>
                <a:gd name="T47" fmla="*/ 176 h 577"/>
                <a:gd name="T48" fmla="*/ 388 w 424"/>
                <a:gd name="T49" fmla="*/ 127 h 577"/>
                <a:gd name="T50" fmla="*/ 362 w 424"/>
                <a:gd name="T51" fmla="*/ 84 h 577"/>
                <a:gd name="T52" fmla="*/ 331 w 424"/>
                <a:gd name="T53" fmla="*/ 49 h 577"/>
                <a:gd name="T54" fmla="*/ 295 w 424"/>
                <a:gd name="T55" fmla="*/ 22 h 577"/>
                <a:gd name="T56" fmla="*/ 275 w 424"/>
                <a:gd name="T57" fmla="*/ 13 h 577"/>
                <a:gd name="T58" fmla="*/ 255 w 424"/>
                <a:gd name="T59" fmla="*/ 5 h 577"/>
                <a:gd name="T60" fmla="*/ 233 w 424"/>
                <a:gd name="T61" fmla="*/ 1 h 577"/>
                <a:gd name="T62" fmla="*/ 212 w 424"/>
                <a:gd name="T63" fmla="*/ 0 h 577"/>
                <a:gd name="T64" fmla="*/ 201 w 424"/>
                <a:gd name="T65" fmla="*/ 0 h 577"/>
                <a:gd name="T66" fmla="*/ 180 w 424"/>
                <a:gd name="T67" fmla="*/ 3 h 577"/>
                <a:gd name="T68" fmla="*/ 159 w 424"/>
                <a:gd name="T69" fmla="*/ 8 h 577"/>
                <a:gd name="T70" fmla="*/ 139 w 424"/>
                <a:gd name="T71" fmla="*/ 17 h 577"/>
                <a:gd name="T72" fmla="*/ 111 w 424"/>
                <a:gd name="T73" fmla="*/ 34 h 577"/>
                <a:gd name="T74" fmla="*/ 78 w 424"/>
                <a:gd name="T75" fmla="*/ 66 h 577"/>
                <a:gd name="T76" fmla="*/ 48 w 424"/>
                <a:gd name="T77" fmla="*/ 105 h 577"/>
                <a:gd name="T78" fmla="*/ 26 w 424"/>
                <a:gd name="T79" fmla="*/ 151 h 577"/>
                <a:gd name="T80" fmla="*/ 10 w 424"/>
                <a:gd name="T81" fmla="*/ 203 h 577"/>
                <a:gd name="T82" fmla="*/ 1 w 424"/>
                <a:gd name="T83" fmla="*/ 25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4" h="577">
                  <a:moveTo>
                    <a:pt x="0" y="289"/>
                  </a:moveTo>
                  <a:lnTo>
                    <a:pt x="0" y="289"/>
                  </a:lnTo>
                  <a:lnTo>
                    <a:pt x="1" y="318"/>
                  </a:lnTo>
                  <a:lnTo>
                    <a:pt x="5" y="346"/>
                  </a:lnTo>
                  <a:lnTo>
                    <a:pt x="10" y="374"/>
                  </a:lnTo>
                  <a:lnTo>
                    <a:pt x="17" y="401"/>
                  </a:lnTo>
                  <a:lnTo>
                    <a:pt x="26" y="426"/>
                  </a:lnTo>
                  <a:lnTo>
                    <a:pt x="36" y="450"/>
                  </a:lnTo>
                  <a:lnTo>
                    <a:pt x="48" y="473"/>
                  </a:lnTo>
                  <a:lnTo>
                    <a:pt x="62" y="493"/>
                  </a:lnTo>
                  <a:lnTo>
                    <a:pt x="78" y="512"/>
                  </a:lnTo>
                  <a:lnTo>
                    <a:pt x="93" y="528"/>
                  </a:lnTo>
                  <a:lnTo>
                    <a:pt x="111" y="543"/>
                  </a:lnTo>
                  <a:lnTo>
                    <a:pt x="129" y="555"/>
                  </a:lnTo>
                  <a:lnTo>
                    <a:pt x="139" y="560"/>
                  </a:lnTo>
                  <a:lnTo>
                    <a:pt x="149" y="565"/>
                  </a:lnTo>
                  <a:lnTo>
                    <a:pt x="159" y="569"/>
                  </a:lnTo>
                  <a:lnTo>
                    <a:pt x="170" y="572"/>
                  </a:lnTo>
                  <a:lnTo>
                    <a:pt x="180" y="574"/>
                  </a:lnTo>
                  <a:lnTo>
                    <a:pt x="191" y="576"/>
                  </a:lnTo>
                  <a:lnTo>
                    <a:pt x="201" y="577"/>
                  </a:lnTo>
                  <a:lnTo>
                    <a:pt x="212" y="577"/>
                  </a:lnTo>
                  <a:lnTo>
                    <a:pt x="212" y="577"/>
                  </a:lnTo>
                  <a:lnTo>
                    <a:pt x="223" y="577"/>
                  </a:lnTo>
                  <a:lnTo>
                    <a:pt x="233" y="576"/>
                  </a:lnTo>
                  <a:lnTo>
                    <a:pt x="245" y="574"/>
                  </a:lnTo>
                  <a:lnTo>
                    <a:pt x="255" y="572"/>
                  </a:lnTo>
                  <a:lnTo>
                    <a:pt x="265" y="569"/>
                  </a:lnTo>
                  <a:lnTo>
                    <a:pt x="275" y="565"/>
                  </a:lnTo>
                  <a:lnTo>
                    <a:pt x="285" y="560"/>
                  </a:lnTo>
                  <a:lnTo>
                    <a:pt x="295" y="555"/>
                  </a:lnTo>
                  <a:lnTo>
                    <a:pt x="313" y="543"/>
                  </a:lnTo>
                  <a:lnTo>
                    <a:pt x="331" y="528"/>
                  </a:lnTo>
                  <a:lnTo>
                    <a:pt x="347" y="512"/>
                  </a:lnTo>
                  <a:lnTo>
                    <a:pt x="362" y="493"/>
                  </a:lnTo>
                  <a:lnTo>
                    <a:pt x="376" y="473"/>
                  </a:lnTo>
                  <a:lnTo>
                    <a:pt x="388" y="450"/>
                  </a:lnTo>
                  <a:lnTo>
                    <a:pt x="398" y="426"/>
                  </a:lnTo>
                  <a:lnTo>
                    <a:pt x="407" y="401"/>
                  </a:lnTo>
                  <a:lnTo>
                    <a:pt x="414" y="374"/>
                  </a:lnTo>
                  <a:lnTo>
                    <a:pt x="420" y="346"/>
                  </a:lnTo>
                  <a:lnTo>
                    <a:pt x="423" y="318"/>
                  </a:lnTo>
                  <a:lnTo>
                    <a:pt x="424" y="289"/>
                  </a:lnTo>
                  <a:lnTo>
                    <a:pt x="424" y="289"/>
                  </a:lnTo>
                  <a:lnTo>
                    <a:pt x="423" y="259"/>
                  </a:lnTo>
                  <a:lnTo>
                    <a:pt x="420" y="231"/>
                  </a:lnTo>
                  <a:lnTo>
                    <a:pt x="414" y="203"/>
                  </a:lnTo>
                  <a:lnTo>
                    <a:pt x="407" y="176"/>
                  </a:lnTo>
                  <a:lnTo>
                    <a:pt x="398" y="151"/>
                  </a:lnTo>
                  <a:lnTo>
                    <a:pt x="388" y="127"/>
                  </a:lnTo>
                  <a:lnTo>
                    <a:pt x="376" y="105"/>
                  </a:lnTo>
                  <a:lnTo>
                    <a:pt x="362" y="84"/>
                  </a:lnTo>
                  <a:lnTo>
                    <a:pt x="347" y="66"/>
                  </a:lnTo>
                  <a:lnTo>
                    <a:pt x="331" y="49"/>
                  </a:lnTo>
                  <a:lnTo>
                    <a:pt x="313" y="34"/>
                  </a:lnTo>
                  <a:lnTo>
                    <a:pt x="295" y="22"/>
                  </a:lnTo>
                  <a:lnTo>
                    <a:pt x="285" y="17"/>
                  </a:lnTo>
                  <a:lnTo>
                    <a:pt x="275" y="13"/>
                  </a:lnTo>
                  <a:lnTo>
                    <a:pt x="265" y="8"/>
                  </a:lnTo>
                  <a:lnTo>
                    <a:pt x="255" y="5"/>
                  </a:lnTo>
                  <a:lnTo>
                    <a:pt x="245" y="3"/>
                  </a:lnTo>
                  <a:lnTo>
                    <a:pt x="233" y="1"/>
                  </a:lnTo>
                  <a:lnTo>
                    <a:pt x="223" y="0"/>
                  </a:lnTo>
                  <a:lnTo>
                    <a:pt x="212" y="0"/>
                  </a:lnTo>
                  <a:lnTo>
                    <a:pt x="212" y="0"/>
                  </a:lnTo>
                  <a:lnTo>
                    <a:pt x="201" y="0"/>
                  </a:lnTo>
                  <a:lnTo>
                    <a:pt x="191" y="1"/>
                  </a:lnTo>
                  <a:lnTo>
                    <a:pt x="180" y="3"/>
                  </a:lnTo>
                  <a:lnTo>
                    <a:pt x="170" y="5"/>
                  </a:lnTo>
                  <a:lnTo>
                    <a:pt x="159" y="8"/>
                  </a:lnTo>
                  <a:lnTo>
                    <a:pt x="149" y="13"/>
                  </a:lnTo>
                  <a:lnTo>
                    <a:pt x="139" y="17"/>
                  </a:lnTo>
                  <a:lnTo>
                    <a:pt x="129" y="22"/>
                  </a:lnTo>
                  <a:lnTo>
                    <a:pt x="111" y="34"/>
                  </a:lnTo>
                  <a:lnTo>
                    <a:pt x="93" y="49"/>
                  </a:lnTo>
                  <a:lnTo>
                    <a:pt x="78" y="66"/>
                  </a:lnTo>
                  <a:lnTo>
                    <a:pt x="62" y="84"/>
                  </a:lnTo>
                  <a:lnTo>
                    <a:pt x="48" y="105"/>
                  </a:lnTo>
                  <a:lnTo>
                    <a:pt x="36" y="127"/>
                  </a:lnTo>
                  <a:lnTo>
                    <a:pt x="26" y="151"/>
                  </a:lnTo>
                  <a:lnTo>
                    <a:pt x="17" y="176"/>
                  </a:lnTo>
                  <a:lnTo>
                    <a:pt x="10" y="203"/>
                  </a:lnTo>
                  <a:lnTo>
                    <a:pt x="5" y="231"/>
                  </a:lnTo>
                  <a:lnTo>
                    <a:pt x="1" y="259"/>
                  </a:lnTo>
                  <a:lnTo>
                    <a:pt x="0" y="28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19"/>
            <p:cNvSpPr>
              <a:spLocks noEditPoints="1"/>
            </p:cNvSpPr>
            <p:nvPr/>
          </p:nvSpPr>
          <p:spPr bwMode="auto">
            <a:xfrm flipH="1">
              <a:off x="7605154" y="2648576"/>
              <a:ext cx="62568" cy="79922"/>
            </a:xfrm>
            <a:custGeom>
              <a:avLst/>
              <a:gdLst>
                <a:gd name="T0" fmla="*/ 212 w 217"/>
                <a:gd name="T1" fmla="*/ 327 h 327"/>
                <a:gd name="T2" fmla="*/ 213 w 217"/>
                <a:gd name="T3" fmla="*/ 327 h 327"/>
                <a:gd name="T4" fmla="*/ 214 w 217"/>
                <a:gd name="T5" fmla="*/ 327 h 327"/>
                <a:gd name="T6" fmla="*/ 214 w 217"/>
                <a:gd name="T7" fmla="*/ 327 h 327"/>
                <a:gd name="T8" fmla="*/ 214 w 217"/>
                <a:gd name="T9" fmla="*/ 327 h 327"/>
                <a:gd name="T10" fmla="*/ 216 w 217"/>
                <a:gd name="T11" fmla="*/ 327 h 327"/>
                <a:gd name="T12" fmla="*/ 216 w 217"/>
                <a:gd name="T13" fmla="*/ 327 h 327"/>
                <a:gd name="T14" fmla="*/ 217 w 217"/>
                <a:gd name="T15" fmla="*/ 327 h 327"/>
                <a:gd name="T16" fmla="*/ 0 w 217"/>
                <a:gd name="T17" fmla="*/ 38 h 327"/>
                <a:gd name="T18" fmla="*/ 0 w 217"/>
                <a:gd name="T19" fmla="*/ 39 h 327"/>
                <a:gd name="T20" fmla="*/ 0 w 217"/>
                <a:gd name="T21" fmla="*/ 37 h 327"/>
                <a:gd name="T22" fmla="*/ 0 w 217"/>
                <a:gd name="T23" fmla="*/ 36 h 327"/>
                <a:gd name="T24" fmla="*/ 0 w 217"/>
                <a:gd name="T25" fmla="*/ 35 h 327"/>
                <a:gd name="T26" fmla="*/ 0 w 217"/>
                <a:gd name="T27" fmla="*/ 35 h 327"/>
                <a:gd name="T28" fmla="*/ 0 w 217"/>
                <a:gd name="T29" fmla="*/ 35 h 327"/>
                <a:gd name="T30" fmla="*/ 0 w 217"/>
                <a:gd name="T31" fmla="*/ 34 h 327"/>
                <a:gd name="T32" fmla="*/ 0 w 217"/>
                <a:gd name="T33" fmla="*/ 33 h 327"/>
                <a:gd name="T34" fmla="*/ 0 w 217"/>
                <a:gd name="T35" fmla="*/ 32 h 327"/>
                <a:gd name="T36" fmla="*/ 0 w 217"/>
                <a:gd name="T37" fmla="*/ 32 h 327"/>
                <a:gd name="T38" fmla="*/ 0 w 217"/>
                <a:gd name="T39" fmla="*/ 31 h 327"/>
                <a:gd name="T40" fmla="*/ 0 w 217"/>
                <a:gd name="T41" fmla="*/ 29 h 327"/>
                <a:gd name="T42" fmla="*/ 0 w 217"/>
                <a:gd name="T43" fmla="*/ 28 h 327"/>
                <a:gd name="T44" fmla="*/ 0 w 217"/>
                <a:gd name="T45" fmla="*/ 27 h 327"/>
                <a:gd name="T46" fmla="*/ 0 w 217"/>
                <a:gd name="T47" fmla="*/ 27 h 327"/>
                <a:gd name="T48" fmla="*/ 0 w 217"/>
                <a:gd name="T49" fmla="*/ 27 h 327"/>
                <a:gd name="T50" fmla="*/ 0 w 217"/>
                <a:gd name="T51" fmla="*/ 26 h 327"/>
                <a:gd name="T52" fmla="*/ 0 w 217"/>
                <a:gd name="T53" fmla="*/ 25 h 327"/>
                <a:gd name="T54" fmla="*/ 0 w 217"/>
                <a:gd name="T55" fmla="*/ 24 h 327"/>
                <a:gd name="T56" fmla="*/ 0 w 217"/>
                <a:gd name="T57" fmla="*/ 24 h 327"/>
                <a:gd name="T58" fmla="*/ 0 w 217"/>
                <a:gd name="T59" fmla="*/ 23 h 327"/>
                <a:gd name="T60" fmla="*/ 0 w 217"/>
                <a:gd name="T61" fmla="*/ 23 h 327"/>
                <a:gd name="T62" fmla="*/ 0 w 217"/>
                <a:gd name="T63" fmla="*/ 21 h 327"/>
                <a:gd name="T64" fmla="*/ 1 w 217"/>
                <a:gd name="T65" fmla="*/ 21 h 327"/>
                <a:gd name="T66" fmla="*/ 1 w 217"/>
                <a:gd name="T67" fmla="*/ 21 h 327"/>
                <a:gd name="T68" fmla="*/ 1 w 217"/>
                <a:gd name="T69" fmla="*/ 20 h 327"/>
                <a:gd name="T70" fmla="*/ 1 w 217"/>
                <a:gd name="T71" fmla="*/ 19 h 327"/>
                <a:gd name="T72" fmla="*/ 1 w 217"/>
                <a:gd name="T73" fmla="*/ 18 h 327"/>
                <a:gd name="T74" fmla="*/ 1 w 217"/>
                <a:gd name="T75" fmla="*/ 16 h 327"/>
                <a:gd name="T76" fmla="*/ 1 w 217"/>
                <a:gd name="T77" fmla="*/ 16 h 327"/>
                <a:gd name="T78" fmla="*/ 1 w 217"/>
                <a:gd name="T79" fmla="*/ 16 h 327"/>
                <a:gd name="T80" fmla="*/ 1 w 217"/>
                <a:gd name="T81" fmla="*/ 15 h 327"/>
                <a:gd name="T82" fmla="*/ 1 w 217"/>
                <a:gd name="T83" fmla="*/ 14 h 327"/>
                <a:gd name="T84" fmla="*/ 1 w 217"/>
                <a:gd name="T85" fmla="*/ 13 h 327"/>
                <a:gd name="T86" fmla="*/ 1 w 217"/>
                <a:gd name="T87" fmla="*/ 13 h 327"/>
                <a:gd name="T88" fmla="*/ 1 w 217"/>
                <a:gd name="T89" fmla="*/ 12 h 327"/>
                <a:gd name="T90" fmla="*/ 1 w 217"/>
                <a:gd name="T91" fmla="*/ 10 h 327"/>
                <a:gd name="T92" fmla="*/ 1 w 217"/>
                <a:gd name="T93" fmla="*/ 9 h 327"/>
                <a:gd name="T94" fmla="*/ 1 w 217"/>
                <a:gd name="T95" fmla="*/ 9 h 327"/>
                <a:gd name="T96" fmla="*/ 1 w 217"/>
                <a:gd name="T97" fmla="*/ 9 h 327"/>
                <a:gd name="T98" fmla="*/ 1 w 217"/>
                <a:gd name="T99" fmla="*/ 8 h 327"/>
                <a:gd name="T100" fmla="*/ 1 w 217"/>
                <a:gd name="T101" fmla="*/ 7 h 327"/>
                <a:gd name="T102" fmla="*/ 1 w 217"/>
                <a:gd name="T103" fmla="*/ 6 h 327"/>
                <a:gd name="T104" fmla="*/ 2 w 217"/>
                <a:gd name="T105" fmla="*/ 2 h 327"/>
                <a:gd name="T106" fmla="*/ 2 w 217"/>
                <a:gd name="T107" fmla="*/ 2 h 327"/>
                <a:gd name="T108" fmla="*/ 2 w 217"/>
                <a:gd name="T109" fmla="*/ 2 h 327"/>
                <a:gd name="T110" fmla="*/ 2 w 217"/>
                <a:gd name="T111" fmla="*/ 1 h 327"/>
                <a:gd name="T112" fmla="*/ 2 w 217"/>
                <a:gd name="T113" fmla="*/ 0 h 327"/>
                <a:gd name="T114" fmla="*/ 2 w 217"/>
                <a:gd name="T115" fmla="*/ 0 h 327"/>
                <a:gd name="T116" fmla="*/ 2 w 217"/>
                <a:gd name="T117" fmla="*/ 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 h="327">
                  <a:moveTo>
                    <a:pt x="213" y="327"/>
                  </a:moveTo>
                  <a:lnTo>
                    <a:pt x="213" y="327"/>
                  </a:lnTo>
                  <a:lnTo>
                    <a:pt x="212" y="327"/>
                  </a:lnTo>
                  <a:lnTo>
                    <a:pt x="212" y="327"/>
                  </a:lnTo>
                  <a:lnTo>
                    <a:pt x="213" y="327"/>
                  </a:lnTo>
                  <a:close/>
                  <a:moveTo>
                    <a:pt x="213" y="327"/>
                  </a:moveTo>
                  <a:lnTo>
                    <a:pt x="213" y="327"/>
                  </a:lnTo>
                  <a:lnTo>
                    <a:pt x="213" y="327"/>
                  </a:lnTo>
                  <a:lnTo>
                    <a:pt x="213" y="327"/>
                  </a:lnTo>
                  <a:lnTo>
                    <a:pt x="213" y="327"/>
                  </a:lnTo>
                  <a:close/>
                  <a:moveTo>
                    <a:pt x="214" y="327"/>
                  </a:moveTo>
                  <a:lnTo>
                    <a:pt x="214" y="327"/>
                  </a:lnTo>
                  <a:lnTo>
                    <a:pt x="213" y="327"/>
                  </a:lnTo>
                  <a:lnTo>
                    <a:pt x="213" y="327"/>
                  </a:lnTo>
                  <a:lnTo>
                    <a:pt x="214" y="327"/>
                  </a:lnTo>
                  <a:close/>
                  <a:moveTo>
                    <a:pt x="214" y="327"/>
                  </a:moveTo>
                  <a:lnTo>
                    <a:pt x="214" y="327"/>
                  </a:lnTo>
                  <a:lnTo>
                    <a:pt x="214" y="327"/>
                  </a:lnTo>
                  <a:lnTo>
                    <a:pt x="214" y="327"/>
                  </a:lnTo>
                  <a:lnTo>
                    <a:pt x="214" y="327"/>
                  </a:lnTo>
                  <a:close/>
                  <a:moveTo>
                    <a:pt x="216" y="327"/>
                  </a:moveTo>
                  <a:lnTo>
                    <a:pt x="216" y="327"/>
                  </a:lnTo>
                  <a:lnTo>
                    <a:pt x="216" y="327"/>
                  </a:lnTo>
                  <a:lnTo>
                    <a:pt x="216" y="327"/>
                  </a:lnTo>
                  <a:lnTo>
                    <a:pt x="216" y="327"/>
                  </a:lnTo>
                  <a:close/>
                  <a:moveTo>
                    <a:pt x="216" y="327"/>
                  </a:moveTo>
                  <a:lnTo>
                    <a:pt x="216" y="327"/>
                  </a:lnTo>
                  <a:lnTo>
                    <a:pt x="216" y="327"/>
                  </a:lnTo>
                  <a:lnTo>
                    <a:pt x="216" y="327"/>
                  </a:lnTo>
                  <a:lnTo>
                    <a:pt x="216" y="327"/>
                  </a:lnTo>
                  <a:close/>
                  <a:moveTo>
                    <a:pt x="217" y="327"/>
                  </a:moveTo>
                  <a:lnTo>
                    <a:pt x="217" y="327"/>
                  </a:lnTo>
                  <a:lnTo>
                    <a:pt x="217" y="327"/>
                  </a:lnTo>
                  <a:lnTo>
                    <a:pt x="217" y="327"/>
                  </a:lnTo>
                  <a:lnTo>
                    <a:pt x="217" y="327"/>
                  </a:lnTo>
                  <a:close/>
                  <a:moveTo>
                    <a:pt x="0" y="38"/>
                  </a:moveTo>
                  <a:lnTo>
                    <a:pt x="0" y="38"/>
                  </a:lnTo>
                  <a:lnTo>
                    <a:pt x="0" y="39"/>
                  </a:lnTo>
                  <a:lnTo>
                    <a:pt x="0" y="39"/>
                  </a:lnTo>
                  <a:lnTo>
                    <a:pt x="0" y="39"/>
                  </a:lnTo>
                  <a:lnTo>
                    <a:pt x="0" y="38"/>
                  </a:lnTo>
                  <a:close/>
                  <a:moveTo>
                    <a:pt x="0" y="37"/>
                  </a:moveTo>
                  <a:lnTo>
                    <a:pt x="0" y="37"/>
                  </a:lnTo>
                  <a:lnTo>
                    <a:pt x="0" y="37"/>
                  </a:lnTo>
                  <a:lnTo>
                    <a:pt x="0" y="37"/>
                  </a:lnTo>
                  <a:lnTo>
                    <a:pt x="0" y="37"/>
                  </a:lnTo>
                  <a:close/>
                  <a:moveTo>
                    <a:pt x="0" y="36"/>
                  </a:moveTo>
                  <a:lnTo>
                    <a:pt x="0" y="36"/>
                  </a:lnTo>
                  <a:lnTo>
                    <a:pt x="0" y="37"/>
                  </a:lnTo>
                  <a:lnTo>
                    <a:pt x="0" y="37"/>
                  </a:lnTo>
                  <a:lnTo>
                    <a:pt x="0" y="36"/>
                  </a:lnTo>
                  <a:close/>
                  <a:moveTo>
                    <a:pt x="0" y="35"/>
                  </a:moveTo>
                  <a:lnTo>
                    <a:pt x="0" y="35"/>
                  </a:lnTo>
                  <a:lnTo>
                    <a:pt x="0" y="36"/>
                  </a:lnTo>
                  <a:lnTo>
                    <a:pt x="0" y="36"/>
                  </a:lnTo>
                  <a:lnTo>
                    <a:pt x="0" y="35"/>
                  </a:lnTo>
                  <a:close/>
                  <a:moveTo>
                    <a:pt x="0" y="34"/>
                  </a:moveTo>
                  <a:lnTo>
                    <a:pt x="0" y="34"/>
                  </a:lnTo>
                  <a:lnTo>
                    <a:pt x="0" y="35"/>
                  </a:lnTo>
                  <a:lnTo>
                    <a:pt x="0" y="35"/>
                  </a:lnTo>
                  <a:lnTo>
                    <a:pt x="0" y="34"/>
                  </a:lnTo>
                  <a:close/>
                  <a:moveTo>
                    <a:pt x="0" y="34"/>
                  </a:moveTo>
                  <a:lnTo>
                    <a:pt x="0" y="34"/>
                  </a:lnTo>
                  <a:lnTo>
                    <a:pt x="0" y="34"/>
                  </a:lnTo>
                  <a:lnTo>
                    <a:pt x="0" y="34"/>
                  </a:lnTo>
                  <a:lnTo>
                    <a:pt x="0" y="34"/>
                  </a:lnTo>
                  <a:close/>
                  <a:moveTo>
                    <a:pt x="0" y="33"/>
                  </a:moveTo>
                  <a:lnTo>
                    <a:pt x="0" y="33"/>
                  </a:lnTo>
                  <a:lnTo>
                    <a:pt x="0" y="33"/>
                  </a:lnTo>
                  <a:lnTo>
                    <a:pt x="0" y="33"/>
                  </a:lnTo>
                  <a:lnTo>
                    <a:pt x="0" y="33"/>
                  </a:lnTo>
                  <a:close/>
                  <a:moveTo>
                    <a:pt x="0" y="32"/>
                  </a:moveTo>
                  <a:lnTo>
                    <a:pt x="0" y="32"/>
                  </a:lnTo>
                  <a:lnTo>
                    <a:pt x="0" y="32"/>
                  </a:lnTo>
                  <a:lnTo>
                    <a:pt x="0" y="32"/>
                  </a:lnTo>
                  <a:lnTo>
                    <a:pt x="0" y="32"/>
                  </a:lnTo>
                  <a:close/>
                  <a:moveTo>
                    <a:pt x="0" y="31"/>
                  </a:moveTo>
                  <a:lnTo>
                    <a:pt x="0" y="31"/>
                  </a:lnTo>
                  <a:lnTo>
                    <a:pt x="0" y="31"/>
                  </a:lnTo>
                  <a:lnTo>
                    <a:pt x="0" y="31"/>
                  </a:lnTo>
                  <a:lnTo>
                    <a:pt x="0" y="31"/>
                  </a:lnTo>
                  <a:close/>
                  <a:moveTo>
                    <a:pt x="0" y="29"/>
                  </a:moveTo>
                  <a:lnTo>
                    <a:pt x="0" y="29"/>
                  </a:lnTo>
                  <a:lnTo>
                    <a:pt x="0" y="29"/>
                  </a:lnTo>
                  <a:lnTo>
                    <a:pt x="0" y="29"/>
                  </a:lnTo>
                  <a:lnTo>
                    <a:pt x="0" y="29"/>
                  </a:lnTo>
                  <a:close/>
                  <a:moveTo>
                    <a:pt x="0" y="28"/>
                  </a:moveTo>
                  <a:lnTo>
                    <a:pt x="0" y="28"/>
                  </a:lnTo>
                  <a:lnTo>
                    <a:pt x="0" y="29"/>
                  </a:lnTo>
                  <a:lnTo>
                    <a:pt x="0" y="29"/>
                  </a:lnTo>
                  <a:lnTo>
                    <a:pt x="0" y="28"/>
                  </a:lnTo>
                  <a:close/>
                  <a:moveTo>
                    <a:pt x="0" y="27"/>
                  </a:moveTo>
                  <a:lnTo>
                    <a:pt x="0" y="27"/>
                  </a:lnTo>
                  <a:lnTo>
                    <a:pt x="0" y="28"/>
                  </a:lnTo>
                  <a:lnTo>
                    <a:pt x="0" y="28"/>
                  </a:lnTo>
                  <a:lnTo>
                    <a:pt x="0" y="27"/>
                  </a:lnTo>
                  <a:close/>
                  <a:moveTo>
                    <a:pt x="0" y="27"/>
                  </a:moveTo>
                  <a:lnTo>
                    <a:pt x="0" y="27"/>
                  </a:lnTo>
                  <a:lnTo>
                    <a:pt x="0" y="27"/>
                  </a:lnTo>
                  <a:lnTo>
                    <a:pt x="0" y="27"/>
                  </a:lnTo>
                  <a:lnTo>
                    <a:pt x="0" y="27"/>
                  </a:lnTo>
                  <a:close/>
                  <a:moveTo>
                    <a:pt x="0" y="26"/>
                  </a:moveTo>
                  <a:lnTo>
                    <a:pt x="0" y="26"/>
                  </a:lnTo>
                  <a:lnTo>
                    <a:pt x="0" y="26"/>
                  </a:lnTo>
                  <a:lnTo>
                    <a:pt x="0" y="26"/>
                  </a:lnTo>
                  <a:lnTo>
                    <a:pt x="0" y="26"/>
                  </a:lnTo>
                  <a:close/>
                  <a:moveTo>
                    <a:pt x="0" y="25"/>
                  </a:moveTo>
                  <a:lnTo>
                    <a:pt x="0" y="25"/>
                  </a:lnTo>
                  <a:lnTo>
                    <a:pt x="0" y="25"/>
                  </a:lnTo>
                  <a:lnTo>
                    <a:pt x="0" y="25"/>
                  </a:lnTo>
                  <a:lnTo>
                    <a:pt x="0" y="25"/>
                  </a:lnTo>
                  <a:close/>
                  <a:moveTo>
                    <a:pt x="0" y="24"/>
                  </a:moveTo>
                  <a:lnTo>
                    <a:pt x="0" y="24"/>
                  </a:lnTo>
                  <a:lnTo>
                    <a:pt x="0" y="24"/>
                  </a:lnTo>
                  <a:lnTo>
                    <a:pt x="0" y="24"/>
                  </a:lnTo>
                  <a:lnTo>
                    <a:pt x="0" y="24"/>
                  </a:lnTo>
                  <a:close/>
                  <a:moveTo>
                    <a:pt x="0" y="23"/>
                  </a:moveTo>
                  <a:lnTo>
                    <a:pt x="0" y="23"/>
                  </a:lnTo>
                  <a:lnTo>
                    <a:pt x="0" y="23"/>
                  </a:lnTo>
                  <a:lnTo>
                    <a:pt x="0" y="23"/>
                  </a:lnTo>
                  <a:lnTo>
                    <a:pt x="0" y="23"/>
                  </a:lnTo>
                  <a:close/>
                  <a:moveTo>
                    <a:pt x="0" y="22"/>
                  </a:moveTo>
                  <a:lnTo>
                    <a:pt x="0" y="22"/>
                  </a:lnTo>
                  <a:lnTo>
                    <a:pt x="0" y="23"/>
                  </a:lnTo>
                  <a:lnTo>
                    <a:pt x="0" y="23"/>
                  </a:lnTo>
                  <a:lnTo>
                    <a:pt x="0" y="22"/>
                  </a:lnTo>
                  <a:close/>
                  <a:moveTo>
                    <a:pt x="0" y="21"/>
                  </a:moveTo>
                  <a:lnTo>
                    <a:pt x="0" y="21"/>
                  </a:lnTo>
                  <a:lnTo>
                    <a:pt x="0" y="22"/>
                  </a:lnTo>
                  <a:lnTo>
                    <a:pt x="0" y="22"/>
                  </a:lnTo>
                  <a:lnTo>
                    <a:pt x="0" y="21"/>
                  </a:lnTo>
                  <a:close/>
                  <a:moveTo>
                    <a:pt x="1" y="21"/>
                  </a:moveTo>
                  <a:lnTo>
                    <a:pt x="1" y="21"/>
                  </a:lnTo>
                  <a:lnTo>
                    <a:pt x="1" y="21"/>
                  </a:lnTo>
                  <a:lnTo>
                    <a:pt x="1" y="21"/>
                  </a:lnTo>
                  <a:lnTo>
                    <a:pt x="1" y="21"/>
                  </a:lnTo>
                  <a:close/>
                  <a:moveTo>
                    <a:pt x="1" y="20"/>
                  </a:moveTo>
                  <a:lnTo>
                    <a:pt x="1" y="20"/>
                  </a:lnTo>
                  <a:lnTo>
                    <a:pt x="1" y="20"/>
                  </a:lnTo>
                  <a:lnTo>
                    <a:pt x="1" y="20"/>
                  </a:lnTo>
                  <a:lnTo>
                    <a:pt x="1" y="20"/>
                  </a:lnTo>
                  <a:close/>
                  <a:moveTo>
                    <a:pt x="1" y="19"/>
                  </a:moveTo>
                  <a:lnTo>
                    <a:pt x="1" y="19"/>
                  </a:lnTo>
                  <a:lnTo>
                    <a:pt x="1" y="19"/>
                  </a:lnTo>
                  <a:lnTo>
                    <a:pt x="1" y="19"/>
                  </a:lnTo>
                  <a:lnTo>
                    <a:pt x="1" y="19"/>
                  </a:lnTo>
                  <a:close/>
                  <a:moveTo>
                    <a:pt x="1" y="18"/>
                  </a:moveTo>
                  <a:lnTo>
                    <a:pt x="1" y="18"/>
                  </a:lnTo>
                  <a:lnTo>
                    <a:pt x="1" y="18"/>
                  </a:lnTo>
                  <a:lnTo>
                    <a:pt x="1" y="18"/>
                  </a:lnTo>
                  <a:lnTo>
                    <a:pt x="1" y="18"/>
                  </a:lnTo>
                  <a:close/>
                  <a:moveTo>
                    <a:pt x="1" y="16"/>
                  </a:moveTo>
                  <a:lnTo>
                    <a:pt x="1" y="16"/>
                  </a:lnTo>
                  <a:lnTo>
                    <a:pt x="1" y="16"/>
                  </a:lnTo>
                  <a:lnTo>
                    <a:pt x="1" y="16"/>
                  </a:lnTo>
                  <a:lnTo>
                    <a:pt x="1" y="16"/>
                  </a:lnTo>
                  <a:close/>
                  <a:moveTo>
                    <a:pt x="1" y="15"/>
                  </a:moveTo>
                  <a:lnTo>
                    <a:pt x="1" y="15"/>
                  </a:lnTo>
                  <a:lnTo>
                    <a:pt x="1" y="16"/>
                  </a:lnTo>
                  <a:lnTo>
                    <a:pt x="1" y="16"/>
                  </a:lnTo>
                  <a:lnTo>
                    <a:pt x="1" y="15"/>
                  </a:lnTo>
                  <a:close/>
                  <a:moveTo>
                    <a:pt x="1" y="14"/>
                  </a:moveTo>
                  <a:lnTo>
                    <a:pt x="1" y="14"/>
                  </a:lnTo>
                  <a:lnTo>
                    <a:pt x="1" y="15"/>
                  </a:lnTo>
                  <a:lnTo>
                    <a:pt x="1" y="15"/>
                  </a:lnTo>
                  <a:lnTo>
                    <a:pt x="1" y="14"/>
                  </a:lnTo>
                  <a:close/>
                  <a:moveTo>
                    <a:pt x="1" y="14"/>
                  </a:moveTo>
                  <a:lnTo>
                    <a:pt x="1" y="14"/>
                  </a:lnTo>
                  <a:lnTo>
                    <a:pt x="1" y="14"/>
                  </a:lnTo>
                  <a:lnTo>
                    <a:pt x="1" y="14"/>
                  </a:lnTo>
                  <a:lnTo>
                    <a:pt x="1" y="14"/>
                  </a:lnTo>
                  <a:close/>
                  <a:moveTo>
                    <a:pt x="1" y="13"/>
                  </a:moveTo>
                  <a:lnTo>
                    <a:pt x="1" y="13"/>
                  </a:lnTo>
                  <a:lnTo>
                    <a:pt x="1" y="13"/>
                  </a:lnTo>
                  <a:lnTo>
                    <a:pt x="1" y="13"/>
                  </a:lnTo>
                  <a:lnTo>
                    <a:pt x="1" y="13"/>
                  </a:lnTo>
                  <a:close/>
                  <a:moveTo>
                    <a:pt x="1" y="12"/>
                  </a:moveTo>
                  <a:lnTo>
                    <a:pt x="1" y="12"/>
                  </a:lnTo>
                  <a:lnTo>
                    <a:pt x="1" y="12"/>
                  </a:lnTo>
                  <a:lnTo>
                    <a:pt x="1" y="12"/>
                  </a:lnTo>
                  <a:lnTo>
                    <a:pt x="1" y="12"/>
                  </a:lnTo>
                  <a:close/>
                  <a:moveTo>
                    <a:pt x="1" y="10"/>
                  </a:moveTo>
                  <a:lnTo>
                    <a:pt x="1" y="10"/>
                  </a:lnTo>
                  <a:lnTo>
                    <a:pt x="1" y="10"/>
                  </a:lnTo>
                  <a:lnTo>
                    <a:pt x="1" y="10"/>
                  </a:lnTo>
                  <a:lnTo>
                    <a:pt x="1" y="10"/>
                  </a:lnTo>
                  <a:close/>
                  <a:moveTo>
                    <a:pt x="1" y="9"/>
                  </a:moveTo>
                  <a:lnTo>
                    <a:pt x="1" y="9"/>
                  </a:lnTo>
                  <a:lnTo>
                    <a:pt x="1" y="10"/>
                  </a:lnTo>
                  <a:lnTo>
                    <a:pt x="1" y="10"/>
                  </a:lnTo>
                  <a:lnTo>
                    <a:pt x="1" y="9"/>
                  </a:lnTo>
                  <a:close/>
                  <a:moveTo>
                    <a:pt x="1" y="9"/>
                  </a:moveTo>
                  <a:lnTo>
                    <a:pt x="1" y="9"/>
                  </a:lnTo>
                  <a:lnTo>
                    <a:pt x="1" y="9"/>
                  </a:lnTo>
                  <a:lnTo>
                    <a:pt x="1" y="9"/>
                  </a:lnTo>
                  <a:lnTo>
                    <a:pt x="1" y="9"/>
                  </a:lnTo>
                  <a:close/>
                  <a:moveTo>
                    <a:pt x="1" y="8"/>
                  </a:moveTo>
                  <a:lnTo>
                    <a:pt x="1" y="8"/>
                  </a:lnTo>
                  <a:lnTo>
                    <a:pt x="1" y="8"/>
                  </a:lnTo>
                  <a:lnTo>
                    <a:pt x="1" y="8"/>
                  </a:lnTo>
                  <a:lnTo>
                    <a:pt x="1" y="8"/>
                  </a:lnTo>
                  <a:close/>
                  <a:moveTo>
                    <a:pt x="1" y="7"/>
                  </a:moveTo>
                  <a:lnTo>
                    <a:pt x="1" y="7"/>
                  </a:lnTo>
                  <a:lnTo>
                    <a:pt x="1" y="7"/>
                  </a:lnTo>
                  <a:lnTo>
                    <a:pt x="1" y="7"/>
                  </a:lnTo>
                  <a:lnTo>
                    <a:pt x="1" y="7"/>
                  </a:lnTo>
                  <a:close/>
                  <a:moveTo>
                    <a:pt x="1" y="6"/>
                  </a:moveTo>
                  <a:lnTo>
                    <a:pt x="1" y="6"/>
                  </a:lnTo>
                  <a:lnTo>
                    <a:pt x="1" y="6"/>
                  </a:lnTo>
                  <a:lnTo>
                    <a:pt x="1" y="6"/>
                  </a:lnTo>
                  <a:lnTo>
                    <a:pt x="1" y="6"/>
                  </a:lnTo>
                  <a:close/>
                  <a:moveTo>
                    <a:pt x="2" y="2"/>
                  </a:moveTo>
                  <a:lnTo>
                    <a:pt x="2" y="2"/>
                  </a:lnTo>
                  <a:lnTo>
                    <a:pt x="2" y="4"/>
                  </a:lnTo>
                  <a:lnTo>
                    <a:pt x="2" y="4"/>
                  </a:lnTo>
                  <a:lnTo>
                    <a:pt x="2" y="2"/>
                  </a:lnTo>
                  <a:close/>
                  <a:moveTo>
                    <a:pt x="2" y="2"/>
                  </a:moveTo>
                  <a:lnTo>
                    <a:pt x="2" y="2"/>
                  </a:lnTo>
                  <a:lnTo>
                    <a:pt x="2" y="2"/>
                  </a:lnTo>
                  <a:lnTo>
                    <a:pt x="2" y="2"/>
                  </a:lnTo>
                  <a:lnTo>
                    <a:pt x="2" y="2"/>
                  </a:lnTo>
                  <a:close/>
                  <a:moveTo>
                    <a:pt x="2" y="1"/>
                  </a:moveTo>
                  <a:lnTo>
                    <a:pt x="2" y="1"/>
                  </a:lnTo>
                  <a:lnTo>
                    <a:pt x="2" y="1"/>
                  </a:lnTo>
                  <a:lnTo>
                    <a:pt x="2" y="1"/>
                  </a:lnTo>
                  <a:lnTo>
                    <a:pt x="2" y="1"/>
                  </a:lnTo>
                  <a:close/>
                  <a:moveTo>
                    <a:pt x="2" y="0"/>
                  </a:moveTo>
                  <a:lnTo>
                    <a:pt x="2" y="0"/>
                  </a:lnTo>
                  <a:lnTo>
                    <a:pt x="2" y="0"/>
                  </a:lnTo>
                  <a:lnTo>
                    <a:pt x="2" y="0"/>
                  </a:lnTo>
                  <a:lnTo>
                    <a:pt x="2" y="0"/>
                  </a:lnTo>
                  <a:close/>
                  <a:moveTo>
                    <a:pt x="2" y="0"/>
                  </a:moveTo>
                  <a:lnTo>
                    <a:pt x="2" y="0"/>
                  </a:lnTo>
                  <a:lnTo>
                    <a:pt x="2" y="0"/>
                  </a:lnTo>
                  <a:lnTo>
                    <a:pt x="2" y="0"/>
                  </a:lnTo>
                  <a:lnTo>
                    <a:pt x="2" y="0"/>
                  </a:lnTo>
                  <a:close/>
                </a:path>
              </a:pathLst>
            </a:custGeom>
            <a:solidFill>
              <a:srgbClr val="D4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320"/>
            <p:cNvSpPr>
              <a:spLocks noChangeArrowheads="1"/>
            </p:cNvSpPr>
            <p:nvPr/>
          </p:nvSpPr>
          <p:spPr bwMode="auto">
            <a:xfrm flipH="1">
              <a:off x="7605154"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21"/>
            <p:cNvSpPr>
              <a:spLocks noChangeArrowheads="1"/>
            </p:cNvSpPr>
            <p:nvPr/>
          </p:nvSpPr>
          <p:spPr bwMode="auto">
            <a:xfrm flipH="1">
              <a:off x="7605154"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322"/>
            <p:cNvSpPr>
              <a:spLocks noChangeArrowheads="1"/>
            </p:cNvSpPr>
            <p:nvPr/>
          </p:nvSpPr>
          <p:spPr bwMode="auto">
            <a:xfrm flipH="1">
              <a:off x="7605154"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323"/>
            <p:cNvSpPr>
              <a:spLocks noChangeArrowheads="1"/>
            </p:cNvSpPr>
            <p:nvPr/>
          </p:nvSpPr>
          <p:spPr bwMode="auto">
            <a:xfrm flipH="1">
              <a:off x="7605154"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24"/>
            <p:cNvSpPr>
              <a:spLocks noChangeArrowheads="1"/>
            </p:cNvSpPr>
            <p:nvPr/>
          </p:nvSpPr>
          <p:spPr bwMode="auto">
            <a:xfrm flipH="1">
              <a:off x="7603416"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25"/>
            <p:cNvSpPr>
              <a:spLocks noChangeArrowheads="1"/>
            </p:cNvSpPr>
            <p:nvPr/>
          </p:nvSpPr>
          <p:spPr bwMode="auto">
            <a:xfrm flipH="1">
              <a:off x="7603416"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26"/>
            <p:cNvSpPr>
              <a:spLocks noChangeArrowheads="1"/>
            </p:cNvSpPr>
            <p:nvPr/>
          </p:nvSpPr>
          <p:spPr bwMode="auto">
            <a:xfrm flipH="1">
              <a:off x="7603416" y="272849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27"/>
            <p:cNvSpPr>
              <a:spLocks/>
            </p:cNvSpPr>
            <p:nvPr/>
          </p:nvSpPr>
          <p:spPr bwMode="auto">
            <a:xfrm flipH="1">
              <a:off x="7667722" y="2657264"/>
              <a:ext cx="0" cy="0"/>
            </a:xfrm>
            <a:custGeom>
              <a:avLst/>
              <a:gdLst>
                <a:gd name="T0" fmla="*/ 0 h 1"/>
                <a:gd name="T1" fmla="*/ 0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lnTo>
                    <a:pt x="0" y="0"/>
                  </a:lnTo>
                  <a:lnTo>
                    <a:pt x="0" y="1"/>
                  </a:lnTo>
                  <a:lnTo>
                    <a:pt x="0" y="1"/>
                  </a:lnTo>
                  <a:lnTo>
                    <a:pt x="0"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28"/>
            <p:cNvSpPr>
              <a:spLocks noChangeArrowheads="1"/>
            </p:cNvSpPr>
            <p:nvPr/>
          </p:nvSpPr>
          <p:spPr bwMode="auto">
            <a:xfrm flipH="1">
              <a:off x="7665984" y="265726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29"/>
            <p:cNvSpPr>
              <a:spLocks noChangeArrowheads="1"/>
            </p:cNvSpPr>
            <p:nvPr/>
          </p:nvSpPr>
          <p:spPr bwMode="auto">
            <a:xfrm flipH="1">
              <a:off x="7665984" y="265726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30"/>
            <p:cNvSpPr>
              <a:spLocks noChangeArrowheads="1"/>
            </p:cNvSpPr>
            <p:nvPr/>
          </p:nvSpPr>
          <p:spPr bwMode="auto">
            <a:xfrm flipH="1">
              <a:off x="7665984" y="265726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31"/>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2"/>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33"/>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4"/>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35"/>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36"/>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37"/>
            <p:cNvSpPr>
              <a:spLocks noChangeArrowheads="1"/>
            </p:cNvSpPr>
            <p:nvPr/>
          </p:nvSpPr>
          <p:spPr bwMode="auto">
            <a:xfrm flipH="1">
              <a:off x="7665984" y="265552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38"/>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39"/>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40"/>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41"/>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42"/>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43"/>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44"/>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45"/>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46"/>
            <p:cNvSpPr>
              <a:spLocks noChangeArrowheads="1"/>
            </p:cNvSpPr>
            <p:nvPr/>
          </p:nvSpPr>
          <p:spPr bwMode="auto">
            <a:xfrm flipH="1">
              <a:off x="7665984" y="265378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47"/>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348"/>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349"/>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350"/>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51"/>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352"/>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353"/>
            <p:cNvSpPr>
              <a:spLocks noChangeArrowheads="1"/>
            </p:cNvSpPr>
            <p:nvPr/>
          </p:nvSpPr>
          <p:spPr bwMode="auto">
            <a:xfrm flipH="1">
              <a:off x="7665984" y="265205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354"/>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55"/>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56"/>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57"/>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58"/>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59"/>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60"/>
            <p:cNvSpPr>
              <a:spLocks noChangeArrowheads="1"/>
            </p:cNvSpPr>
            <p:nvPr/>
          </p:nvSpPr>
          <p:spPr bwMode="auto">
            <a:xfrm flipH="1">
              <a:off x="7665984" y="265031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1"/>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62"/>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63"/>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64"/>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65"/>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66"/>
            <p:cNvSpPr>
              <a:spLocks noChangeArrowheads="1"/>
            </p:cNvSpPr>
            <p:nvPr/>
          </p:nvSpPr>
          <p:spPr bwMode="auto">
            <a:xfrm flipH="1">
              <a:off x="7665984" y="2648576"/>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67"/>
            <p:cNvSpPr>
              <a:spLocks/>
            </p:cNvSpPr>
            <p:nvPr/>
          </p:nvSpPr>
          <p:spPr bwMode="auto">
            <a:xfrm flipH="1">
              <a:off x="7570394" y="2587766"/>
              <a:ext cx="97328" cy="140732"/>
            </a:xfrm>
            <a:custGeom>
              <a:avLst/>
              <a:gdLst>
                <a:gd name="T0" fmla="*/ 144 w 337"/>
                <a:gd name="T1" fmla="*/ 33 h 572"/>
                <a:gd name="T2" fmla="*/ 107 w 337"/>
                <a:gd name="T3" fmla="*/ 101 h 572"/>
                <a:gd name="T4" fmla="*/ 87 w 337"/>
                <a:gd name="T5" fmla="*/ 182 h 572"/>
                <a:gd name="T6" fmla="*/ 84 w 337"/>
                <a:gd name="T7" fmla="*/ 264 h 572"/>
                <a:gd name="T8" fmla="*/ 119 w 337"/>
                <a:gd name="T9" fmla="*/ 395 h 572"/>
                <a:gd name="T10" fmla="*/ 194 w 337"/>
                <a:gd name="T11" fmla="*/ 488 h 572"/>
                <a:gd name="T12" fmla="*/ 253 w 337"/>
                <a:gd name="T13" fmla="*/ 517 h 572"/>
                <a:gd name="T14" fmla="*/ 295 w 337"/>
                <a:gd name="T15" fmla="*/ 523 h 572"/>
                <a:gd name="T16" fmla="*/ 337 w 337"/>
                <a:gd name="T17" fmla="*/ 517 h 572"/>
                <a:gd name="T18" fmla="*/ 265 w 337"/>
                <a:gd name="T19" fmla="*/ 564 h 572"/>
                <a:gd name="T20" fmla="*/ 217 w 337"/>
                <a:gd name="T21" fmla="*/ 572 h 572"/>
                <a:gd name="T22" fmla="*/ 216 w 337"/>
                <a:gd name="T23" fmla="*/ 572 h 572"/>
                <a:gd name="T24" fmla="*/ 214 w 337"/>
                <a:gd name="T25" fmla="*/ 572 h 572"/>
                <a:gd name="T26" fmla="*/ 214 w 337"/>
                <a:gd name="T27" fmla="*/ 572 h 572"/>
                <a:gd name="T28" fmla="*/ 213 w 337"/>
                <a:gd name="T29" fmla="*/ 572 h 572"/>
                <a:gd name="T30" fmla="*/ 212 w 337"/>
                <a:gd name="T31" fmla="*/ 572 h 572"/>
                <a:gd name="T32" fmla="*/ 170 w 337"/>
                <a:gd name="T33" fmla="*/ 567 h 572"/>
                <a:gd name="T34" fmla="*/ 111 w 337"/>
                <a:gd name="T35" fmla="*/ 538 h 572"/>
                <a:gd name="T36" fmla="*/ 36 w 337"/>
                <a:gd name="T37" fmla="*/ 445 h 572"/>
                <a:gd name="T38" fmla="*/ 1 w 337"/>
                <a:gd name="T39" fmla="*/ 313 h 572"/>
                <a:gd name="T40" fmla="*/ 0 w 337"/>
                <a:gd name="T41" fmla="*/ 282 h 572"/>
                <a:gd name="T42" fmla="*/ 0 w 337"/>
                <a:gd name="T43" fmla="*/ 282 h 572"/>
                <a:gd name="T44" fmla="*/ 0 w 337"/>
                <a:gd name="T45" fmla="*/ 280 h 572"/>
                <a:gd name="T46" fmla="*/ 0 w 337"/>
                <a:gd name="T47" fmla="*/ 279 h 572"/>
                <a:gd name="T48" fmla="*/ 0 w 337"/>
                <a:gd name="T49" fmla="*/ 278 h 572"/>
                <a:gd name="T50" fmla="*/ 0 w 337"/>
                <a:gd name="T51" fmla="*/ 277 h 572"/>
                <a:gd name="T52" fmla="*/ 0 w 337"/>
                <a:gd name="T53" fmla="*/ 276 h 572"/>
                <a:gd name="T54" fmla="*/ 0 w 337"/>
                <a:gd name="T55" fmla="*/ 274 h 572"/>
                <a:gd name="T56" fmla="*/ 0 w 337"/>
                <a:gd name="T57" fmla="*/ 273 h 572"/>
                <a:gd name="T58" fmla="*/ 0 w 337"/>
                <a:gd name="T59" fmla="*/ 272 h 572"/>
                <a:gd name="T60" fmla="*/ 0 w 337"/>
                <a:gd name="T61" fmla="*/ 271 h 572"/>
                <a:gd name="T62" fmla="*/ 0 w 337"/>
                <a:gd name="T63" fmla="*/ 270 h 572"/>
                <a:gd name="T64" fmla="*/ 0 w 337"/>
                <a:gd name="T65" fmla="*/ 268 h 572"/>
                <a:gd name="T66" fmla="*/ 0 w 337"/>
                <a:gd name="T67" fmla="*/ 268 h 572"/>
                <a:gd name="T68" fmla="*/ 0 w 337"/>
                <a:gd name="T69" fmla="*/ 266 h 572"/>
                <a:gd name="T70" fmla="*/ 1 w 337"/>
                <a:gd name="T71" fmla="*/ 266 h 572"/>
                <a:gd name="T72" fmla="*/ 1 w 337"/>
                <a:gd name="T73" fmla="*/ 264 h 572"/>
                <a:gd name="T74" fmla="*/ 1 w 337"/>
                <a:gd name="T75" fmla="*/ 263 h 572"/>
                <a:gd name="T76" fmla="*/ 1 w 337"/>
                <a:gd name="T77" fmla="*/ 261 h 572"/>
                <a:gd name="T78" fmla="*/ 1 w 337"/>
                <a:gd name="T79" fmla="*/ 260 h 572"/>
                <a:gd name="T80" fmla="*/ 1 w 337"/>
                <a:gd name="T81" fmla="*/ 259 h 572"/>
                <a:gd name="T82" fmla="*/ 1 w 337"/>
                <a:gd name="T83" fmla="*/ 258 h 572"/>
                <a:gd name="T84" fmla="*/ 1 w 337"/>
                <a:gd name="T85" fmla="*/ 257 h 572"/>
                <a:gd name="T86" fmla="*/ 1 w 337"/>
                <a:gd name="T87" fmla="*/ 255 h 572"/>
                <a:gd name="T88" fmla="*/ 1 w 337"/>
                <a:gd name="T89" fmla="*/ 254 h 572"/>
                <a:gd name="T90" fmla="*/ 1 w 337"/>
                <a:gd name="T91" fmla="*/ 253 h 572"/>
                <a:gd name="T92" fmla="*/ 1 w 337"/>
                <a:gd name="T93" fmla="*/ 252 h 572"/>
                <a:gd name="T94" fmla="*/ 1 w 337"/>
                <a:gd name="T95" fmla="*/ 251 h 572"/>
                <a:gd name="T96" fmla="*/ 2 w 337"/>
                <a:gd name="T97" fmla="*/ 247 h 572"/>
                <a:gd name="T98" fmla="*/ 2 w 337"/>
                <a:gd name="T99" fmla="*/ 246 h 572"/>
                <a:gd name="T100" fmla="*/ 2 w 337"/>
                <a:gd name="T101" fmla="*/ 245 h 572"/>
                <a:gd name="T102" fmla="*/ 2 w 337"/>
                <a:gd name="T103" fmla="*/ 245 h 572"/>
                <a:gd name="T104" fmla="*/ 29 w 337"/>
                <a:gd name="T105" fmla="*/ 138 h 572"/>
                <a:gd name="T106" fmla="*/ 82 w 337"/>
                <a:gd name="T107" fmla="*/ 55 h 572"/>
                <a:gd name="T108" fmla="*/ 155 w 337"/>
                <a:gd name="T109" fmla="*/ 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7" h="572">
                  <a:moveTo>
                    <a:pt x="171" y="0"/>
                  </a:moveTo>
                  <a:lnTo>
                    <a:pt x="171" y="0"/>
                  </a:lnTo>
                  <a:lnTo>
                    <a:pt x="162" y="10"/>
                  </a:lnTo>
                  <a:lnTo>
                    <a:pt x="152" y="22"/>
                  </a:lnTo>
                  <a:lnTo>
                    <a:pt x="144" y="33"/>
                  </a:lnTo>
                  <a:lnTo>
                    <a:pt x="135" y="46"/>
                  </a:lnTo>
                  <a:lnTo>
                    <a:pt x="127" y="58"/>
                  </a:lnTo>
                  <a:lnTo>
                    <a:pt x="120" y="71"/>
                  </a:lnTo>
                  <a:lnTo>
                    <a:pt x="113" y="87"/>
                  </a:lnTo>
                  <a:lnTo>
                    <a:pt x="107" y="101"/>
                  </a:lnTo>
                  <a:lnTo>
                    <a:pt x="102" y="116"/>
                  </a:lnTo>
                  <a:lnTo>
                    <a:pt x="97" y="132"/>
                  </a:lnTo>
                  <a:lnTo>
                    <a:pt x="93" y="148"/>
                  </a:lnTo>
                  <a:lnTo>
                    <a:pt x="90" y="164"/>
                  </a:lnTo>
                  <a:lnTo>
                    <a:pt x="87" y="182"/>
                  </a:lnTo>
                  <a:lnTo>
                    <a:pt x="85" y="199"/>
                  </a:lnTo>
                  <a:lnTo>
                    <a:pt x="83" y="216"/>
                  </a:lnTo>
                  <a:lnTo>
                    <a:pt x="83" y="234"/>
                  </a:lnTo>
                  <a:lnTo>
                    <a:pt x="83" y="234"/>
                  </a:lnTo>
                  <a:lnTo>
                    <a:pt x="84" y="264"/>
                  </a:lnTo>
                  <a:lnTo>
                    <a:pt x="88" y="293"/>
                  </a:lnTo>
                  <a:lnTo>
                    <a:pt x="93" y="320"/>
                  </a:lnTo>
                  <a:lnTo>
                    <a:pt x="100" y="347"/>
                  </a:lnTo>
                  <a:lnTo>
                    <a:pt x="109" y="372"/>
                  </a:lnTo>
                  <a:lnTo>
                    <a:pt x="119" y="395"/>
                  </a:lnTo>
                  <a:lnTo>
                    <a:pt x="131" y="418"/>
                  </a:lnTo>
                  <a:lnTo>
                    <a:pt x="145" y="439"/>
                  </a:lnTo>
                  <a:lnTo>
                    <a:pt x="161" y="457"/>
                  </a:lnTo>
                  <a:lnTo>
                    <a:pt x="176" y="474"/>
                  </a:lnTo>
                  <a:lnTo>
                    <a:pt x="194" y="488"/>
                  </a:lnTo>
                  <a:lnTo>
                    <a:pt x="212" y="500"/>
                  </a:lnTo>
                  <a:lnTo>
                    <a:pt x="222" y="506"/>
                  </a:lnTo>
                  <a:lnTo>
                    <a:pt x="232" y="510"/>
                  </a:lnTo>
                  <a:lnTo>
                    <a:pt x="242" y="514"/>
                  </a:lnTo>
                  <a:lnTo>
                    <a:pt x="253" y="517"/>
                  </a:lnTo>
                  <a:lnTo>
                    <a:pt x="263" y="520"/>
                  </a:lnTo>
                  <a:lnTo>
                    <a:pt x="274" y="522"/>
                  </a:lnTo>
                  <a:lnTo>
                    <a:pt x="284" y="523"/>
                  </a:lnTo>
                  <a:lnTo>
                    <a:pt x="295" y="523"/>
                  </a:lnTo>
                  <a:lnTo>
                    <a:pt x="295" y="523"/>
                  </a:lnTo>
                  <a:lnTo>
                    <a:pt x="305" y="523"/>
                  </a:lnTo>
                  <a:lnTo>
                    <a:pt x="316" y="522"/>
                  </a:lnTo>
                  <a:lnTo>
                    <a:pt x="327" y="521"/>
                  </a:lnTo>
                  <a:lnTo>
                    <a:pt x="337" y="517"/>
                  </a:lnTo>
                  <a:lnTo>
                    <a:pt x="337" y="517"/>
                  </a:lnTo>
                  <a:lnTo>
                    <a:pt x="323" y="529"/>
                  </a:lnTo>
                  <a:lnTo>
                    <a:pt x="310" y="540"/>
                  </a:lnTo>
                  <a:lnTo>
                    <a:pt x="295" y="550"/>
                  </a:lnTo>
                  <a:lnTo>
                    <a:pt x="281" y="557"/>
                  </a:lnTo>
                  <a:lnTo>
                    <a:pt x="265" y="564"/>
                  </a:lnTo>
                  <a:lnTo>
                    <a:pt x="249" y="568"/>
                  </a:lnTo>
                  <a:lnTo>
                    <a:pt x="233" y="571"/>
                  </a:lnTo>
                  <a:lnTo>
                    <a:pt x="217" y="572"/>
                  </a:lnTo>
                  <a:lnTo>
                    <a:pt x="217" y="572"/>
                  </a:lnTo>
                  <a:lnTo>
                    <a:pt x="217" y="572"/>
                  </a:lnTo>
                  <a:lnTo>
                    <a:pt x="217" y="572"/>
                  </a:lnTo>
                  <a:lnTo>
                    <a:pt x="216" y="572"/>
                  </a:lnTo>
                  <a:lnTo>
                    <a:pt x="216" y="572"/>
                  </a:lnTo>
                  <a:lnTo>
                    <a:pt x="216" y="572"/>
                  </a:lnTo>
                  <a:lnTo>
                    <a:pt x="216" y="572"/>
                  </a:lnTo>
                  <a:lnTo>
                    <a:pt x="216" y="572"/>
                  </a:lnTo>
                  <a:lnTo>
                    <a:pt x="216" y="572"/>
                  </a:lnTo>
                  <a:lnTo>
                    <a:pt x="216" y="572"/>
                  </a:lnTo>
                  <a:lnTo>
                    <a:pt x="216" y="572"/>
                  </a:lnTo>
                  <a:lnTo>
                    <a:pt x="214" y="572"/>
                  </a:lnTo>
                  <a:lnTo>
                    <a:pt x="214" y="572"/>
                  </a:lnTo>
                  <a:lnTo>
                    <a:pt x="214" y="572"/>
                  </a:lnTo>
                  <a:lnTo>
                    <a:pt x="214" y="572"/>
                  </a:lnTo>
                  <a:lnTo>
                    <a:pt x="214" y="572"/>
                  </a:lnTo>
                  <a:lnTo>
                    <a:pt x="214" y="572"/>
                  </a:lnTo>
                  <a:lnTo>
                    <a:pt x="213" y="572"/>
                  </a:lnTo>
                  <a:lnTo>
                    <a:pt x="213" y="572"/>
                  </a:lnTo>
                  <a:lnTo>
                    <a:pt x="213" y="572"/>
                  </a:lnTo>
                  <a:lnTo>
                    <a:pt x="213" y="572"/>
                  </a:lnTo>
                  <a:lnTo>
                    <a:pt x="213" y="572"/>
                  </a:lnTo>
                  <a:lnTo>
                    <a:pt x="213" y="572"/>
                  </a:lnTo>
                  <a:lnTo>
                    <a:pt x="213" y="572"/>
                  </a:lnTo>
                  <a:lnTo>
                    <a:pt x="213" y="572"/>
                  </a:lnTo>
                  <a:lnTo>
                    <a:pt x="212" y="572"/>
                  </a:lnTo>
                  <a:lnTo>
                    <a:pt x="212" y="572"/>
                  </a:lnTo>
                  <a:lnTo>
                    <a:pt x="212" y="572"/>
                  </a:lnTo>
                  <a:lnTo>
                    <a:pt x="201" y="572"/>
                  </a:lnTo>
                  <a:lnTo>
                    <a:pt x="191" y="571"/>
                  </a:lnTo>
                  <a:lnTo>
                    <a:pt x="180" y="569"/>
                  </a:lnTo>
                  <a:lnTo>
                    <a:pt x="170" y="567"/>
                  </a:lnTo>
                  <a:lnTo>
                    <a:pt x="159" y="564"/>
                  </a:lnTo>
                  <a:lnTo>
                    <a:pt x="149" y="560"/>
                  </a:lnTo>
                  <a:lnTo>
                    <a:pt x="139" y="555"/>
                  </a:lnTo>
                  <a:lnTo>
                    <a:pt x="129" y="550"/>
                  </a:lnTo>
                  <a:lnTo>
                    <a:pt x="111" y="538"/>
                  </a:lnTo>
                  <a:lnTo>
                    <a:pt x="93" y="523"/>
                  </a:lnTo>
                  <a:lnTo>
                    <a:pt x="78" y="507"/>
                  </a:lnTo>
                  <a:lnTo>
                    <a:pt x="62" y="488"/>
                  </a:lnTo>
                  <a:lnTo>
                    <a:pt x="48" y="468"/>
                  </a:lnTo>
                  <a:lnTo>
                    <a:pt x="36" y="445"/>
                  </a:lnTo>
                  <a:lnTo>
                    <a:pt x="26" y="421"/>
                  </a:lnTo>
                  <a:lnTo>
                    <a:pt x="17" y="396"/>
                  </a:lnTo>
                  <a:lnTo>
                    <a:pt x="10" y="369"/>
                  </a:lnTo>
                  <a:lnTo>
                    <a:pt x="5" y="341"/>
                  </a:lnTo>
                  <a:lnTo>
                    <a:pt x="1" y="313"/>
                  </a:lnTo>
                  <a:lnTo>
                    <a:pt x="0" y="284"/>
                  </a:lnTo>
                  <a:lnTo>
                    <a:pt x="0" y="284"/>
                  </a:lnTo>
                  <a:lnTo>
                    <a:pt x="0" y="283"/>
                  </a:lnTo>
                  <a:lnTo>
                    <a:pt x="0" y="283"/>
                  </a:lnTo>
                  <a:lnTo>
                    <a:pt x="0" y="282"/>
                  </a:lnTo>
                  <a:lnTo>
                    <a:pt x="0" y="282"/>
                  </a:lnTo>
                  <a:lnTo>
                    <a:pt x="0" y="282"/>
                  </a:lnTo>
                  <a:lnTo>
                    <a:pt x="0" y="282"/>
                  </a:lnTo>
                  <a:lnTo>
                    <a:pt x="0" y="282"/>
                  </a:lnTo>
                  <a:lnTo>
                    <a:pt x="0" y="282"/>
                  </a:lnTo>
                  <a:lnTo>
                    <a:pt x="0" y="281"/>
                  </a:lnTo>
                  <a:lnTo>
                    <a:pt x="0" y="281"/>
                  </a:lnTo>
                  <a:lnTo>
                    <a:pt x="0" y="281"/>
                  </a:lnTo>
                  <a:lnTo>
                    <a:pt x="0" y="281"/>
                  </a:lnTo>
                  <a:lnTo>
                    <a:pt x="0" y="280"/>
                  </a:lnTo>
                  <a:lnTo>
                    <a:pt x="0" y="280"/>
                  </a:lnTo>
                  <a:lnTo>
                    <a:pt x="0" y="280"/>
                  </a:lnTo>
                  <a:lnTo>
                    <a:pt x="0" y="280"/>
                  </a:lnTo>
                  <a:lnTo>
                    <a:pt x="0" y="279"/>
                  </a:lnTo>
                  <a:lnTo>
                    <a:pt x="0" y="279"/>
                  </a:lnTo>
                  <a:lnTo>
                    <a:pt x="0" y="279"/>
                  </a:lnTo>
                  <a:lnTo>
                    <a:pt x="0" y="279"/>
                  </a:lnTo>
                  <a:lnTo>
                    <a:pt x="0" y="279"/>
                  </a:lnTo>
                  <a:lnTo>
                    <a:pt x="0" y="279"/>
                  </a:lnTo>
                  <a:lnTo>
                    <a:pt x="0" y="278"/>
                  </a:lnTo>
                  <a:lnTo>
                    <a:pt x="0" y="278"/>
                  </a:lnTo>
                  <a:lnTo>
                    <a:pt x="0" y="278"/>
                  </a:lnTo>
                  <a:lnTo>
                    <a:pt x="0" y="278"/>
                  </a:lnTo>
                  <a:lnTo>
                    <a:pt x="0" y="277"/>
                  </a:lnTo>
                  <a:lnTo>
                    <a:pt x="0" y="277"/>
                  </a:lnTo>
                  <a:lnTo>
                    <a:pt x="0" y="277"/>
                  </a:lnTo>
                  <a:lnTo>
                    <a:pt x="0" y="277"/>
                  </a:lnTo>
                  <a:lnTo>
                    <a:pt x="0" y="276"/>
                  </a:lnTo>
                  <a:lnTo>
                    <a:pt x="0" y="276"/>
                  </a:lnTo>
                  <a:lnTo>
                    <a:pt x="0" y="276"/>
                  </a:lnTo>
                  <a:lnTo>
                    <a:pt x="0" y="276"/>
                  </a:lnTo>
                  <a:lnTo>
                    <a:pt x="0" y="274"/>
                  </a:lnTo>
                  <a:lnTo>
                    <a:pt x="0" y="274"/>
                  </a:lnTo>
                  <a:lnTo>
                    <a:pt x="0" y="274"/>
                  </a:lnTo>
                  <a:lnTo>
                    <a:pt x="0" y="274"/>
                  </a:lnTo>
                  <a:lnTo>
                    <a:pt x="0" y="274"/>
                  </a:lnTo>
                  <a:lnTo>
                    <a:pt x="0" y="274"/>
                  </a:lnTo>
                  <a:lnTo>
                    <a:pt x="0" y="273"/>
                  </a:lnTo>
                  <a:lnTo>
                    <a:pt x="0" y="273"/>
                  </a:lnTo>
                  <a:lnTo>
                    <a:pt x="0" y="273"/>
                  </a:lnTo>
                  <a:lnTo>
                    <a:pt x="0" y="273"/>
                  </a:lnTo>
                  <a:lnTo>
                    <a:pt x="0" y="272"/>
                  </a:lnTo>
                  <a:lnTo>
                    <a:pt x="0" y="272"/>
                  </a:lnTo>
                  <a:lnTo>
                    <a:pt x="0" y="272"/>
                  </a:lnTo>
                  <a:lnTo>
                    <a:pt x="0" y="272"/>
                  </a:lnTo>
                  <a:lnTo>
                    <a:pt x="0" y="272"/>
                  </a:lnTo>
                  <a:lnTo>
                    <a:pt x="0" y="272"/>
                  </a:lnTo>
                  <a:lnTo>
                    <a:pt x="0" y="271"/>
                  </a:lnTo>
                  <a:lnTo>
                    <a:pt x="0" y="271"/>
                  </a:lnTo>
                  <a:lnTo>
                    <a:pt x="0" y="271"/>
                  </a:lnTo>
                  <a:lnTo>
                    <a:pt x="0" y="271"/>
                  </a:lnTo>
                  <a:lnTo>
                    <a:pt x="0" y="270"/>
                  </a:lnTo>
                  <a:lnTo>
                    <a:pt x="0" y="270"/>
                  </a:lnTo>
                  <a:lnTo>
                    <a:pt x="0" y="270"/>
                  </a:lnTo>
                  <a:lnTo>
                    <a:pt x="0" y="270"/>
                  </a:lnTo>
                  <a:lnTo>
                    <a:pt x="0" y="269"/>
                  </a:lnTo>
                  <a:lnTo>
                    <a:pt x="0" y="269"/>
                  </a:lnTo>
                  <a:lnTo>
                    <a:pt x="0" y="269"/>
                  </a:lnTo>
                  <a:lnTo>
                    <a:pt x="0" y="269"/>
                  </a:lnTo>
                  <a:lnTo>
                    <a:pt x="0" y="268"/>
                  </a:lnTo>
                  <a:lnTo>
                    <a:pt x="0" y="268"/>
                  </a:lnTo>
                  <a:lnTo>
                    <a:pt x="0" y="268"/>
                  </a:lnTo>
                  <a:lnTo>
                    <a:pt x="0" y="268"/>
                  </a:lnTo>
                  <a:lnTo>
                    <a:pt x="0" y="268"/>
                  </a:lnTo>
                  <a:lnTo>
                    <a:pt x="0" y="268"/>
                  </a:lnTo>
                  <a:lnTo>
                    <a:pt x="0" y="267"/>
                  </a:lnTo>
                  <a:lnTo>
                    <a:pt x="0" y="267"/>
                  </a:lnTo>
                  <a:lnTo>
                    <a:pt x="0" y="267"/>
                  </a:lnTo>
                  <a:lnTo>
                    <a:pt x="0" y="267"/>
                  </a:lnTo>
                  <a:lnTo>
                    <a:pt x="0" y="266"/>
                  </a:lnTo>
                  <a:lnTo>
                    <a:pt x="0" y="266"/>
                  </a:lnTo>
                  <a:lnTo>
                    <a:pt x="1" y="266"/>
                  </a:lnTo>
                  <a:lnTo>
                    <a:pt x="1" y="266"/>
                  </a:lnTo>
                  <a:lnTo>
                    <a:pt x="1" y="266"/>
                  </a:lnTo>
                  <a:lnTo>
                    <a:pt x="1" y="266"/>
                  </a:lnTo>
                  <a:lnTo>
                    <a:pt x="1" y="265"/>
                  </a:lnTo>
                  <a:lnTo>
                    <a:pt x="1" y="265"/>
                  </a:lnTo>
                  <a:lnTo>
                    <a:pt x="1" y="265"/>
                  </a:lnTo>
                  <a:lnTo>
                    <a:pt x="1" y="265"/>
                  </a:lnTo>
                  <a:lnTo>
                    <a:pt x="1" y="264"/>
                  </a:lnTo>
                  <a:lnTo>
                    <a:pt x="1" y="264"/>
                  </a:lnTo>
                  <a:lnTo>
                    <a:pt x="1" y="264"/>
                  </a:lnTo>
                  <a:lnTo>
                    <a:pt x="1" y="264"/>
                  </a:lnTo>
                  <a:lnTo>
                    <a:pt x="1" y="263"/>
                  </a:lnTo>
                  <a:lnTo>
                    <a:pt x="1" y="263"/>
                  </a:lnTo>
                  <a:lnTo>
                    <a:pt x="1" y="263"/>
                  </a:lnTo>
                  <a:lnTo>
                    <a:pt x="1" y="263"/>
                  </a:lnTo>
                  <a:lnTo>
                    <a:pt x="1" y="261"/>
                  </a:lnTo>
                  <a:lnTo>
                    <a:pt x="1" y="261"/>
                  </a:lnTo>
                  <a:lnTo>
                    <a:pt x="1" y="261"/>
                  </a:lnTo>
                  <a:lnTo>
                    <a:pt x="1" y="261"/>
                  </a:lnTo>
                  <a:lnTo>
                    <a:pt x="1" y="261"/>
                  </a:lnTo>
                  <a:lnTo>
                    <a:pt x="1" y="261"/>
                  </a:lnTo>
                  <a:lnTo>
                    <a:pt x="1" y="260"/>
                  </a:lnTo>
                  <a:lnTo>
                    <a:pt x="1" y="260"/>
                  </a:lnTo>
                  <a:lnTo>
                    <a:pt x="1" y="260"/>
                  </a:lnTo>
                  <a:lnTo>
                    <a:pt x="1" y="260"/>
                  </a:lnTo>
                  <a:lnTo>
                    <a:pt x="1" y="259"/>
                  </a:lnTo>
                  <a:lnTo>
                    <a:pt x="1" y="259"/>
                  </a:lnTo>
                  <a:lnTo>
                    <a:pt x="1" y="259"/>
                  </a:lnTo>
                  <a:lnTo>
                    <a:pt x="1" y="259"/>
                  </a:lnTo>
                  <a:lnTo>
                    <a:pt x="1" y="259"/>
                  </a:lnTo>
                  <a:lnTo>
                    <a:pt x="1" y="259"/>
                  </a:lnTo>
                  <a:lnTo>
                    <a:pt x="1" y="258"/>
                  </a:lnTo>
                  <a:lnTo>
                    <a:pt x="1" y="258"/>
                  </a:lnTo>
                  <a:lnTo>
                    <a:pt x="1" y="258"/>
                  </a:lnTo>
                  <a:lnTo>
                    <a:pt x="1" y="258"/>
                  </a:lnTo>
                  <a:lnTo>
                    <a:pt x="1" y="257"/>
                  </a:lnTo>
                  <a:lnTo>
                    <a:pt x="1" y="257"/>
                  </a:lnTo>
                  <a:lnTo>
                    <a:pt x="1" y="257"/>
                  </a:lnTo>
                  <a:lnTo>
                    <a:pt x="1" y="257"/>
                  </a:lnTo>
                  <a:lnTo>
                    <a:pt x="1" y="255"/>
                  </a:lnTo>
                  <a:lnTo>
                    <a:pt x="1" y="255"/>
                  </a:lnTo>
                  <a:lnTo>
                    <a:pt x="1" y="255"/>
                  </a:lnTo>
                  <a:lnTo>
                    <a:pt x="1" y="255"/>
                  </a:lnTo>
                  <a:lnTo>
                    <a:pt x="1" y="255"/>
                  </a:lnTo>
                  <a:lnTo>
                    <a:pt x="1" y="255"/>
                  </a:lnTo>
                  <a:lnTo>
                    <a:pt x="1" y="254"/>
                  </a:lnTo>
                  <a:lnTo>
                    <a:pt x="1" y="254"/>
                  </a:lnTo>
                  <a:lnTo>
                    <a:pt x="1" y="254"/>
                  </a:lnTo>
                  <a:lnTo>
                    <a:pt x="1" y="254"/>
                  </a:lnTo>
                  <a:lnTo>
                    <a:pt x="1" y="254"/>
                  </a:lnTo>
                  <a:lnTo>
                    <a:pt x="1" y="254"/>
                  </a:lnTo>
                  <a:lnTo>
                    <a:pt x="1" y="253"/>
                  </a:lnTo>
                  <a:lnTo>
                    <a:pt x="1" y="253"/>
                  </a:lnTo>
                  <a:lnTo>
                    <a:pt x="1" y="253"/>
                  </a:lnTo>
                  <a:lnTo>
                    <a:pt x="1" y="253"/>
                  </a:lnTo>
                  <a:lnTo>
                    <a:pt x="1" y="252"/>
                  </a:lnTo>
                  <a:lnTo>
                    <a:pt x="1" y="252"/>
                  </a:lnTo>
                  <a:lnTo>
                    <a:pt x="1" y="252"/>
                  </a:lnTo>
                  <a:lnTo>
                    <a:pt x="1" y="252"/>
                  </a:lnTo>
                  <a:lnTo>
                    <a:pt x="1" y="251"/>
                  </a:lnTo>
                  <a:lnTo>
                    <a:pt x="1" y="251"/>
                  </a:lnTo>
                  <a:lnTo>
                    <a:pt x="1" y="251"/>
                  </a:lnTo>
                  <a:lnTo>
                    <a:pt x="1" y="251"/>
                  </a:lnTo>
                  <a:lnTo>
                    <a:pt x="2" y="249"/>
                  </a:lnTo>
                  <a:lnTo>
                    <a:pt x="2" y="249"/>
                  </a:lnTo>
                  <a:lnTo>
                    <a:pt x="2" y="247"/>
                  </a:lnTo>
                  <a:lnTo>
                    <a:pt x="2" y="247"/>
                  </a:lnTo>
                  <a:lnTo>
                    <a:pt x="2" y="247"/>
                  </a:lnTo>
                  <a:lnTo>
                    <a:pt x="2" y="247"/>
                  </a:lnTo>
                  <a:lnTo>
                    <a:pt x="2" y="247"/>
                  </a:lnTo>
                  <a:lnTo>
                    <a:pt x="2" y="247"/>
                  </a:lnTo>
                  <a:lnTo>
                    <a:pt x="2" y="246"/>
                  </a:lnTo>
                  <a:lnTo>
                    <a:pt x="2" y="246"/>
                  </a:lnTo>
                  <a:lnTo>
                    <a:pt x="2" y="246"/>
                  </a:lnTo>
                  <a:lnTo>
                    <a:pt x="2" y="246"/>
                  </a:lnTo>
                  <a:lnTo>
                    <a:pt x="2" y="245"/>
                  </a:lnTo>
                  <a:lnTo>
                    <a:pt x="2" y="245"/>
                  </a:lnTo>
                  <a:lnTo>
                    <a:pt x="2" y="245"/>
                  </a:lnTo>
                  <a:lnTo>
                    <a:pt x="2" y="245"/>
                  </a:lnTo>
                  <a:lnTo>
                    <a:pt x="2" y="245"/>
                  </a:lnTo>
                  <a:lnTo>
                    <a:pt x="2" y="245"/>
                  </a:lnTo>
                  <a:lnTo>
                    <a:pt x="2" y="245"/>
                  </a:lnTo>
                  <a:lnTo>
                    <a:pt x="2" y="245"/>
                  </a:lnTo>
                  <a:lnTo>
                    <a:pt x="5" y="223"/>
                  </a:lnTo>
                  <a:lnTo>
                    <a:pt x="9" y="200"/>
                  </a:lnTo>
                  <a:lnTo>
                    <a:pt x="15" y="178"/>
                  </a:lnTo>
                  <a:lnTo>
                    <a:pt x="21" y="158"/>
                  </a:lnTo>
                  <a:lnTo>
                    <a:pt x="29" y="138"/>
                  </a:lnTo>
                  <a:lnTo>
                    <a:pt x="37" y="120"/>
                  </a:lnTo>
                  <a:lnTo>
                    <a:pt x="47" y="102"/>
                  </a:lnTo>
                  <a:lnTo>
                    <a:pt x="58" y="85"/>
                  </a:lnTo>
                  <a:lnTo>
                    <a:pt x="70" y="70"/>
                  </a:lnTo>
                  <a:lnTo>
                    <a:pt x="82" y="55"/>
                  </a:lnTo>
                  <a:lnTo>
                    <a:pt x="95" y="42"/>
                  </a:lnTo>
                  <a:lnTo>
                    <a:pt x="109" y="31"/>
                  </a:lnTo>
                  <a:lnTo>
                    <a:pt x="124" y="21"/>
                  </a:lnTo>
                  <a:lnTo>
                    <a:pt x="139" y="12"/>
                  </a:lnTo>
                  <a:lnTo>
                    <a:pt x="155" y="6"/>
                  </a:lnTo>
                  <a:lnTo>
                    <a:pt x="171" y="0"/>
                  </a:lnTo>
                  <a:close/>
                </a:path>
              </a:pathLst>
            </a:custGeom>
            <a:solidFill>
              <a:srgbClr val="702E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68"/>
            <p:cNvSpPr>
              <a:spLocks/>
            </p:cNvSpPr>
            <p:nvPr/>
          </p:nvSpPr>
          <p:spPr bwMode="auto">
            <a:xfrm flipH="1">
              <a:off x="7570394" y="2587766"/>
              <a:ext cx="97328" cy="140732"/>
            </a:xfrm>
            <a:custGeom>
              <a:avLst/>
              <a:gdLst>
                <a:gd name="T0" fmla="*/ 144 w 337"/>
                <a:gd name="T1" fmla="*/ 33 h 572"/>
                <a:gd name="T2" fmla="*/ 107 w 337"/>
                <a:gd name="T3" fmla="*/ 101 h 572"/>
                <a:gd name="T4" fmla="*/ 87 w 337"/>
                <a:gd name="T5" fmla="*/ 182 h 572"/>
                <a:gd name="T6" fmla="*/ 84 w 337"/>
                <a:gd name="T7" fmla="*/ 264 h 572"/>
                <a:gd name="T8" fmla="*/ 119 w 337"/>
                <a:gd name="T9" fmla="*/ 395 h 572"/>
                <a:gd name="T10" fmla="*/ 194 w 337"/>
                <a:gd name="T11" fmla="*/ 488 h 572"/>
                <a:gd name="T12" fmla="*/ 253 w 337"/>
                <a:gd name="T13" fmla="*/ 517 h 572"/>
                <a:gd name="T14" fmla="*/ 295 w 337"/>
                <a:gd name="T15" fmla="*/ 523 h 572"/>
                <a:gd name="T16" fmla="*/ 337 w 337"/>
                <a:gd name="T17" fmla="*/ 517 h 572"/>
                <a:gd name="T18" fmla="*/ 265 w 337"/>
                <a:gd name="T19" fmla="*/ 564 h 572"/>
                <a:gd name="T20" fmla="*/ 217 w 337"/>
                <a:gd name="T21" fmla="*/ 572 h 572"/>
                <a:gd name="T22" fmla="*/ 216 w 337"/>
                <a:gd name="T23" fmla="*/ 572 h 572"/>
                <a:gd name="T24" fmla="*/ 214 w 337"/>
                <a:gd name="T25" fmla="*/ 572 h 572"/>
                <a:gd name="T26" fmla="*/ 214 w 337"/>
                <a:gd name="T27" fmla="*/ 572 h 572"/>
                <a:gd name="T28" fmla="*/ 213 w 337"/>
                <a:gd name="T29" fmla="*/ 572 h 572"/>
                <a:gd name="T30" fmla="*/ 212 w 337"/>
                <a:gd name="T31" fmla="*/ 572 h 572"/>
                <a:gd name="T32" fmla="*/ 170 w 337"/>
                <a:gd name="T33" fmla="*/ 567 h 572"/>
                <a:gd name="T34" fmla="*/ 111 w 337"/>
                <a:gd name="T35" fmla="*/ 538 h 572"/>
                <a:gd name="T36" fmla="*/ 36 w 337"/>
                <a:gd name="T37" fmla="*/ 445 h 572"/>
                <a:gd name="T38" fmla="*/ 1 w 337"/>
                <a:gd name="T39" fmla="*/ 313 h 572"/>
                <a:gd name="T40" fmla="*/ 0 w 337"/>
                <a:gd name="T41" fmla="*/ 282 h 572"/>
                <a:gd name="T42" fmla="*/ 0 w 337"/>
                <a:gd name="T43" fmla="*/ 282 h 572"/>
                <a:gd name="T44" fmla="*/ 0 w 337"/>
                <a:gd name="T45" fmla="*/ 280 h 572"/>
                <a:gd name="T46" fmla="*/ 0 w 337"/>
                <a:gd name="T47" fmla="*/ 279 h 572"/>
                <a:gd name="T48" fmla="*/ 0 w 337"/>
                <a:gd name="T49" fmla="*/ 278 h 572"/>
                <a:gd name="T50" fmla="*/ 0 w 337"/>
                <a:gd name="T51" fmla="*/ 277 h 572"/>
                <a:gd name="T52" fmla="*/ 0 w 337"/>
                <a:gd name="T53" fmla="*/ 276 h 572"/>
                <a:gd name="T54" fmla="*/ 0 w 337"/>
                <a:gd name="T55" fmla="*/ 274 h 572"/>
                <a:gd name="T56" fmla="*/ 0 w 337"/>
                <a:gd name="T57" fmla="*/ 273 h 572"/>
                <a:gd name="T58" fmla="*/ 0 w 337"/>
                <a:gd name="T59" fmla="*/ 272 h 572"/>
                <a:gd name="T60" fmla="*/ 0 w 337"/>
                <a:gd name="T61" fmla="*/ 271 h 572"/>
                <a:gd name="T62" fmla="*/ 0 w 337"/>
                <a:gd name="T63" fmla="*/ 270 h 572"/>
                <a:gd name="T64" fmla="*/ 0 w 337"/>
                <a:gd name="T65" fmla="*/ 268 h 572"/>
                <a:gd name="T66" fmla="*/ 0 w 337"/>
                <a:gd name="T67" fmla="*/ 268 h 572"/>
                <a:gd name="T68" fmla="*/ 0 w 337"/>
                <a:gd name="T69" fmla="*/ 266 h 572"/>
                <a:gd name="T70" fmla="*/ 1 w 337"/>
                <a:gd name="T71" fmla="*/ 266 h 572"/>
                <a:gd name="T72" fmla="*/ 1 w 337"/>
                <a:gd name="T73" fmla="*/ 264 h 572"/>
                <a:gd name="T74" fmla="*/ 1 w 337"/>
                <a:gd name="T75" fmla="*/ 263 h 572"/>
                <a:gd name="T76" fmla="*/ 1 w 337"/>
                <a:gd name="T77" fmla="*/ 261 h 572"/>
                <a:gd name="T78" fmla="*/ 1 w 337"/>
                <a:gd name="T79" fmla="*/ 260 h 572"/>
                <a:gd name="T80" fmla="*/ 1 w 337"/>
                <a:gd name="T81" fmla="*/ 259 h 572"/>
                <a:gd name="T82" fmla="*/ 1 w 337"/>
                <a:gd name="T83" fmla="*/ 258 h 572"/>
                <a:gd name="T84" fmla="*/ 1 w 337"/>
                <a:gd name="T85" fmla="*/ 257 h 572"/>
                <a:gd name="T86" fmla="*/ 1 w 337"/>
                <a:gd name="T87" fmla="*/ 255 h 572"/>
                <a:gd name="T88" fmla="*/ 1 w 337"/>
                <a:gd name="T89" fmla="*/ 254 h 572"/>
                <a:gd name="T90" fmla="*/ 1 w 337"/>
                <a:gd name="T91" fmla="*/ 253 h 572"/>
                <a:gd name="T92" fmla="*/ 1 w 337"/>
                <a:gd name="T93" fmla="*/ 252 h 572"/>
                <a:gd name="T94" fmla="*/ 1 w 337"/>
                <a:gd name="T95" fmla="*/ 251 h 572"/>
                <a:gd name="T96" fmla="*/ 2 w 337"/>
                <a:gd name="T97" fmla="*/ 247 h 572"/>
                <a:gd name="T98" fmla="*/ 2 w 337"/>
                <a:gd name="T99" fmla="*/ 246 h 572"/>
                <a:gd name="T100" fmla="*/ 2 w 337"/>
                <a:gd name="T101" fmla="*/ 245 h 572"/>
                <a:gd name="T102" fmla="*/ 2 w 337"/>
                <a:gd name="T103" fmla="*/ 245 h 572"/>
                <a:gd name="T104" fmla="*/ 29 w 337"/>
                <a:gd name="T105" fmla="*/ 138 h 572"/>
                <a:gd name="T106" fmla="*/ 82 w 337"/>
                <a:gd name="T107" fmla="*/ 55 h 572"/>
                <a:gd name="T108" fmla="*/ 155 w 337"/>
                <a:gd name="T109" fmla="*/ 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7" h="572">
                  <a:moveTo>
                    <a:pt x="171" y="0"/>
                  </a:moveTo>
                  <a:lnTo>
                    <a:pt x="171" y="0"/>
                  </a:lnTo>
                  <a:lnTo>
                    <a:pt x="162" y="10"/>
                  </a:lnTo>
                  <a:lnTo>
                    <a:pt x="152" y="22"/>
                  </a:lnTo>
                  <a:lnTo>
                    <a:pt x="144" y="33"/>
                  </a:lnTo>
                  <a:lnTo>
                    <a:pt x="135" y="46"/>
                  </a:lnTo>
                  <a:lnTo>
                    <a:pt x="127" y="58"/>
                  </a:lnTo>
                  <a:lnTo>
                    <a:pt x="120" y="71"/>
                  </a:lnTo>
                  <a:lnTo>
                    <a:pt x="113" y="87"/>
                  </a:lnTo>
                  <a:lnTo>
                    <a:pt x="107" y="101"/>
                  </a:lnTo>
                  <a:lnTo>
                    <a:pt x="102" y="116"/>
                  </a:lnTo>
                  <a:lnTo>
                    <a:pt x="97" y="132"/>
                  </a:lnTo>
                  <a:lnTo>
                    <a:pt x="93" y="148"/>
                  </a:lnTo>
                  <a:lnTo>
                    <a:pt x="90" y="164"/>
                  </a:lnTo>
                  <a:lnTo>
                    <a:pt x="87" y="182"/>
                  </a:lnTo>
                  <a:lnTo>
                    <a:pt x="85" y="199"/>
                  </a:lnTo>
                  <a:lnTo>
                    <a:pt x="83" y="216"/>
                  </a:lnTo>
                  <a:lnTo>
                    <a:pt x="83" y="234"/>
                  </a:lnTo>
                  <a:lnTo>
                    <a:pt x="83" y="234"/>
                  </a:lnTo>
                  <a:lnTo>
                    <a:pt x="84" y="264"/>
                  </a:lnTo>
                  <a:lnTo>
                    <a:pt x="88" y="293"/>
                  </a:lnTo>
                  <a:lnTo>
                    <a:pt x="93" y="320"/>
                  </a:lnTo>
                  <a:lnTo>
                    <a:pt x="100" y="347"/>
                  </a:lnTo>
                  <a:lnTo>
                    <a:pt x="109" y="372"/>
                  </a:lnTo>
                  <a:lnTo>
                    <a:pt x="119" y="395"/>
                  </a:lnTo>
                  <a:lnTo>
                    <a:pt x="131" y="418"/>
                  </a:lnTo>
                  <a:lnTo>
                    <a:pt x="145" y="439"/>
                  </a:lnTo>
                  <a:lnTo>
                    <a:pt x="161" y="457"/>
                  </a:lnTo>
                  <a:lnTo>
                    <a:pt x="176" y="474"/>
                  </a:lnTo>
                  <a:lnTo>
                    <a:pt x="194" y="488"/>
                  </a:lnTo>
                  <a:lnTo>
                    <a:pt x="212" y="500"/>
                  </a:lnTo>
                  <a:lnTo>
                    <a:pt x="222" y="506"/>
                  </a:lnTo>
                  <a:lnTo>
                    <a:pt x="232" y="510"/>
                  </a:lnTo>
                  <a:lnTo>
                    <a:pt x="242" y="514"/>
                  </a:lnTo>
                  <a:lnTo>
                    <a:pt x="253" y="517"/>
                  </a:lnTo>
                  <a:lnTo>
                    <a:pt x="263" y="520"/>
                  </a:lnTo>
                  <a:lnTo>
                    <a:pt x="274" y="522"/>
                  </a:lnTo>
                  <a:lnTo>
                    <a:pt x="284" y="523"/>
                  </a:lnTo>
                  <a:lnTo>
                    <a:pt x="295" y="523"/>
                  </a:lnTo>
                  <a:lnTo>
                    <a:pt x="295" y="523"/>
                  </a:lnTo>
                  <a:lnTo>
                    <a:pt x="305" y="523"/>
                  </a:lnTo>
                  <a:lnTo>
                    <a:pt x="316" y="522"/>
                  </a:lnTo>
                  <a:lnTo>
                    <a:pt x="327" y="521"/>
                  </a:lnTo>
                  <a:lnTo>
                    <a:pt x="337" y="517"/>
                  </a:lnTo>
                  <a:lnTo>
                    <a:pt x="337" y="517"/>
                  </a:lnTo>
                  <a:lnTo>
                    <a:pt x="323" y="529"/>
                  </a:lnTo>
                  <a:lnTo>
                    <a:pt x="310" y="540"/>
                  </a:lnTo>
                  <a:lnTo>
                    <a:pt x="295" y="550"/>
                  </a:lnTo>
                  <a:lnTo>
                    <a:pt x="281" y="557"/>
                  </a:lnTo>
                  <a:lnTo>
                    <a:pt x="265" y="564"/>
                  </a:lnTo>
                  <a:lnTo>
                    <a:pt x="249" y="568"/>
                  </a:lnTo>
                  <a:lnTo>
                    <a:pt x="233" y="571"/>
                  </a:lnTo>
                  <a:lnTo>
                    <a:pt x="217" y="572"/>
                  </a:lnTo>
                  <a:lnTo>
                    <a:pt x="217" y="572"/>
                  </a:lnTo>
                  <a:lnTo>
                    <a:pt x="217" y="572"/>
                  </a:lnTo>
                  <a:lnTo>
                    <a:pt x="217" y="572"/>
                  </a:lnTo>
                  <a:lnTo>
                    <a:pt x="216" y="572"/>
                  </a:lnTo>
                  <a:lnTo>
                    <a:pt x="216" y="572"/>
                  </a:lnTo>
                  <a:lnTo>
                    <a:pt x="216" y="572"/>
                  </a:lnTo>
                  <a:lnTo>
                    <a:pt x="216" y="572"/>
                  </a:lnTo>
                  <a:lnTo>
                    <a:pt x="216" y="572"/>
                  </a:lnTo>
                  <a:lnTo>
                    <a:pt x="216" y="572"/>
                  </a:lnTo>
                  <a:lnTo>
                    <a:pt x="216" y="572"/>
                  </a:lnTo>
                  <a:lnTo>
                    <a:pt x="216" y="572"/>
                  </a:lnTo>
                  <a:lnTo>
                    <a:pt x="214" y="572"/>
                  </a:lnTo>
                  <a:lnTo>
                    <a:pt x="214" y="572"/>
                  </a:lnTo>
                  <a:lnTo>
                    <a:pt x="214" y="572"/>
                  </a:lnTo>
                  <a:lnTo>
                    <a:pt x="214" y="572"/>
                  </a:lnTo>
                  <a:lnTo>
                    <a:pt x="214" y="572"/>
                  </a:lnTo>
                  <a:lnTo>
                    <a:pt x="214" y="572"/>
                  </a:lnTo>
                  <a:lnTo>
                    <a:pt x="213" y="572"/>
                  </a:lnTo>
                  <a:lnTo>
                    <a:pt x="213" y="572"/>
                  </a:lnTo>
                  <a:lnTo>
                    <a:pt x="213" y="572"/>
                  </a:lnTo>
                  <a:lnTo>
                    <a:pt x="213" y="572"/>
                  </a:lnTo>
                  <a:lnTo>
                    <a:pt x="213" y="572"/>
                  </a:lnTo>
                  <a:lnTo>
                    <a:pt x="213" y="572"/>
                  </a:lnTo>
                  <a:lnTo>
                    <a:pt x="213" y="572"/>
                  </a:lnTo>
                  <a:lnTo>
                    <a:pt x="213" y="572"/>
                  </a:lnTo>
                  <a:lnTo>
                    <a:pt x="212" y="572"/>
                  </a:lnTo>
                  <a:lnTo>
                    <a:pt x="212" y="572"/>
                  </a:lnTo>
                  <a:lnTo>
                    <a:pt x="212" y="572"/>
                  </a:lnTo>
                  <a:lnTo>
                    <a:pt x="201" y="572"/>
                  </a:lnTo>
                  <a:lnTo>
                    <a:pt x="191" y="571"/>
                  </a:lnTo>
                  <a:lnTo>
                    <a:pt x="180" y="569"/>
                  </a:lnTo>
                  <a:lnTo>
                    <a:pt x="170" y="567"/>
                  </a:lnTo>
                  <a:lnTo>
                    <a:pt x="159" y="564"/>
                  </a:lnTo>
                  <a:lnTo>
                    <a:pt x="149" y="560"/>
                  </a:lnTo>
                  <a:lnTo>
                    <a:pt x="139" y="555"/>
                  </a:lnTo>
                  <a:lnTo>
                    <a:pt x="129" y="550"/>
                  </a:lnTo>
                  <a:lnTo>
                    <a:pt x="111" y="538"/>
                  </a:lnTo>
                  <a:lnTo>
                    <a:pt x="93" y="523"/>
                  </a:lnTo>
                  <a:lnTo>
                    <a:pt x="78" y="507"/>
                  </a:lnTo>
                  <a:lnTo>
                    <a:pt x="62" y="488"/>
                  </a:lnTo>
                  <a:lnTo>
                    <a:pt x="48" y="468"/>
                  </a:lnTo>
                  <a:lnTo>
                    <a:pt x="36" y="445"/>
                  </a:lnTo>
                  <a:lnTo>
                    <a:pt x="26" y="421"/>
                  </a:lnTo>
                  <a:lnTo>
                    <a:pt x="17" y="396"/>
                  </a:lnTo>
                  <a:lnTo>
                    <a:pt x="10" y="369"/>
                  </a:lnTo>
                  <a:lnTo>
                    <a:pt x="5" y="341"/>
                  </a:lnTo>
                  <a:lnTo>
                    <a:pt x="1" y="313"/>
                  </a:lnTo>
                  <a:lnTo>
                    <a:pt x="0" y="284"/>
                  </a:lnTo>
                  <a:lnTo>
                    <a:pt x="0" y="284"/>
                  </a:lnTo>
                  <a:lnTo>
                    <a:pt x="0" y="283"/>
                  </a:lnTo>
                  <a:lnTo>
                    <a:pt x="0" y="283"/>
                  </a:lnTo>
                  <a:lnTo>
                    <a:pt x="0" y="282"/>
                  </a:lnTo>
                  <a:lnTo>
                    <a:pt x="0" y="282"/>
                  </a:lnTo>
                  <a:lnTo>
                    <a:pt x="0" y="282"/>
                  </a:lnTo>
                  <a:lnTo>
                    <a:pt x="0" y="282"/>
                  </a:lnTo>
                  <a:lnTo>
                    <a:pt x="0" y="282"/>
                  </a:lnTo>
                  <a:lnTo>
                    <a:pt x="0" y="282"/>
                  </a:lnTo>
                  <a:lnTo>
                    <a:pt x="0" y="281"/>
                  </a:lnTo>
                  <a:lnTo>
                    <a:pt x="0" y="281"/>
                  </a:lnTo>
                  <a:lnTo>
                    <a:pt x="0" y="281"/>
                  </a:lnTo>
                  <a:lnTo>
                    <a:pt x="0" y="281"/>
                  </a:lnTo>
                  <a:lnTo>
                    <a:pt x="0" y="280"/>
                  </a:lnTo>
                  <a:lnTo>
                    <a:pt x="0" y="280"/>
                  </a:lnTo>
                  <a:lnTo>
                    <a:pt x="0" y="280"/>
                  </a:lnTo>
                  <a:lnTo>
                    <a:pt x="0" y="280"/>
                  </a:lnTo>
                  <a:lnTo>
                    <a:pt x="0" y="279"/>
                  </a:lnTo>
                  <a:lnTo>
                    <a:pt x="0" y="279"/>
                  </a:lnTo>
                  <a:lnTo>
                    <a:pt x="0" y="279"/>
                  </a:lnTo>
                  <a:lnTo>
                    <a:pt x="0" y="279"/>
                  </a:lnTo>
                  <a:lnTo>
                    <a:pt x="0" y="279"/>
                  </a:lnTo>
                  <a:lnTo>
                    <a:pt x="0" y="279"/>
                  </a:lnTo>
                  <a:lnTo>
                    <a:pt x="0" y="278"/>
                  </a:lnTo>
                  <a:lnTo>
                    <a:pt x="0" y="278"/>
                  </a:lnTo>
                  <a:lnTo>
                    <a:pt x="0" y="278"/>
                  </a:lnTo>
                  <a:lnTo>
                    <a:pt x="0" y="278"/>
                  </a:lnTo>
                  <a:lnTo>
                    <a:pt x="0" y="277"/>
                  </a:lnTo>
                  <a:lnTo>
                    <a:pt x="0" y="277"/>
                  </a:lnTo>
                  <a:lnTo>
                    <a:pt x="0" y="277"/>
                  </a:lnTo>
                  <a:lnTo>
                    <a:pt x="0" y="277"/>
                  </a:lnTo>
                  <a:lnTo>
                    <a:pt x="0" y="276"/>
                  </a:lnTo>
                  <a:lnTo>
                    <a:pt x="0" y="276"/>
                  </a:lnTo>
                  <a:lnTo>
                    <a:pt x="0" y="276"/>
                  </a:lnTo>
                  <a:lnTo>
                    <a:pt x="0" y="276"/>
                  </a:lnTo>
                  <a:lnTo>
                    <a:pt x="0" y="274"/>
                  </a:lnTo>
                  <a:lnTo>
                    <a:pt x="0" y="274"/>
                  </a:lnTo>
                  <a:lnTo>
                    <a:pt x="0" y="274"/>
                  </a:lnTo>
                  <a:lnTo>
                    <a:pt x="0" y="274"/>
                  </a:lnTo>
                  <a:lnTo>
                    <a:pt x="0" y="274"/>
                  </a:lnTo>
                  <a:lnTo>
                    <a:pt x="0" y="274"/>
                  </a:lnTo>
                  <a:lnTo>
                    <a:pt x="0" y="273"/>
                  </a:lnTo>
                  <a:lnTo>
                    <a:pt x="0" y="273"/>
                  </a:lnTo>
                  <a:lnTo>
                    <a:pt x="0" y="273"/>
                  </a:lnTo>
                  <a:lnTo>
                    <a:pt x="0" y="273"/>
                  </a:lnTo>
                  <a:lnTo>
                    <a:pt x="0" y="272"/>
                  </a:lnTo>
                  <a:lnTo>
                    <a:pt x="0" y="272"/>
                  </a:lnTo>
                  <a:lnTo>
                    <a:pt x="0" y="272"/>
                  </a:lnTo>
                  <a:lnTo>
                    <a:pt x="0" y="272"/>
                  </a:lnTo>
                  <a:lnTo>
                    <a:pt x="0" y="272"/>
                  </a:lnTo>
                  <a:lnTo>
                    <a:pt x="0" y="272"/>
                  </a:lnTo>
                  <a:lnTo>
                    <a:pt x="0" y="271"/>
                  </a:lnTo>
                  <a:lnTo>
                    <a:pt x="0" y="271"/>
                  </a:lnTo>
                  <a:lnTo>
                    <a:pt x="0" y="271"/>
                  </a:lnTo>
                  <a:lnTo>
                    <a:pt x="0" y="271"/>
                  </a:lnTo>
                  <a:lnTo>
                    <a:pt x="0" y="270"/>
                  </a:lnTo>
                  <a:lnTo>
                    <a:pt x="0" y="270"/>
                  </a:lnTo>
                  <a:lnTo>
                    <a:pt x="0" y="270"/>
                  </a:lnTo>
                  <a:lnTo>
                    <a:pt x="0" y="270"/>
                  </a:lnTo>
                  <a:lnTo>
                    <a:pt x="0" y="269"/>
                  </a:lnTo>
                  <a:lnTo>
                    <a:pt x="0" y="269"/>
                  </a:lnTo>
                  <a:lnTo>
                    <a:pt x="0" y="269"/>
                  </a:lnTo>
                  <a:lnTo>
                    <a:pt x="0" y="269"/>
                  </a:lnTo>
                  <a:lnTo>
                    <a:pt x="0" y="268"/>
                  </a:lnTo>
                  <a:lnTo>
                    <a:pt x="0" y="268"/>
                  </a:lnTo>
                  <a:lnTo>
                    <a:pt x="0" y="268"/>
                  </a:lnTo>
                  <a:lnTo>
                    <a:pt x="0" y="268"/>
                  </a:lnTo>
                  <a:lnTo>
                    <a:pt x="0" y="268"/>
                  </a:lnTo>
                  <a:lnTo>
                    <a:pt x="0" y="268"/>
                  </a:lnTo>
                  <a:lnTo>
                    <a:pt x="0" y="267"/>
                  </a:lnTo>
                  <a:lnTo>
                    <a:pt x="0" y="267"/>
                  </a:lnTo>
                  <a:lnTo>
                    <a:pt x="0" y="267"/>
                  </a:lnTo>
                  <a:lnTo>
                    <a:pt x="0" y="267"/>
                  </a:lnTo>
                  <a:lnTo>
                    <a:pt x="0" y="266"/>
                  </a:lnTo>
                  <a:lnTo>
                    <a:pt x="0" y="266"/>
                  </a:lnTo>
                  <a:lnTo>
                    <a:pt x="1" y="266"/>
                  </a:lnTo>
                  <a:lnTo>
                    <a:pt x="1" y="266"/>
                  </a:lnTo>
                  <a:lnTo>
                    <a:pt x="1" y="266"/>
                  </a:lnTo>
                  <a:lnTo>
                    <a:pt x="1" y="266"/>
                  </a:lnTo>
                  <a:lnTo>
                    <a:pt x="1" y="265"/>
                  </a:lnTo>
                  <a:lnTo>
                    <a:pt x="1" y="265"/>
                  </a:lnTo>
                  <a:lnTo>
                    <a:pt x="1" y="265"/>
                  </a:lnTo>
                  <a:lnTo>
                    <a:pt x="1" y="265"/>
                  </a:lnTo>
                  <a:lnTo>
                    <a:pt x="1" y="264"/>
                  </a:lnTo>
                  <a:lnTo>
                    <a:pt x="1" y="264"/>
                  </a:lnTo>
                  <a:lnTo>
                    <a:pt x="1" y="264"/>
                  </a:lnTo>
                  <a:lnTo>
                    <a:pt x="1" y="264"/>
                  </a:lnTo>
                  <a:lnTo>
                    <a:pt x="1" y="263"/>
                  </a:lnTo>
                  <a:lnTo>
                    <a:pt x="1" y="263"/>
                  </a:lnTo>
                  <a:lnTo>
                    <a:pt x="1" y="263"/>
                  </a:lnTo>
                  <a:lnTo>
                    <a:pt x="1" y="263"/>
                  </a:lnTo>
                  <a:lnTo>
                    <a:pt x="1" y="261"/>
                  </a:lnTo>
                  <a:lnTo>
                    <a:pt x="1" y="261"/>
                  </a:lnTo>
                  <a:lnTo>
                    <a:pt x="1" y="261"/>
                  </a:lnTo>
                  <a:lnTo>
                    <a:pt x="1" y="261"/>
                  </a:lnTo>
                  <a:lnTo>
                    <a:pt x="1" y="261"/>
                  </a:lnTo>
                  <a:lnTo>
                    <a:pt x="1" y="261"/>
                  </a:lnTo>
                  <a:lnTo>
                    <a:pt x="1" y="260"/>
                  </a:lnTo>
                  <a:lnTo>
                    <a:pt x="1" y="260"/>
                  </a:lnTo>
                  <a:lnTo>
                    <a:pt x="1" y="260"/>
                  </a:lnTo>
                  <a:lnTo>
                    <a:pt x="1" y="260"/>
                  </a:lnTo>
                  <a:lnTo>
                    <a:pt x="1" y="259"/>
                  </a:lnTo>
                  <a:lnTo>
                    <a:pt x="1" y="259"/>
                  </a:lnTo>
                  <a:lnTo>
                    <a:pt x="1" y="259"/>
                  </a:lnTo>
                  <a:lnTo>
                    <a:pt x="1" y="259"/>
                  </a:lnTo>
                  <a:lnTo>
                    <a:pt x="1" y="259"/>
                  </a:lnTo>
                  <a:lnTo>
                    <a:pt x="1" y="259"/>
                  </a:lnTo>
                  <a:lnTo>
                    <a:pt x="1" y="258"/>
                  </a:lnTo>
                  <a:lnTo>
                    <a:pt x="1" y="258"/>
                  </a:lnTo>
                  <a:lnTo>
                    <a:pt x="1" y="258"/>
                  </a:lnTo>
                  <a:lnTo>
                    <a:pt x="1" y="258"/>
                  </a:lnTo>
                  <a:lnTo>
                    <a:pt x="1" y="257"/>
                  </a:lnTo>
                  <a:lnTo>
                    <a:pt x="1" y="257"/>
                  </a:lnTo>
                  <a:lnTo>
                    <a:pt x="1" y="257"/>
                  </a:lnTo>
                  <a:lnTo>
                    <a:pt x="1" y="257"/>
                  </a:lnTo>
                  <a:lnTo>
                    <a:pt x="1" y="255"/>
                  </a:lnTo>
                  <a:lnTo>
                    <a:pt x="1" y="255"/>
                  </a:lnTo>
                  <a:lnTo>
                    <a:pt x="1" y="255"/>
                  </a:lnTo>
                  <a:lnTo>
                    <a:pt x="1" y="255"/>
                  </a:lnTo>
                  <a:lnTo>
                    <a:pt x="1" y="255"/>
                  </a:lnTo>
                  <a:lnTo>
                    <a:pt x="1" y="255"/>
                  </a:lnTo>
                  <a:lnTo>
                    <a:pt x="1" y="254"/>
                  </a:lnTo>
                  <a:lnTo>
                    <a:pt x="1" y="254"/>
                  </a:lnTo>
                  <a:lnTo>
                    <a:pt x="1" y="254"/>
                  </a:lnTo>
                  <a:lnTo>
                    <a:pt x="1" y="254"/>
                  </a:lnTo>
                  <a:lnTo>
                    <a:pt x="1" y="254"/>
                  </a:lnTo>
                  <a:lnTo>
                    <a:pt x="1" y="254"/>
                  </a:lnTo>
                  <a:lnTo>
                    <a:pt x="1" y="253"/>
                  </a:lnTo>
                  <a:lnTo>
                    <a:pt x="1" y="253"/>
                  </a:lnTo>
                  <a:lnTo>
                    <a:pt x="1" y="253"/>
                  </a:lnTo>
                  <a:lnTo>
                    <a:pt x="1" y="253"/>
                  </a:lnTo>
                  <a:lnTo>
                    <a:pt x="1" y="252"/>
                  </a:lnTo>
                  <a:lnTo>
                    <a:pt x="1" y="252"/>
                  </a:lnTo>
                  <a:lnTo>
                    <a:pt x="1" y="252"/>
                  </a:lnTo>
                  <a:lnTo>
                    <a:pt x="1" y="252"/>
                  </a:lnTo>
                  <a:lnTo>
                    <a:pt x="1" y="251"/>
                  </a:lnTo>
                  <a:lnTo>
                    <a:pt x="1" y="251"/>
                  </a:lnTo>
                  <a:lnTo>
                    <a:pt x="1" y="251"/>
                  </a:lnTo>
                  <a:lnTo>
                    <a:pt x="1" y="251"/>
                  </a:lnTo>
                  <a:lnTo>
                    <a:pt x="2" y="249"/>
                  </a:lnTo>
                  <a:lnTo>
                    <a:pt x="2" y="249"/>
                  </a:lnTo>
                  <a:lnTo>
                    <a:pt x="2" y="247"/>
                  </a:lnTo>
                  <a:lnTo>
                    <a:pt x="2" y="247"/>
                  </a:lnTo>
                  <a:lnTo>
                    <a:pt x="2" y="247"/>
                  </a:lnTo>
                  <a:lnTo>
                    <a:pt x="2" y="247"/>
                  </a:lnTo>
                  <a:lnTo>
                    <a:pt x="2" y="247"/>
                  </a:lnTo>
                  <a:lnTo>
                    <a:pt x="2" y="247"/>
                  </a:lnTo>
                  <a:lnTo>
                    <a:pt x="2" y="246"/>
                  </a:lnTo>
                  <a:lnTo>
                    <a:pt x="2" y="246"/>
                  </a:lnTo>
                  <a:lnTo>
                    <a:pt x="2" y="246"/>
                  </a:lnTo>
                  <a:lnTo>
                    <a:pt x="2" y="246"/>
                  </a:lnTo>
                  <a:lnTo>
                    <a:pt x="2" y="245"/>
                  </a:lnTo>
                  <a:lnTo>
                    <a:pt x="2" y="245"/>
                  </a:lnTo>
                  <a:lnTo>
                    <a:pt x="2" y="245"/>
                  </a:lnTo>
                  <a:lnTo>
                    <a:pt x="2" y="245"/>
                  </a:lnTo>
                  <a:lnTo>
                    <a:pt x="2" y="245"/>
                  </a:lnTo>
                  <a:lnTo>
                    <a:pt x="2" y="245"/>
                  </a:lnTo>
                  <a:lnTo>
                    <a:pt x="2" y="245"/>
                  </a:lnTo>
                  <a:lnTo>
                    <a:pt x="2" y="245"/>
                  </a:lnTo>
                  <a:lnTo>
                    <a:pt x="5" y="223"/>
                  </a:lnTo>
                  <a:lnTo>
                    <a:pt x="9" y="200"/>
                  </a:lnTo>
                  <a:lnTo>
                    <a:pt x="15" y="178"/>
                  </a:lnTo>
                  <a:lnTo>
                    <a:pt x="21" y="158"/>
                  </a:lnTo>
                  <a:lnTo>
                    <a:pt x="29" y="138"/>
                  </a:lnTo>
                  <a:lnTo>
                    <a:pt x="37" y="120"/>
                  </a:lnTo>
                  <a:lnTo>
                    <a:pt x="47" y="102"/>
                  </a:lnTo>
                  <a:lnTo>
                    <a:pt x="58" y="85"/>
                  </a:lnTo>
                  <a:lnTo>
                    <a:pt x="70" y="70"/>
                  </a:lnTo>
                  <a:lnTo>
                    <a:pt x="82" y="55"/>
                  </a:lnTo>
                  <a:lnTo>
                    <a:pt x="95" y="42"/>
                  </a:lnTo>
                  <a:lnTo>
                    <a:pt x="109" y="31"/>
                  </a:lnTo>
                  <a:lnTo>
                    <a:pt x="124" y="21"/>
                  </a:lnTo>
                  <a:lnTo>
                    <a:pt x="139" y="12"/>
                  </a:lnTo>
                  <a:lnTo>
                    <a:pt x="155" y="6"/>
                  </a:lnTo>
                  <a:lnTo>
                    <a:pt x="17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69"/>
            <p:cNvSpPr>
              <a:spLocks/>
            </p:cNvSpPr>
            <p:nvPr/>
          </p:nvSpPr>
          <p:spPr bwMode="auto">
            <a:xfrm flipH="1">
              <a:off x="7589512" y="2586029"/>
              <a:ext cx="27808" cy="142469"/>
            </a:xfrm>
            <a:custGeom>
              <a:avLst/>
              <a:gdLst>
                <a:gd name="T0" fmla="*/ 37 w 98"/>
                <a:gd name="T1" fmla="*/ 0 h 577"/>
                <a:gd name="T2" fmla="*/ 38 w 98"/>
                <a:gd name="T3" fmla="*/ 0 h 577"/>
                <a:gd name="T4" fmla="*/ 38 w 98"/>
                <a:gd name="T5" fmla="*/ 0 h 577"/>
                <a:gd name="T6" fmla="*/ 53 w 98"/>
                <a:gd name="T7" fmla="*/ 21 h 577"/>
                <a:gd name="T8" fmla="*/ 60 w 98"/>
                <a:gd name="T9" fmla="*/ 33 h 577"/>
                <a:gd name="T10" fmla="*/ 67 w 98"/>
                <a:gd name="T11" fmla="*/ 47 h 577"/>
                <a:gd name="T12" fmla="*/ 74 w 98"/>
                <a:gd name="T13" fmla="*/ 62 h 577"/>
                <a:gd name="T14" fmla="*/ 80 w 98"/>
                <a:gd name="T15" fmla="*/ 80 h 577"/>
                <a:gd name="T16" fmla="*/ 85 w 98"/>
                <a:gd name="T17" fmla="*/ 97 h 577"/>
                <a:gd name="T18" fmla="*/ 90 w 98"/>
                <a:gd name="T19" fmla="*/ 116 h 577"/>
                <a:gd name="T20" fmla="*/ 94 w 98"/>
                <a:gd name="T21" fmla="*/ 137 h 577"/>
                <a:gd name="T22" fmla="*/ 97 w 98"/>
                <a:gd name="T23" fmla="*/ 160 h 577"/>
                <a:gd name="T24" fmla="*/ 98 w 98"/>
                <a:gd name="T25" fmla="*/ 183 h 577"/>
                <a:gd name="T26" fmla="*/ 98 w 98"/>
                <a:gd name="T27" fmla="*/ 208 h 577"/>
                <a:gd name="T28" fmla="*/ 95 w 98"/>
                <a:gd name="T29" fmla="*/ 234 h 577"/>
                <a:gd name="T30" fmla="*/ 91 w 98"/>
                <a:gd name="T31" fmla="*/ 262 h 577"/>
                <a:gd name="T32" fmla="*/ 85 w 98"/>
                <a:gd name="T33" fmla="*/ 291 h 577"/>
                <a:gd name="T34" fmla="*/ 78 w 98"/>
                <a:gd name="T35" fmla="*/ 323 h 577"/>
                <a:gd name="T36" fmla="*/ 78 w 98"/>
                <a:gd name="T37" fmla="*/ 323 h 577"/>
                <a:gd name="T38" fmla="*/ 64 w 98"/>
                <a:gd name="T39" fmla="*/ 368 h 577"/>
                <a:gd name="T40" fmla="*/ 54 w 98"/>
                <a:gd name="T41" fmla="*/ 409 h 577"/>
                <a:gd name="T42" fmla="*/ 47 w 98"/>
                <a:gd name="T43" fmla="*/ 445 h 577"/>
                <a:gd name="T44" fmla="*/ 42 w 98"/>
                <a:gd name="T45" fmla="*/ 478 h 577"/>
                <a:gd name="T46" fmla="*/ 37 w 98"/>
                <a:gd name="T47" fmla="*/ 506 h 577"/>
                <a:gd name="T48" fmla="*/ 36 w 98"/>
                <a:gd name="T49" fmla="*/ 533 h 577"/>
                <a:gd name="T50" fmla="*/ 36 w 98"/>
                <a:gd name="T51" fmla="*/ 556 h 577"/>
                <a:gd name="T52" fmla="*/ 37 w 98"/>
                <a:gd name="T53" fmla="*/ 577 h 577"/>
                <a:gd name="T54" fmla="*/ 37 w 98"/>
                <a:gd name="T55" fmla="*/ 577 h 577"/>
                <a:gd name="T56" fmla="*/ 37 w 98"/>
                <a:gd name="T57" fmla="*/ 577 h 577"/>
                <a:gd name="T58" fmla="*/ 24 w 98"/>
                <a:gd name="T59" fmla="*/ 576 h 577"/>
                <a:gd name="T60" fmla="*/ 11 w 98"/>
                <a:gd name="T61" fmla="*/ 575 h 577"/>
                <a:gd name="T62" fmla="*/ 11 w 98"/>
                <a:gd name="T63" fmla="*/ 575 h 577"/>
                <a:gd name="T64" fmla="*/ 6 w 98"/>
                <a:gd name="T65" fmla="*/ 556 h 577"/>
                <a:gd name="T66" fmla="*/ 1 w 98"/>
                <a:gd name="T67" fmla="*/ 534 h 577"/>
                <a:gd name="T68" fmla="*/ 0 w 98"/>
                <a:gd name="T69" fmla="*/ 509 h 577"/>
                <a:gd name="T70" fmla="*/ 0 w 98"/>
                <a:gd name="T71" fmla="*/ 482 h 577"/>
                <a:gd name="T72" fmla="*/ 2 w 98"/>
                <a:gd name="T73" fmla="*/ 452 h 577"/>
                <a:gd name="T74" fmla="*/ 8 w 98"/>
                <a:gd name="T75" fmla="*/ 418 h 577"/>
                <a:gd name="T76" fmla="*/ 16 w 98"/>
                <a:gd name="T77" fmla="*/ 380 h 577"/>
                <a:gd name="T78" fmla="*/ 28 w 98"/>
                <a:gd name="T79" fmla="*/ 338 h 577"/>
                <a:gd name="T80" fmla="*/ 28 w 98"/>
                <a:gd name="T81" fmla="*/ 338 h 577"/>
                <a:gd name="T82" fmla="*/ 36 w 98"/>
                <a:gd name="T83" fmla="*/ 305 h 577"/>
                <a:gd name="T84" fmla="*/ 43 w 98"/>
                <a:gd name="T85" fmla="*/ 275 h 577"/>
                <a:gd name="T86" fmla="*/ 48 w 98"/>
                <a:gd name="T87" fmla="*/ 247 h 577"/>
                <a:gd name="T88" fmla="*/ 52 w 98"/>
                <a:gd name="T89" fmla="*/ 220 h 577"/>
                <a:gd name="T90" fmla="*/ 54 w 98"/>
                <a:gd name="T91" fmla="*/ 194 h 577"/>
                <a:gd name="T92" fmla="*/ 55 w 98"/>
                <a:gd name="T93" fmla="*/ 169 h 577"/>
                <a:gd name="T94" fmla="*/ 55 w 98"/>
                <a:gd name="T95" fmla="*/ 146 h 577"/>
                <a:gd name="T96" fmla="*/ 54 w 98"/>
                <a:gd name="T97" fmla="*/ 124 h 577"/>
                <a:gd name="T98" fmla="*/ 52 w 98"/>
                <a:gd name="T99" fmla="*/ 103 h 577"/>
                <a:gd name="T100" fmla="*/ 49 w 98"/>
                <a:gd name="T101" fmla="*/ 85 h 577"/>
                <a:gd name="T102" fmla="*/ 46 w 98"/>
                <a:gd name="T103" fmla="*/ 67 h 577"/>
                <a:gd name="T104" fmla="*/ 42 w 98"/>
                <a:gd name="T105" fmla="*/ 51 h 577"/>
                <a:gd name="T106" fmla="*/ 34 w 98"/>
                <a:gd name="T107" fmla="*/ 22 h 577"/>
                <a:gd name="T108" fmla="*/ 25 w 98"/>
                <a:gd name="T109" fmla="*/ 0 h 577"/>
                <a:gd name="T110" fmla="*/ 25 w 98"/>
                <a:gd name="T111" fmla="*/ 0 h 577"/>
                <a:gd name="T112" fmla="*/ 37 w 98"/>
                <a:gd name="T113" fmla="*/ 0 h 577"/>
                <a:gd name="T114" fmla="*/ 37 w 98"/>
                <a:gd name="T115"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577">
                  <a:moveTo>
                    <a:pt x="37" y="0"/>
                  </a:moveTo>
                  <a:lnTo>
                    <a:pt x="38" y="0"/>
                  </a:lnTo>
                  <a:lnTo>
                    <a:pt x="38" y="0"/>
                  </a:lnTo>
                  <a:lnTo>
                    <a:pt x="53" y="21"/>
                  </a:lnTo>
                  <a:lnTo>
                    <a:pt x="60" y="33"/>
                  </a:lnTo>
                  <a:lnTo>
                    <a:pt x="67" y="47"/>
                  </a:lnTo>
                  <a:lnTo>
                    <a:pt x="74" y="62"/>
                  </a:lnTo>
                  <a:lnTo>
                    <a:pt x="80" y="80"/>
                  </a:lnTo>
                  <a:lnTo>
                    <a:pt x="85" y="97"/>
                  </a:lnTo>
                  <a:lnTo>
                    <a:pt x="90" y="116"/>
                  </a:lnTo>
                  <a:lnTo>
                    <a:pt x="94" y="137"/>
                  </a:lnTo>
                  <a:lnTo>
                    <a:pt x="97" y="160"/>
                  </a:lnTo>
                  <a:lnTo>
                    <a:pt x="98" y="183"/>
                  </a:lnTo>
                  <a:lnTo>
                    <a:pt x="98" y="208"/>
                  </a:lnTo>
                  <a:lnTo>
                    <a:pt x="95" y="234"/>
                  </a:lnTo>
                  <a:lnTo>
                    <a:pt x="91" y="262"/>
                  </a:lnTo>
                  <a:lnTo>
                    <a:pt x="85" y="291"/>
                  </a:lnTo>
                  <a:lnTo>
                    <a:pt x="78" y="323"/>
                  </a:lnTo>
                  <a:lnTo>
                    <a:pt x="78" y="323"/>
                  </a:lnTo>
                  <a:lnTo>
                    <a:pt x="64" y="368"/>
                  </a:lnTo>
                  <a:lnTo>
                    <a:pt x="54" y="409"/>
                  </a:lnTo>
                  <a:lnTo>
                    <a:pt x="47" y="445"/>
                  </a:lnTo>
                  <a:lnTo>
                    <a:pt x="42" y="478"/>
                  </a:lnTo>
                  <a:lnTo>
                    <a:pt x="37" y="506"/>
                  </a:lnTo>
                  <a:lnTo>
                    <a:pt x="36" y="533"/>
                  </a:lnTo>
                  <a:lnTo>
                    <a:pt x="36" y="556"/>
                  </a:lnTo>
                  <a:lnTo>
                    <a:pt x="37" y="577"/>
                  </a:lnTo>
                  <a:lnTo>
                    <a:pt x="37" y="577"/>
                  </a:lnTo>
                  <a:lnTo>
                    <a:pt x="37" y="577"/>
                  </a:lnTo>
                  <a:lnTo>
                    <a:pt x="24" y="576"/>
                  </a:lnTo>
                  <a:lnTo>
                    <a:pt x="11" y="575"/>
                  </a:lnTo>
                  <a:lnTo>
                    <a:pt x="11" y="575"/>
                  </a:lnTo>
                  <a:lnTo>
                    <a:pt x="6" y="556"/>
                  </a:lnTo>
                  <a:lnTo>
                    <a:pt x="1" y="534"/>
                  </a:lnTo>
                  <a:lnTo>
                    <a:pt x="0" y="509"/>
                  </a:lnTo>
                  <a:lnTo>
                    <a:pt x="0" y="482"/>
                  </a:lnTo>
                  <a:lnTo>
                    <a:pt x="2" y="452"/>
                  </a:lnTo>
                  <a:lnTo>
                    <a:pt x="8" y="418"/>
                  </a:lnTo>
                  <a:lnTo>
                    <a:pt x="16" y="380"/>
                  </a:lnTo>
                  <a:lnTo>
                    <a:pt x="28" y="338"/>
                  </a:lnTo>
                  <a:lnTo>
                    <a:pt x="28" y="338"/>
                  </a:lnTo>
                  <a:lnTo>
                    <a:pt x="36" y="305"/>
                  </a:lnTo>
                  <a:lnTo>
                    <a:pt x="43" y="275"/>
                  </a:lnTo>
                  <a:lnTo>
                    <a:pt x="48" y="247"/>
                  </a:lnTo>
                  <a:lnTo>
                    <a:pt x="52" y="220"/>
                  </a:lnTo>
                  <a:lnTo>
                    <a:pt x="54" y="194"/>
                  </a:lnTo>
                  <a:lnTo>
                    <a:pt x="55" y="169"/>
                  </a:lnTo>
                  <a:lnTo>
                    <a:pt x="55" y="146"/>
                  </a:lnTo>
                  <a:lnTo>
                    <a:pt x="54" y="124"/>
                  </a:lnTo>
                  <a:lnTo>
                    <a:pt x="52" y="103"/>
                  </a:lnTo>
                  <a:lnTo>
                    <a:pt x="49" y="85"/>
                  </a:lnTo>
                  <a:lnTo>
                    <a:pt x="46" y="67"/>
                  </a:lnTo>
                  <a:lnTo>
                    <a:pt x="42" y="51"/>
                  </a:lnTo>
                  <a:lnTo>
                    <a:pt x="34" y="22"/>
                  </a:lnTo>
                  <a:lnTo>
                    <a:pt x="25" y="0"/>
                  </a:lnTo>
                  <a:lnTo>
                    <a:pt x="25" y="0"/>
                  </a:lnTo>
                  <a:lnTo>
                    <a:pt x="37" y="0"/>
                  </a:lnTo>
                  <a:lnTo>
                    <a:pt x="37" y="0"/>
                  </a:lnTo>
                  <a:close/>
                </a:path>
              </a:pathLst>
            </a:custGeom>
            <a:solidFill>
              <a:srgbClr val="4B1E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70"/>
            <p:cNvSpPr>
              <a:spLocks/>
            </p:cNvSpPr>
            <p:nvPr/>
          </p:nvSpPr>
          <p:spPr bwMode="auto">
            <a:xfrm flipH="1">
              <a:off x="7653818" y="2695487"/>
              <a:ext cx="128612" cy="78184"/>
            </a:xfrm>
            <a:custGeom>
              <a:avLst/>
              <a:gdLst>
                <a:gd name="T0" fmla="*/ 188 w 448"/>
                <a:gd name="T1" fmla="*/ 307 h 315"/>
                <a:gd name="T2" fmla="*/ 234 w 448"/>
                <a:gd name="T3" fmla="*/ 314 h 315"/>
                <a:gd name="T4" fmla="*/ 278 w 448"/>
                <a:gd name="T5" fmla="*/ 314 h 315"/>
                <a:gd name="T6" fmla="*/ 319 w 448"/>
                <a:gd name="T7" fmla="*/ 309 h 315"/>
                <a:gd name="T8" fmla="*/ 356 w 448"/>
                <a:gd name="T9" fmla="*/ 297 h 315"/>
                <a:gd name="T10" fmla="*/ 388 w 448"/>
                <a:gd name="T11" fmla="*/ 280 h 315"/>
                <a:gd name="T12" fmla="*/ 414 w 448"/>
                <a:gd name="T13" fmla="*/ 259 h 315"/>
                <a:gd name="T14" fmla="*/ 434 w 448"/>
                <a:gd name="T15" fmla="*/ 234 h 315"/>
                <a:gd name="T16" fmla="*/ 445 w 448"/>
                <a:gd name="T17" fmla="*/ 205 h 315"/>
                <a:gd name="T18" fmla="*/ 448 w 448"/>
                <a:gd name="T19" fmla="*/ 189 h 315"/>
                <a:gd name="T20" fmla="*/ 445 w 448"/>
                <a:gd name="T21" fmla="*/ 157 h 315"/>
                <a:gd name="T22" fmla="*/ 435 w 448"/>
                <a:gd name="T23" fmla="*/ 127 h 315"/>
                <a:gd name="T24" fmla="*/ 416 w 448"/>
                <a:gd name="T25" fmla="*/ 98 h 315"/>
                <a:gd name="T26" fmla="*/ 392 w 448"/>
                <a:gd name="T27" fmla="*/ 71 h 315"/>
                <a:gd name="T28" fmla="*/ 360 w 448"/>
                <a:gd name="T29" fmla="*/ 47 h 315"/>
                <a:gd name="T30" fmla="*/ 323 w 448"/>
                <a:gd name="T31" fmla="*/ 28 h 315"/>
                <a:gd name="T32" fmla="*/ 280 w 448"/>
                <a:gd name="T33" fmla="*/ 13 h 315"/>
                <a:gd name="T34" fmla="*/ 258 w 448"/>
                <a:gd name="T35" fmla="*/ 6 h 315"/>
                <a:gd name="T36" fmla="*/ 213 w 448"/>
                <a:gd name="T37" fmla="*/ 0 h 315"/>
                <a:gd name="T38" fmla="*/ 169 w 448"/>
                <a:gd name="T39" fmla="*/ 0 h 315"/>
                <a:gd name="T40" fmla="*/ 129 w 448"/>
                <a:gd name="T41" fmla="*/ 6 h 315"/>
                <a:gd name="T42" fmla="*/ 92 w 448"/>
                <a:gd name="T43" fmla="*/ 17 h 315"/>
                <a:gd name="T44" fmla="*/ 59 w 448"/>
                <a:gd name="T45" fmla="*/ 34 h 315"/>
                <a:gd name="T46" fmla="*/ 33 w 448"/>
                <a:gd name="T47" fmla="*/ 55 h 315"/>
                <a:gd name="T48" fmla="*/ 13 w 448"/>
                <a:gd name="T49" fmla="*/ 81 h 315"/>
                <a:gd name="T50" fmla="*/ 2 w 448"/>
                <a:gd name="T51" fmla="*/ 110 h 315"/>
                <a:gd name="T52" fmla="*/ 0 w 448"/>
                <a:gd name="T53" fmla="*/ 125 h 315"/>
                <a:gd name="T54" fmla="*/ 2 w 448"/>
                <a:gd name="T55" fmla="*/ 156 h 315"/>
                <a:gd name="T56" fmla="*/ 12 w 448"/>
                <a:gd name="T57" fmla="*/ 188 h 315"/>
                <a:gd name="T58" fmla="*/ 30 w 448"/>
                <a:gd name="T59" fmla="*/ 217 h 315"/>
                <a:gd name="T60" fmla="*/ 56 w 448"/>
                <a:gd name="T61" fmla="*/ 243 h 315"/>
                <a:gd name="T62" fmla="*/ 88 w 448"/>
                <a:gd name="T63" fmla="*/ 266 h 315"/>
                <a:gd name="T64" fmla="*/ 125 w 448"/>
                <a:gd name="T65" fmla="*/ 287 h 315"/>
                <a:gd name="T66" fmla="*/ 166 w 448"/>
                <a:gd name="T67" fmla="*/ 30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8" h="315">
                  <a:moveTo>
                    <a:pt x="188" y="307"/>
                  </a:moveTo>
                  <a:lnTo>
                    <a:pt x="188" y="307"/>
                  </a:lnTo>
                  <a:lnTo>
                    <a:pt x="212" y="312"/>
                  </a:lnTo>
                  <a:lnTo>
                    <a:pt x="234" y="314"/>
                  </a:lnTo>
                  <a:lnTo>
                    <a:pt x="257" y="315"/>
                  </a:lnTo>
                  <a:lnTo>
                    <a:pt x="278" y="314"/>
                  </a:lnTo>
                  <a:lnTo>
                    <a:pt x="298" y="312"/>
                  </a:lnTo>
                  <a:lnTo>
                    <a:pt x="319" y="309"/>
                  </a:lnTo>
                  <a:lnTo>
                    <a:pt x="338" y="303"/>
                  </a:lnTo>
                  <a:lnTo>
                    <a:pt x="356" y="297"/>
                  </a:lnTo>
                  <a:lnTo>
                    <a:pt x="372" y="289"/>
                  </a:lnTo>
                  <a:lnTo>
                    <a:pt x="388" y="280"/>
                  </a:lnTo>
                  <a:lnTo>
                    <a:pt x="402" y="271"/>
                  </a:lnTo>
                  <a:lnTo>
                    <a:pt x="414" y="259"/>
                  </a:lnTo>
                  <a:lnTo>
                    <a:pt x="425" y="247"/>
                  </a:lnTo>
                  <a:lnTo>
                    <a:pt x="434" y="234"/>
                  </a:lnTo>
                  <a:lnTo>
                    <a:pt x="441" y="220"/>
                  </a:lnTo>
                  <a:lnTo>
                    <a:pt x="445" y="205"/>
                  </a:lnTo>
                  <a:lnTo>
                    <a:pt x="445" y="205"/>
                  </a:lnTo>
                  <a:lnTo>
                    <a:pt x="448" y="189"/>
                  </a:lnTo>
                  <a:lnTo>
                    <a:pt x="448" y="174"/>
                  </a:lnTo>
                  <a:lnTo>
                    <a:pt x="445" y="157"/>
                  </a:lnTo>
                  <a:lnTo>
                    <a:pt x="441" y="142"/>
                  </a:lnTo>
                  <a:lnTo>
                    <a:pt x="435" y="127"/>
                  </a:lnTo>
                  <a:lnTo>
                    <a:pt x="426" y="112"/>
                  </a:lnTo>
                  <a:lnTo>
                    <a:pt x="416" y="98"/>
                  </a:lnTo>
                  <a:lnTo>
                    <a:pt x="405" y="84"/>
                  </a:lnTo>
                  <a:lnTo>
                    <a:pt x="392" y="71"/>
                  </a:lnTo>
                  <a:lnTo>
                    <a:pt x="376" y="59"/>
                  </a:lnTo>
                  <a:lnTo>
                    <a:pt x="360" y="47"/>
                  </a:lnTo>
                  <a:lnTo>
                    <a:pt x="342" y="36"/>
                  </a:lnTo>
                  <a:lnTo>
                    <a:pt x="323" y="28"/>
                  </a:lnTo>
                  <a:lnTo>
                    <a:pt x="302" y="19"/>
                  </a:lnTo>
                  <a:lnTo>
                    <a:pt x="280" y="13"/>
                  </a:lnTo>
                  <a:lnTo>
                    <a:pt x="258" y="6"/>
                  </a:lnTo>
                  <a:lnTo>
                    <a:pt x="258" y="6"/>
                  </a:lnTo>
                  <a:lnTo>
                    <a:pt x="236" y="3"/>
                  </a:lnTo>
                  <a:lnTo>
                    <a:pt x="213" y="0"/>
                  </a:lnTo>
                  <a:lnTo>
                    <a:pt x="191" y="0"/>
                  </a:lnTo>
                  <a:lnTo>
                    <a:pt x="169" y="0"/>
                  </a:lnTo>
                  <a:lnTo>
                    <a:pt x="148" y="2"/>
                  </a:lnTo>
                  <a:lnTo>
                    <a:pt x="129" y="6"/>
                  </a:lnTo>
                  <a:lnTo>
                    <a:pt x="110" y="10"/>
                  </a:lnTo>
                  <a:lnTo>
                    <a:pt x="92" y="17"/>
                  </a:lnTo>
                  <a:lnTo>
                    <a:pt x="75" y="25"/>
                  </a:lnTo>
                  <a:lnTo>
                    <a:pt x="59" y="34"/>
                  </a:lnTo>
                  <a:lnTo>
                    <a:pt x="46" y="44"/>
                  </a:lnTo>
                  <a:lnTo>
                    <a:pt x="33" y="55"/>
                  </a:lnTo>
                  <a:lnTo>
                    <a:pt x="22" y="68"/>
                  </a:lnTo>
                  <a:lnTo>
                    <a:pt x="13" y="81"/>
                  </a:lnTo>
                  <a:lnTo>
                    <a:pt x="7" y="95"/>
                  </a:lnTo>
                  <a:lnTo>
                    <a:pt x="2" y="110"/>
                  </a:lnTo>
                  <a:lnTo>
                    <a:pt x="2" y="110"/>
                  </a:lnTo>
                  <a:lnTo>
                    <a:pt x="0" y="125"/>
                  </a:lnTo>
                  <a:lnTo>
                    <a:pt x="0" y="141"/>
                  </a:lnTo>
                  <a:lnTo>
                    <a:pt x="2" y="156"/>
                  </a:lnTo>
                  <a:lnTo>
                    <a:pt x="6" y="172"/>
                  </a:lnTo>
                  <a:lnTo>
                    <a:pt x="12" y="188"/>
                  </a:lnTo>
                  <a:lnTo>
                    <a:pt x="20" y="202"/>
                  </a:lnTo>
                  <a:lnTo>
                    <a:pt x="30" y="217"/>
                  </a:lnTo>
                  <a:lnTo>
                    <a:pt x="43" y="230"/>
                  </a:lnTo>
                  <a:lnTo>
                    <a:pt x="56" y="243"/>
                  </a:lnTo>
                  <a:lnTo>
                    <a:pt x="71" y="256"/>
                  </a:lnTo>
                  <a:lnTo>
                    <a:pt x="88" y="266"/>
                  </a:lnTo>
                  <a:lnTo>
                    <a:pt x="105" y="277"/>
                  </a:lnTo>
                  <a:lnTo>
                    <a:pt x="125" y="287"/>
                  </a:lnTo>
                  <a:lnTo>
                    <a:pt x="145" y="294"/>
                  </a:lnTo>
                  <a:lnTo>
                    <a:pt x="166" y="302"/>
                  </a:lnTo>
                  <a:lnTo>
                    <a:pt x="188" y="307"/>
                  </a:lnTo>
                  <a:close/>
                </a:path>
              </a:pathLst>
            </a:custGeom>
            <a:solidFill>
              <a:srgbClr val="7E302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71"/>
            <p:cNvSpPr>
              <a:spLocks/>
            </p:cNvSpPr>
            <p:nvPr/>
          </p:nvSpPr>
          <p:spPr bwMode="auto">
            <a:xfrm flipH="1">
              <a:off x="7653818" y="2695487"/>
              <a:ext cx="128612" cy="78184"/>
            </a:xfrm>
            <a:custGeom>
              <a:avLst/>
              <a:gdLst>
                <a:gd name="T0" fmla="*/ 188 w 448"/>
                <a:gd name="T1" fmla="*/ 307 h 315"/>
                <a:gd name="T2" fmla="*/ 234 w 448"/>
                <a:gd name="T3" fmla="*/ 314 h 315"/>
                <a:gd name="T4" fmla="*/ 278 w 448"/>
                <a:gd name="T5" fmla="*/ 314 h 315"/>
                <a:gd name="T6" fmla="*/ 319 w 448"/>
                <a:gd name="T7" fmla="*/ 309 h 315"/>
                <a:gd name="T8" fmla="*/ 356 w 448"/>
                <a:gd name="T9" fmla="*/ 297 h 315"/>
                <a:gd name="T10" fmla="*/ 388 w 448"/>
                <a:gd name="T11" fmla="*/ 280 h 315"/>
                <a:gd name="T12" fmla="*/ 414 w 448"/>
                <a:gd name="T13" fmla="*/ 259 h 315"/>
                <a:gd name="T14" fmla="*/ 434 w 448"/>
                <a:gd name="T15" fmla="*/ 234 h 315"/>
                <a:gd name="T16" fmla="*/ 445 w 448"/>
                <a:gd name="T17" fmla="*/ 205 h 315"/>
                <a:gd name="T18" fmla="*/ 448 w 448"/>
                <a:gd name="T19" fmla="*/ 189 h 315"/>
                <a:gd name="T20" fmla="*/ 445 w 448"/>
                <a:gd name="T21" fmla="*/ 157 h 315"/>
                <a:gd name="T22" fmla="*/ 435 w 448"/>
                <a:gd name="T23" fmla="*/ 127 h 315"/>
                <a:gd name="T24" fmla="*/ 416 w 448"/>
                <a:gd name="T25" fmla="*/ 98 h 315"/>
                <a:gd name="T26" fmla="*/ 392 w 448"/>
                <a:gd name="T27" fmla="*/ 71 h 315"/>
                <a:gd name="T28" fmla="*/ 360 w 448"/>
                <a:gd name="T29" fmla="*/ 47 h 315"/>
                <a:gd name="T30" fmla="*/ 323 w 448"/>
                <a:gd name="T31" fmla="*/ 28 h 315"/>
                <a:gd name="T32" fmla="*/ 280 w 448"/>
                <a:gd name="T33" fmla="*/ 13 h 315"/>
                <a:gd name="T34" fmla="*/ 258 w 448"/>
                <a:gd name="T35" fmla="*/ 6 h 315"/>
                <a:gd name="T36" fmla="*/ 213 w 448"/>
                <a:gd name="T37" fmla="*/ 0 h 315"/>
                <a:gd name="T38" fmla="*/ 169 w 448"/>
                <a:gd name="T39" fmla="*/ 0 h 315"/>
                <a:gd name="T40" fmla="*/ 129 w 448"/>
                <a:gd name="T41" fmla="*/ 6 h 315"/>
                <a:gd name="T42" fmla="*/ 92 w 448"/>
                <a:gd name="T43" fmla="*/ 17 h 315"/>
                <a:gd name="T44" fmla="*/ 59 w 448"/>
                <a:gd name="T45" fmla="*/ 34 h 315"/>
                <a:gd name="T46" fmla="*/ 33 w 448"/>
                <a:gd name="T47" fmla="*/ 55 h 315"/>
                <a:gd name="T48" fmla="*/ 13 w 448"/>
                <a:gd name="T49" fmla="*/ 81 h 315"/>
                <a:gd name="T50" fmla="*/ 2 w 448"/>
                <a:gd name="T51" fmla="*/ 110 h 315"/>
                <a:gd name="T52" fmla="*/ 0 w 448"/>
                <a:gd name="T53" fmla="*/ 125 h 315"/>
                <a:gd name="T54" fmla="*/ 2 w 448"/>
                <a:gd name="T55" fmla="*/ 156 h 315"/>
                <a:gd name="T56" fmla="*/ 12 w 448"/>
                <a:gd name="T57" fmla="*/ 188 h 315"/>
                <a:gd name="T58" fmla="*/ 30 w 448"/>
                <a:gd name="T59" fmla="*/ 217 h 315"/>
                <a:gd name="T60" fmla="*/ 56 w 448"/>
                <a:gd name="T61" fmla="*/ 243 h 315"/>
                <a:gd name="T62" fmla="*/ 88 w 448"/>
                <a:gd name="T63" fmla="*/ 266 h 315"/>
                <a:gd name="T64" fmla="*/ 125 w 448"/>
                <a:gd name="T65" fmla="*/ 287 h 315"/>
                <a:gd name="T66" fmla="*/ 166 w 448"/>
                <a:gd name="T67" fmla="*/ 30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8" h="315">
                  <a:moveTo>
                    <a:pt x="188" y="307"/>
                  </a:moveTo>
                  <a:lnTo>
                    <a:pt x="188" y="307"/>
                  </a:lnTo>
                  <a:lnTo>
                    <a:pt x="212" y="312"/>
                  </a:lnTo>
                  <a:lnTo>
                    <a:pt x="234" y="314"/>
                  </a:lnTo>
                  <a:lnTo>
                    <a:pt x="257" y="315"/>
                  </a:lnTo>
                  <a:lnTo>
                    <a:pt x="278" y="314"/>
                  </a:lnTo>
                  <a:lnTo>
                    <a:pt x="298" y="312"/>
                  </a:lnTo>
                  <a:lnTo>
                    <a:pt x="319" y="309"/>
                  </a:lnTo>
                  <a:lnTo>
                    <a:pt x="338" y="303"/>
                  </a:lnTo>
                  <a:lnTo>
                    <a:pt x="356" y="297"/>
                  </a:lnTo>
                  <a:lnTo>
                    <a:pt x="372" y="289"/>
                  </a:lnTo>
                  <a:lnTo>
                    <a:pt x="388" y="280"/>
                  </a:lnTo>
                  <a:lnTo>
                    <a:pt x="402" y="271"/>
                  </a:lnTo>
                  <a:lnTo>
                    <a:pt x="414" y="259"/>
                  </a:lnTo>
                  <a:lnTo>
                    <a:pt x="425" y="247"/>
                  </a:lnTo>
                  <a:lnTo>
                    <a:pt x="434" y="234"/>
                  </a:lnTo>
                  <a:lnTo>
                    <a:pt x="441" y="220"/>
                  </a:lnTo>
                  <a:lnTo>
                    <a:pt x="445" y="205"/>
                  </a:lnTo>
                  <a:lnTo>
                    <a:pt x="445" y="205"/>
                  </a:lnTo>
                  <a:lnTo>
                    <a:pt x="448" y="189"/>
                  </a:lnTo>
                  <a:lnTo>
                    <a:pt x="448" y="174"/>
                  </a:lnTo>
                  <a:lnTo>
                    <a:pt x="445" y="157"/>
                  </a:lnTo>
                  <a:lnTo>
                    <a:pt x="441" y="142"/>
                  </a:lnTo>
                  <a:lnTo>
                    <a:pt x="435" y="127"/>
                  </a:lnTo>
                  <a:lnTo>
                    <a:pt x="426" y="112"/>
                  </a:lnTo>
                  <a:lnTo>
                    <a:pt x="416" y="98"/>
                  </a:lnTo>
                  <a:lnTo>
                    <a:pt x="405" y="84"/>
                  </a:lnTo>
                  <a:lnTo>
                    <a:pt x="392" y="71"/>
                  </a:lnTo>
                  <a:lnTo>
                    <a:pt x="376" y="59"/>
                  </a:lnTo>
                  <a:lnTo>
                    <a:pt x="360" y="47"/>
                  </a:lnTo>
                  <a:lnTo>
                    <a:pt x="342" y="36"/>
                  </a:lnTo>
                  <a:lnTo>
                    <a:pt x="323" y="28"/>
                  </a:lnTo>
                  <a:lnTo>
                    <a:pt x="302" y="19"/>
                  </a:lnTo>
                  <a:lnTo>
                    <a:pt x="280" y="13"/>
                  </a:lnTo>
                  <a:lnTo>
                    <a:pt x="258" y="6"/>
                  </a:lnTo>
                  <a:lnTo>
                    <a:pt x="258" y="6"/>
                  </a:lnTo>
                  <a:lnTo>
                    <a:pt x="236" y="3"/>
                  </a:lnTo>
                  <a:lnTo>
                    <a:pt x="213" y="0"/>
                  </a:lnTo>
                  <a:lnTo>
                    <a:pt x="191" y="0"/>
                  </a:lnTo>
                  <a:lnTo>
                    <a:pt x="169" y="0"/>
                  </a:lnTo>
                  <a:lnTo>
                    <a:pt x="148" y="2"/>
                  </a:lnTo>
                  <a:lnTo>
                    <a:pt x="129" y="6"/>
                  </a:lnTo>
                  <a:lnTo>
                    <a:pt x="110" y="10"/>
                  </a:lnTo>
                  <a:lnTo>
                    <a:pt x="92" y="17"/>
                  </a:lnTo>
                  <a:lnTo>
                    <a:pt x="75" y="25"/>
                  </a:lnTo>
                  <a:lnTo>
                    <a:pt x="59" y="34"/>
                  </a:lnTo>
                  <a:lnTo>
                    <a:pt x="46" y="44"/>
                  </a:lnTo>
                  <a:lnTo>
                    <a:pt x="33" y="55"/>
                  </a:lnTo>
                  <a:lnTo>
                    <a:pt x="22" y="68"/>
                  </a:lnTo>
                  <a:lnTo>
                    <a:pt x="13" y="81"/>
                  </a:lnTo>
                  <a:lnTo>
                    <a:pt x="7" y="95"/>
                  </a:lnTo>
                  <a:lnTo>
                    <a:pt x="2" y="110"/>
                  </a:lnTo>
                  <a:lnTo>
                    <a:pt x="2" y="110"/>
                  </a:lnTo>
                  <a:lnTo>
                    <a:pt x="0" y="125"/>
                  </a:lnTo>
                  <a:lnTo>
                    <a:pt x="0" y="141"/>
                  </a:lnTo>
                  <a:lnTo>
                    <a:pt x="2" y="156"/>
                  </a:lnTo>
                  <a:lnTo>
                    <a:pt x="6" y="172"/>
                  </a:lnTo>
                  <a:lnTo>
                    <a:pt x="12" y="188"/>
                  </a:lnTo>
                  <a:lnTo>
                    <a:pt x="20" y="202"/>
                  </a:lnTo>
                  <a:lnTo>
                    <a:pt x="30" y="217"/>
                  </a:lnTo>
                  <a:lnTo>
                    <a:pt x="43" y="230"/>
                  </a:lnTo>
                  <a:lnTo>
                    <a:pt x="56" y="243"/>
                  </a:lnTo>
                  <a:lnTo>
                    <a:pt x="71" y="256"/>
                  </a:lnTo>
                  <a:lnTo>
                    <a:pt x="88" y="266"/>
                  </a:lnTo>
                  <a:lnTo>
                    <a:pt x="105" y="277"/>
                  </a:lnTo>
                  <a:lnTo>
                    <a:pt x="125" y="287"/>
                  </a:lnTo>
                  <a:lnTo>
                    <a:pt x="145" y="294"/>
                  </a:lnTo>
                  <a:lnTo>
                    <a:pt x="166" y="302"/>
                  </a:lnTo>
                  <a:lnTo>
                    <a:pt x="188" y="307"/>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72"/>
            <p:cNvSpPr>
              <a:spLocks noEditPoints="1"/>
            </p:cNvSpPr>
            <p:nvPr/>
          </p:nvSpPr>
          <p:spPr bwMode="auto">
            <a:xfrm flipH="1">
              <a:off x="7653818" y="2745873"/>
              <a:ext cx="90376" cy="27799"/>
            </a:xfrm>
            <a:custGeom>
              <a:avLst/>
              <a:gdLst>
                <a:gd name="T0" fmla="*/ 121 w 309"/>
                <a:gd name="T1" fmla="*/ 113 h 113"/>
                <a:gd name="T2" fmla="*/ 52 w 309"/>
                <a:gd name="T3" fmla="*/ 105 h 113"/>
                <a:gd name="T4" fmla="*/ 121 w 309"/>
                <a:gd name="T5" fmla="*/ 113 h 113"/>
                <a:gd name="T6" fmla="*/ 70 w 309"/>
                <a:gd name="T7" fmla="*/ 109 h 113"/>
                <a:gd name="T8" fmla="*/ 52 w 309"/>
                <a:gd name="T9" fmla="*/ 105 h 113"/>
                <a:gd name="T10" fmla="*/ 51 w 309"/>
                <a:gd name="T11" fmla="*/ 105 h 113"/>
                <a:gd name="T12" fmla="*/ 51 w 309"/>
                <a:gd name="T13" fmla="*/ 105 h 113"/>
                <a:gd name="T14" fmla="*/ 51 w 309"/>
                <a:gd name="T15" fmla="*/ 105 h 113"/>
                <a:gd name="T16" fmla="*/ 50 w 309"/>
                <a:gd name="T17" fmla="*/ 105 h 113"/>
                <a:gd name="T18" fmla="*/ 50 w 309"/>
                <a:gd name="T19" fmla="*/ 105 h 113"/>
                <a:gd name="T20" fmla="*/ 49 w 309"/>
                <a:gd name="T21" fmla="*/ 104 h 113"/>
                <a:gd name="T22" fmla="*/ 46 w 309"/>
                <a:gd name="T23" fmla="*/ 104 h 113"/>
                <a:gd name="T24" fmla="*/ 46 w 309"/>
                <a:gd name="T25" fmla="*/ 104 h 113"/>
                <a:gd name="T26" fmla="*/ 46 w 309"/>
                <a:gd name="T27" fmla="*/ 104 h 113"/>
                <a:gd name="T28" fmla="*/ 45 w 309"/>
                <a:gd name="T29" fmla="*/ 103 h 113"/>
                <a:gd name="T30" fmla="*/ 11 w 309"/>
                <a:gd name="T31" fmla="*/ 94 h 113"/>
                <a:gd name="T32" fmla="*/ 28 w 309"/>
                <a:gd name="T33" fmla="*/ 99 h 113"/>
                <a:gd name="T34" fmla="*/ 11 w 309"/>
                <a:gd name="T35" fmla="*/ 94 h 113"/>
                <a:gd name="T36" fmla="*/ 10 w 309"/>
                <a:gd name="T37" fmla="*/ 94 h 113"/>
                <a:gd name="T38" fmla="*/ 9 w 309"/>
                <a:gd name="T39" fmla="*/ 94 h 113"/>
                <a:gd name="T40" fmla="*/ 9 w 309"/>
                <a:gd name="T41" fmla="*/ 94 h 113"/>
                <a:gd name="T42" fmla="*/ 9 w 309"/>
                <a:gd name="T43" fmla="*/ 92 h 113"/>
                <a:gd name="T44" fmla="*/ 9 w 309"/>
                <a:gd name="T45" fmla="*/ 92 h 113"/>
                <a:gd name="T46" fmla="*/ 8 w 309"/>
                <a:gd name="T47" fmla="*/ 92 h 113"/>
                <a:gd name="T48" fmla="*/ 6 w 309"/>
                <a:gd name="T49" fmla="*/ 92 h 113"/>
                <a:gd name="T50" fmla="*/ 6 w 309"/>
                <a:gd name="T51" fmla="*/ 92 h 113"/>
                <a:gd name="T52" fmla="*/ 6 w 309"/>
                <a:gd name="T53" fmla="*/ 92 h 113"/>
                <a:gd name="T54" fmla="*/ 5 w 309"/>
                <a:gd name="T55" fmla="*/ 91 h 113"/>
                <a:gd name="T56" fmla="*/ 4 w 309"/>
                <a:gd name="T57" fmla="*/ 91 h 113"/>
                <a:gd name="T58" fmla="*/ 4 w 309"/>
                <a:gd name="T59" fmla="*/ 91 h 113"/>
                <a:gd name="T60" fmla="*/ 4 w 309"/>
                <a:gd name="T61" fmla="*/ 91 h 113"/>
                <a:gd name="T62" fmla="*/ 4 w 309"/>
                <a:gd name="T63" fmla="*/ 91 h 113"/>
                <a:gd name="T64" fmla="*/ 3 w 309"/>
                <a:gd name="T65" fmla="*/ 90 h 113"/>
                <a:gd name="T66" fmla="*/ 2 w 309"/>
                <a:gd name="T67" fmla="*/ 90 h 113"/>
                <a:gd name="T68" fmla="*/ 2 w 309"/>
                <a:gd name="T69" fmla="*/ 90 h 113"/>
                <a:gd name="T70" fmla="*/ 2 w 309"/>
                <a:gd name="T71" fmla="*/ 90 h 113"/>
                <a:gd name="T72" fmla="*/ 1 w 309"/>
                <a:gd name="T73" fmla="*/ 90 h 113"/>
                <a:gd name="T74" fmla="*/ 1 w 309"/>
                <a:gd name="T75" fmla="*/ 89 h 113"/>
                <a:gd name="T76" fmla="*/ 308 w 309"/>
                <a:gd name="T77" fmla="*/ 5 h 113"/>
                <a:gd name="T78" fmla="*/ 309 w 309"/>
                <a:gd name="T79" fmla="*/ 3 h 113"/>
                <a:gd name="T80" fmla="*/ 309 w 309"/>
                <a:gd name="T81" fmla="*/ 3 h 113"/>
                <a:gd name="T82" fmla="*/ 309 w 309"/>
                <a:gd name="T83" fmla="*/ 3 h 113"/>
                <a:gd name="T84" fmla="*/ 309 w 309"/>
                <a:gd name="T85" fmla="*/ 2 h 113"/>
                <a:gd name="T86" fmla="*/ 309 w 309"/>
                <a:gd name="T87" fmla="*/ 1 h 113"/>
                <a:gd name="T88" fmla="*/ 309 w 309"/>
                <a:gd name="T89" fmla="*/ 1 h 113"/>
                <a:gd name="T90" fmla="*/ 309 w 309"/>
                <a:gd name="T91" fmla="*/ 1 h 113"/>
                <a:gd name="T92" fmla="*/ 309 w 309"/>
                <a:gd name="T93" fmla="*/ 1 h 113"/>
                <a:gd name="T94" fmla="*/ 309 w 309"/>
                <a:gd name="T95" fmla="*/ 0 h 113"/>
                <a:gd name="T96" fmla="*/ 309 w 309"/>
                <a:gd name="T9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9" h="113">
                  <a:moveTo>
                    <a:pt x="121" y="113"/>
                  </a:moveTo>
                  <a:lnTo>
                    <a:pt x="121" y="113"/>
                  </a:lnTo>
                  <a:lnTo>
                    <a:pt x="121" y="113"/>
                  </a:lnTo>
                  <a:lnTo>
                    <a:pt x="121" y="113"/>
                  </a:lnTo>
                  <a:lnTo>
                    <a:pt x="121" y="113"/>
                  </a:lnTo>
                  <a:lnTo>
                    <a:pt x="121" y="113"/>
                  </a:lnTo>
                  <a:close/>
                  <a:moveTo>
                    <a:pt x="52" y="105"/>
                  </a:moveTo>
                  <a:lnTo>
                    <a:pt x="52" y="105"/>
                  </a:lnTo>
                  <a:lnTo>
                    <a:pt x="70" y="109"/>
                  </a:lnTo>
                  <a:lnTo>
                    <a:pt x="87" y="111"/>
                  </a:lnTo>
                  <a:lnTo>
                    <a:pt x="104" y="112"/>
                  </a:lnTo>
                  <a:lnTo>
                    <a:pt x="121" y="113"/>
                  </a:lnTo>
                  <a:lnTo>
                    <a:pt x="121" y="113"/>
                  </a:lnTo>
                  <a:lnTo>
                    <a:pt x="104" y="112"/>
                  </a:lnTo>
                  <a:lnTo>
                    <a:pt x="87" y="111"/>
                  </a:lnTo>
                  <a:lnTo>
                    <a:pt x="70" y="109"/>
                  </a:lnTo>
                  <a:lnTo>
                    <a:pt x="52" y="105"/>
                  </a:lnTo>
                  <a:close/>
                  <a:moveTo>
                    <a:pt x="52" y="105"/>
                  </a:moveTo>
                  <a:lnTo>
                    <a:pt x="52" y="105"/>
                  </a:lnTo>
                  <a:lnTo>
                    <a:pt x="52" y="105"/>
                  </a:lnTo>
                  <a:lnTo>
                    <a:pt x="52" y="105"/>
                  </a:lnTo>
                  <a:lnTo>
                    <a:pt x="52" y="105"/>
                  </a:lnTo>
                  <a:close/>
                  <a:moveTo>
                    <a:pt x="51" y="105"/>
                  </a:moveTo>
                  <a:lnTo>
                    <a:pt x="51" y="105"/>
                  </a:lnTo>
                  <a:lnTo>
                    <a:pt x="52" y="105"/>
                  </a:lnTo>
                  <a:lnTo>
                    <a:pt x="52" y="105"/>
                  </a:lnTo>
                  <a:lnTo>
                    <a:pt x="51" y="105"/>
                  </a:lnTo>
                  <a:close/>
                  <a:moveTo>
                    <a:pt x="51" y="105"/>
                  </a:moveTo>
                  <a:lnTo>
                    <a:pt x="51" y="105"/>
                  </a:lnTo>
                  <a:lnTo>
                    <a:pt x="51" y="105"/>
                  </a:lnTo>
                  <a:lnTo>
                    <a:pt x="51" y="105"/>
                  </a:lnTo>
                  <a:lnTo>
                    <a:pt x="51" y="105"/>
                  </a:lnTo>
                  <a:close/>
                  <a:moveTo>
                    <a:pt x="50" y="105"/>
                  </a:moveTo>
                  <a:lnTo>
                    <a:pt x="50" y="105"/>
                  </a:lnTo>
                  <a:lnTo>
                    <a:pt x="50" y="105"/>
                  </a:lnTo>
                  <a:lnTo>
                    <a:pt x="50" y="105"/>
                  </a:lnTo>
                  <a:lnTo>
                    <a:pt x="50" y="105"/>
                  </a:lnTo>
                  <a:close/>
                  <a:moveTo>
                    <a:pt x="49" y="104"/>
                  </a:moveTo>
                  <a:lnTo>
                    <a:pt x="49" y="104"/>
                  </a:lnTo>
                  <a:lnTo>
                    <a:pt x="50" y="105"/>
                  </a:lnTo>
                  <a:lnTo>
                    <a:pt x="50" y="105"/>
                  </a:lnTo>
                  <a:lnTo>
                    <a:pt x="49" y="104"/>
                  </a:lnTo>
                  <a:close/>
                  <a:moveTo>
                    <a:pt x="49" y="104"/>
                  </a:moveTo>
                  <a:lnTo>
                    <a:pt x="49" y="104"/>
                  </a:lnTo>
                  <a:lnTo>
                    <a:pt x="49" y="104"/>
                  </a:lnTo>
                  <a:lnTo>
                    <a:pt x="49" y="104"/>
                  </a:lnTo>
                  <a:lnTo>
                    <a:pt x="49" y="104"/>
                  </a:lnTo>
                  <a:close/>
                  <a:moveTo>
                    <a:pt x="46" y="104"/>
                  </a:moveTo>
                  <a:lnTo>
                    <a:pt x="46" y="104"/>
                  </a:lnTo>
                  <a:lnTo>
                    <a:pt x="49" y="104"/>
                  </a:lnTo>
                  <a:lnTo>
                    <a:pt x="49" y="104"/>
                  </a:lnTo>
                  <a:lnTo>
                    <a:pt x="46" y="104"/>
                  </a:lnTo>
                  <a:close/>
                  <a:moveTo>
                    <a:pt x="45" y="103"/>
                  </a:moveTo>
                  <a:lnTo>
                    <a:pt x="45" y="103"/>
                  </a:lnTo>
                  <a:lnTo>
                    <a:pt x="46" y="104"/>
                  </a:lnTo>
                  <a:lnTo>
                    <a:pt x="46" y="104"/>
                  </a:lnTo>
                  <a:lnTo>
                    <a:pt x="45" y="103"/>
                  </a:lnTo>
                  <a:close/>
                  <a:moveTo>
                    <a:pt x="45" y="103"/>
                  </a:moveTo>
                  <a:lnTo>
                    <a:pt x="45" y="103"/>
                  </a:lnTo>
                  <a:lnTo>
                    <a:pt x="45" y="103"/>
                  </a:lnTo>
                  <a:lnTo>
                    <a:pt x="45" y="103"/>
                  </a:lnTo>
                  <a:lnTo>
                    <a:pt x="45" y="103"/>
                  </a:lnTo>
                  <a:close/>
                  <a:moveTo>
                    <a:pt x="11" y="94"/>
                  </a:moveTo>
                  <a:lnTo>
                    <a:pt x="11" y="94"/>
                  </a:lnTo>
                  <a:lnTo>
                    <a:pt x="28" y="99"/>
                  </a:lnTo>
                  <a:lnTo>
                    <a:pt x="45" y="103"/>
                  </a:lnTo>
                  <a:lnTo>
                    <a:pt x="45" y="103"/>
                  </a:lnTo>
                  <a:lnTo>
                    <a:pt x="28" y="99"/>
                  </a:lnTo>
                  <a:lnTo>
                    <a:pt x="11" y="94"/>
                  </a:lnTo>
                  <a:close/>
                  <a:moveTo>
                    <a:pt x="11" y="94"/>
                  </a:moveTo>
                  <a:lnTo>
                    <a:pt x="11" y="94"/>
                  </a:lnTo>
                  <a:lnTo>
                    <a:pt x="11" y="94"/>
                  </a:lnTo>
                  <a:lnTo>
                    <a:pt x="11" y="94"/>
                  </a:lnTo>
                  <a:lnTo>
                    <a:pt x="11" y="94"/>
                  </a:lnTo>
                  <a:close/>
                  <a:moveTo>
                    <a:pt x="10" y="94"/>
                  </a:moveTo>
                  <a:lnTo>
                    <a:pt x="10" y="94"/>
                  </a:lnTo>
                  <a:lnTo>
                    <a:pt x="10" y="94"/>
                  </a:lnTo>
                  <a:lnTo>
                    <a:pt x="10" y="94"/>
                  </a:lnTo>
                  <a:lnTo>
                    <a:pt x="10" y="94"/>
                  </a:lnTo>
                  <a:close/>
                  <a:moveTo>
                    <a:pt x="9" y="94"/>
                  </a:moveTo>
                  <a:lnTo>
                    <a:pt x="9" y="94"/>
                  </a:lnTo>
                  <a:lnTo>
                    <a:pt x="10" y="94"/>
                  </a:lnTo>
                  <a:lnTo>
                    <a:pt x="10" y="94"/>
                  </a:lnTo>
                  <a:lnTo>
                    <a:pt x="9" y="94"/>
                  </a:lnTo>
                  <a:close/>
                  <a:moveTo>
                    <a:pt x="9" y="92"/>
                  </a:moveTo>
                  <a:lnTo>
                    <a:pt x="9" y="92"/>
                  </a:lnTo>
                  <a:lnTo>
                    <a:pt x="9" y="92"/>
                  </a:lnTo>
                  <a:lnTo>
                    <a:pt x="9" y="92"/>
                  </a:lnTo>
                  <a:lnTo>
                    <a:pt x="9" y="92"/>
                  </a:lnTo>
                  <a:close/>
                  <a:moveTo>
                    <a:pt x="8" y="92"/>
                  </a:moveTo>
                  <a:lnTo>
                    <a:pt x="8" y="92"/>
                  </a:lnTo>
                  <a:lnTo>
                    <a:pt x="9" y="92"/>
                  </a:lnTo>
                  <a:lnTo>
                    <a:pt x="9" y="92"/>
                  </a:lnTo>
                  <a:lnTo>
                    <a:pt x="8" y="92"/>
                  </a:lnTo>
                  <a:close/>
                  <a:moveTo>
                    <a:pt x="8" y="92"/>
                  </a:moveTo>
                  <a:lnTo>
                    <a:pt x="8" y="92"/>
                  </a:lnTo>
                  <a:lnTo>
                    <a:pt x="8" y="92"/>
                  </a:lnTo>
                  <a:lnTo>
                    <a:pt x="8" y="92"/>
                  </a:lnTo>
                  <a:lnTo>
                    <a:pt x="8" y="92"/>
                  </a:lnTo>
                  <a:close/>
                  <a:moveTo>
                    <a:pt x="6" y="92"/>
                  </a:moveTo>
                  <a:lnTo>
                    <a:pt x="6" y="92"/>
                  </a:lnTo>
                  <a:lnTo>
                    <a:pt x="6" y="92"/>
                  </a:lnTo>
                  <a:lnTo>
                    <a:pt x="6" y="92"/>
                  </a:lnTo>
                  <a:lnTo>
                    <a:pt x="6" y="92"/>
                  </a:lnTo>
                  <a:close/>
                  <a:moveTo>
                    <a:pt x="5" y="91"/>
                  </a:moveTo>
                  <a:lnTo>
                    <a:pt x="5" y="91"/>
                  </a:lnTo>
                  <a:lnTo>
                    <a:pt x="6" y="92"/>
                  </a:lnTo>
                  <a:lnTo>
                    <a:pt x="6" y="92"/>
                  </a:lnTo>
                  <a:lnTo>
                    <a:pt x="5" y="91"/>
                  </a:lnTo>
                  <a:close/>
                  <a:moveTo>
                    <a:pt x="5" y="91"/>
                  </a:moveTo>
                  <a:lnTo>
                    <a:pt x="5" y="91"/>
                  </a:lnTo>
                  <a:lnTo>
                    <a:pt x="5" y="91"/>
                  </a:lnTo>
                  <a:lnTo>
                    <a:pt x="5" y="91"/>
                  </a:lnTo>
                  <a:lnTo>
                    <a:pt x="5" y="91"/>
                  </a:lnTo>
                  <a:close/>
                  <a:moveTo>
                    <a:pt x="4" y="91"/>
                  </a:moveTo>
                  <a:lnTo>
                    <a:pt x="4" y="91"/>
                  </a:lnTo>
                  <a:lnTo>
                    <a:pt x="5" y="91"/>
                  </a:lnTo>
                  <a:lnTo>
                    <a:pt x="5" y="91"/>
                  </a:lnTo>
                  <a:lnTo>
                    <a:pt x="4" y="91"/>
                  </a:lnTo>
                  <a:close/>
                  <a:moveTo>
                    <a:pt x="4" y="91"/>
                  </a:moveTo>
                  <a:lnTo>
                    <a:pt x="4" y="91"/>
                  </a:lnTo>
                  <a:lnTo>
                    <a:pt x="4" y="91"/>
                  </a:lnTo>
                  <a:lnTo>
                    <a:pt x="4" y="91"/>
                  </a:lnTo>
                  <a:lnTo>
                    <a:pt x="4" y="91"/>
                  </a:lnTo>
                  <a:close/>
                  <a:moveTo>
                    <a:pt x="3" y="91"/>
                  </a:moveTo>
                  <a:lnTo>
                    <a:pt x="3" y="91"/>
                  </a:lnTo>
                  <a:lnTo>
                    <a:pt x="4" y="91"/>
                  </a:lnTo>
                  <a:lnTo>
                    <a:pt x="4" y="91"/>
                  </a:lnTo>
                  <a:lnTo>
                    <a:pt x="3" y="91"/>
                  </a:lnTo>
                  <a:close/>
                  <a:moveTo>
                    <a:pt x="3" y="90"/>
                  </a:moveTo>
                  <a:lnTo>
                    <a:pt x="3" y="90"/>
                  </a:lnTo>
                  <a:lnTo>
                    <a:pt x="3" y="90"/>
                  </a:lnTo>
                  <a:lnTo>
                    <a:pt x="3" y="90"/>
                  </a:lnTo>
                  <a:lnTo>
                    <a:pt x="3" y="90"/>
                  </a:lnTo>
                  <a:close/>
                  <a:moveTo>
                    <a:pt x="2" y="90"/>
                  </a:moveTo>
                  <a:lnTo>
                    <a:pt x="2" y="90"/>
                  </a:lnTo>
                  <a:lnTo>
                    <a:pt x="2" y="90"/>
                  </a:lnTo>
                  <a:lnTo>
                    <a:pt x="2" y="90"/>
                  </a:lnTo>
                  <a:lnTo>
                    <a:pt x="2" y="90"/>
                  </a:lnTo>
                  <a:close/>
                  <a:moveTo>
                    <a:pt x="2" y="90"/>
                  </a:moveTo>
                  <a:lnTo>
                    <a:pt x="2" y="90"/>
                  </a:lnTo>
                  <a:lnTo>
                    <a:pt x="2" y="90"/>
                  </a:lnTo>
                  <a:lnTo>
                    <a:pt x="2" y="90"/>
                  </a:lnTo>
                  <a:lnTo>
                    <a:pt x="2" y="90"/>
                  </a:lnTo>
                  <a:close/>
                  <a:moveTo>
                    <a:pt x="1" y="90"/>
                  </a:moveTo>
                  <a:lnTo>
                    <a:pt x="1" y="90"/>
                  </a:lnTo>
                  <a:lnTo>
                    <a:pt x="1" y="90"/>
                  </a:lnTo>
                  <a:lnTo>
                    <a:pt x="1" y="90"/>
                  </a:lnTo>
                  <a:lnTo>
                    <a:pt x="1" y="90"/>
                  </a:lnTo>
                  <a:close/>
                  <a:moveTo>
                    <a:pt x="0" y="89"/>
                  </a:moveTo>
                  <a:lnTo>
                    <a:pt x="0" y="89"/>
                  </a:lnTo>
                  <a:lnTo>
                    <a:pt x="1" y="89"/>
                  </a:lnTo>
                  <a:lnTo>
                    <a:pt x="1" y="89"/>
                  </a:lnTo>
                  <a:lnTo>
                    <a:pt x="0" y="89"/>
                  </a:lnTo>
                  <a:close/>
                  <a:moveTo>
                    <a:pt x="308" y="5"/>
                  </a:moveTo>
                  <a:lnTo>
                    <a:pt x="308" y="5"/>
                  </a:lnTo>
                  <a:lnTo>
                    <a:pt x="308" y="6"/>
                  </a:lnTo>
                  <a:lnTo>
                    <a:pt x="308" y="6"/>
                  </a:lnTo>
                  <a:lnTo>
                    <a:pt x="308" y="5"/>
                  </a:lnTo>
                  <a:close/>
                  <a:moveTo>
                    <a:pt x="309" y="3"/>
                  </a:moveTo>
                  <a:lnTo>
                    <a:pt x="309" y="3"/>
                  </a:lnTo>
                  <a:lnTo>
                    <a:pt x="308" y="4"/>
                  </a:lnTo>
                  <a:lnTo>
                    <a:pt x="308" y="4"/>
                  </a:lnTo>
                  <a:lnTo>
                    <a:pt x="309" y="3"/>
                  </a:lnTo>
                  <a:close/>
                  <a:moveTo>
                    <a:pt x="309" y="2"/>
                  </a:moveTo>
                  <a:lnTo>
                    <a:pt x="309" y="2"/>
                  </a:lnTo>
                  <a:lnTo>
                    <a:pt x="309" y="3"/>
                  </a:lnTo>
                  <a:lnTo>
                    <a:pt x="309" y="3"/>
                  </a:lnTo>
                  <a:lnTo>
                    <a:pt x="309" y="2"/>
                  </a:lnTo>
                  <a:close/>
                  <a:moveTo>
                    <a:pt x="309" y="2"/>
                  </a:moveTo>
                  <a:lnTo>
                    <a:pt x="309" y="2"/>
                  </a:lnTo>
                  <a:lnTo>
                    <a:pt x="309" y="2"/>
                  </a:lnTo>
                  <a:lnTo>
                    <a:pt x="309" y="2"/>
                  </a:lnTo>
                  <a:lnTo>
                    <a:pt x="309" y="2"/>
                  </a:lnTo>
                  <a:close/>
                  <a:moveTo>
                    <a:pt x="309" y="1"/>
                  </a:moveTo>
                  <a:lnTo>
                    <a:pt x="309" y="1"/>
                  </a:lnTo>
                  <a:lnTo>
                    <a:pt x="309" y="2"/>
                  </a:lnTo>
                  <a:lnTo>
                    <a:pt x="309" y="2"/>
                  </a:lnTo>
                  <a:lnTo>
                    <a:pt x="309" y="1"/>
                  </a:lnTo>
                  <a:close/>
                  <a:moveTo>
                    <a:pt x="309" y="1"/>
                  </a:moveTo>
                  <a:lnTo>
                    <a:pt x="309" y="1"/>
                  </a:lnTo>
                  <a:lnTo>
                    <a:pt x="309" y="1"/>
                  </a:lnTo>
                  <a:lnTo>
                    <a:pt x="309" y="1"/>
                  </a:lnTo>
                  <a:lnTo>
                    <a:pt x="309" y="1"/>
                  </a:lnTo>
                  <a:close/>
                  <a:moveTo>
                    <a:pt x="309" y="0"/>
                  </a:moveTo>
                  <a:lnTo>
                    <a:pt x="309" y="0"/>
                  </a:lnTo>
                  <a:lnTo>
                    <a:pt x="309" y="1"/>
                  </a:lnTo>
                  <a:lnTo>
                    <a:pt x="309" y="1"/>
                  </a:lnTo>
                  <a:lnTo>
                    <a:pt x="309" y="0"/>
                  </a:lnTo>
                  <a:close/>
                  <a:moveTo>
                    <a:pt x="309" y="0"/>
                  </a:moveTo>
                  <a:lnTo>
                    <a:pt x="309" y="0"/>
                  </a:lnTo>
                  <a:lnTo>
                    <a:pt x="309" y="0"/>
                  </a:lnTo>
                  <a:lnTo>
                    <a:pt x="309" y="0"/>
                  </a:lnTo>
                  <a:lnTo>
                    <a:pt x="309" y="0"/>
                  </a:lnTo>
                  <a:close/>
                  <a:moveTo>
                    <a:pt x="309" y="0"/>
                  </a:moveTo>
                  <a:lnTo>
                    <a:pt x="309" y="0"/>
                  </a:lnTo>
                  <a:lnTo>
                    <a:pt x="309" y="0"/>
                  </a:lnTo>
                  <a:lnTo>
                    <a:pt x="309" y="0"/>
                  </a:lnTo>
                  <a:lnTo>
                    <a:pt x="309" y="0"/>
                  </a:lnTo>
                  <a:close/>
                </a:path>
              </a:pathLst>
            </a:custGeom>
            <a:solidFill>
              <a:srgbClr val="D4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73"/>
            <p:cNvSpPr>
              <a:spLocks/>
            </p:cNvSpPr>
            <p:nvPr/>
          </p:nvSpPr>
          <p:spPr bwMode="auto">
            <a:xfrm flipH="1">
              <a:off x="7709434" y="277367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74"/>
            <p:cNvSpPr>
              <a:spLocks/>
            </p:cNvSpPr>
            <p:nvPr/>
          </p:nvSpPr>
          <p:spPr bwMode="auto">
            <a:xfrm flipH="1">
              <a:off x="7709434" y="2771934"/>
              <a:ext cx="19118" cy="1737"/>
            </a:xfrm>
            <a:custGeom>
              <a:avLst/>
              <a:gdLst>
                <a:gd name="T0" fmla="*/ 0 w 69"/>
                <a:gd name="T1" fmla="*/ 0 h 8"/>
                <a:gd name="T2" fmla="*/ 0 w 69"/>
                <a:gd name="T3" fmla="*/ 0 h 8"/>
                <a:gd name="T4" fmla="*/ 18 w 69"/>
                <a:gd name="T5" fmla="*/ 4 h 8"/>
                <a:gd name="T6" fmla="*/ 35 w 69"/>
                <a:gd name="T7" fmla="*/ 6 h 8"/>
                <a:gd name="T8" fmla="*/ 52 w 69"/>
                <a:gd name="T9" fmla="*/ 7 h 8"/>
                <a:gd name="T10" fmla="*/ 69 w 69"/>
                <a:gd name="T11" fmla="*/ 8 h 8"/>
                <a:gd name="T12" fmla="*/ 69 w 69"/>
                <a:gd name="T13" fmla="*/ 8 h 8"/>
                <a:gd name="T14" fmla="*/ 52 w 69"/>
                <a:gd name="T15" fmla="*/ 7 h 8"/>
                <a:gd name="T16" fmla="*/ 35 w 69"/>
                <a:gd name="T17" fmla="*/ 6 h 8"/>
                <a:gd name="T18" fmla="*/ 18 w 69"/>
                <a:gd name="T19" fmla="*/ 4 h 8"/>
                <a:gd name="T20" fmla="*/ 0 w 69"/>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8">
                  <a:moveTo>
                    <a:pt x="0" y="0"/>
                  </a:moveTo>
                  <a:lnTo>
                    <a:pt x="0" y="0"/>
                  </a:lnTo>
                  <a:lnTo>
                    <a:pt x="18" y="4"/>
                  </a:lnTo>
                  <a:lnTo>
                    <a:pt x="35" y="6"/>
                  </a:lnTo>
                  <a:lnTo>
                    <a:pt x="52" y="7"/>
                  </a:lnTo>
                  <a:lnTo>
                    <a:pt x="69" y="8"/>
                  </a:lnTo>
                  <a:lnTo>
                    <a:pt x="69" y="8"/>
                  </a:lnTo>
                  <a:lnTo>
                    <a:pt x="52" y="7"/>
                  </a:lnTo>
                  <a:lnTo>
                    <a:pt x="35" y="6"/>
                  </a:lnTo>
                  <a:lnTo>
                    <a:pt x="18" y="4"/>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375"/>
            <p:cNvSpPr>
              <a:spLocks noChangeArrowheads="1"/>
            </p:cNvSpPr>
            <p:nvPr/>
          </p:nvSpPr>
          <p:spPr bwMode="auto">
            <a:xfrm flipH="1">
              <a:off x="7726814"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376"/>
            <p:cNvSpPr>
              <a:spLocks noChangeArrowheads="1"/>
            </p:cNvSpPr>
            <p:nvPr/>
          </p:nvSpPr>
          <p:spPr bwMode="auto">
            <a:xfrm flipH="1">
              <a:off x="7726814"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377"/>
            <p:cNvSpPr>
              <a:spLocks noChangeArrowheads="1"/>
            </p:cNvSpPr>
            <p:nvPr/>
          </p:nvSpPr>
          <p:spPr bwMode="auto">
            <a:xfrm flipH="1">
              <a:off x="7726814"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378"/>
            <p:cNvSpPr>
              <a:spLocks noChangeArrowheads="1"/>
            </p:cNvSpPr>
            <p:nvPr/>
          </p:nvSpPr>
          <p:spPr bwMode="auto">
            <a:xfrm flipH="1">
              <a:off x="7726814"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79"/>
            <p:cNvSpPr>
              <a:spLocks/>
            </p:cNvSpPr>
            <p:nvPr/>
          </p:nvSpPr>
          <p:spPr bwMode="auto">
            <a:xfrm flipH="1">
              <a:off x="7728552" y="2771934"/>
              <a:ext cx="1738"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380"/>
            <p:cNvSpPr>
              <a:spLocks noChangeArrowheads="1"/>
            </p:cNvSpPr>
            <p:nvPr/>
          </p:nvSpPr>
          <p:spPr bwMode="auto">
            <a:xfrm flipH="1">
              <a:off x="7728552"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381"/>
            <p:cNvSpPr>
              <a:spLocks noChangeArrowheads="1"/>
            </p:cNvSpPr>
            <p:nvPr/>
          </p:nvSpPr>
          <p:spPr bwMode="auto">
            <a:xfrm flipH="1">
              <a:off x="7728552"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82"/>
            <p:cNvSpPr>
              <a:spLocks/>
            </p:cNvSpPr>
            <p:nvPr/>
          </p:nvSpPr>
          <p:spPr bwMode="auto">
            <a:xfrm flipH="1">
              <a:off x="7730290" y="2771934"/>
              <a:ext cx="0"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383"/>
            <p:cNvSpPr>
              <a:spLocks noChangeArrowheads="1"/>
            </p:cNvSpPr>
            <p:nvPr/>
          </p:nvSpPr>
          <p:spPr bwMode="auto">
            <a:xfrm flipH="1">
              <a:off x="7728552" y="277193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84"/>
            <p:cNvSpPr>
              <a:spLocks/>
            </p:cNvSpPr>
            <p:nvPr/>
          </p:nvSpPr>
          <p:spPr bwMode="auto">
            <a:xfrm flipH="1">
              <a:off x="7730290" y="2770197"/>
              <a:ext cx="10428" cy="1737"/>
            </a:xfrm>
            <a:custGeom>
              <a:avLst/>
              <a:gdLst>
                <a:gd name="T0" fmla="*/ 0 w 34"/>
                <a:gd name="T1" fmla="*/ 0 h 9"/>
                <a:gd name="T2" fmla="*/ 0 w 34"/>
                <a:gd name="T3" fmla="*/ 0 h 9"/>
                <a:gd name="T4" fmla="*/ 17 w 34"/>
                <a:gd name="T5" fmla="*/ 5 h 9"/>
                <a:gd name="T6" fmla="*/ 34 w 34"/>
                <a:gd name="T7" fmla="*/ 9 h 9"/>
                <a:gd name="T8" fmla="*/ 34 w 34"/>
                <a:gd name="T9" fmla="*/ 9 h 9"/>
                <a:gd name="T10" fmla="*/ 17 w 34"/>
                <a:gd name="T11" fmla="*/ 5 h 9"/>
                <a:gd name="T12" fmla="*/ 0 w 3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4" h="9">
                  <a:moveTo>
                    <a:pt x="0" y="0"/>
                  </a:moveTo>
                  <a:lnTo>
                    <a:pt x="0" y="0"/>
                  </a:lnTo>
                  <a:lnTo>
                    <a:pt x="17" y="5"/>
                  </a:lnTo>
                  <a:lnTo>
                    <a:pt x="34" y="9"/>
                  </a:lnTo>
                  <a:lnTo>
                    <a:pt x="34" y="9"/>
                  </a:lnTo>
                  <a:lnTo>
                    <a:pt x="17" y="5"/>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385"/>
            <p:cNvSpPr>
              <a:spLocks noChangeArrowheads="1"/>
            </p:cNvSpPr>
            <p:nvPr/>
          </p:nvSpPr>
          <p:spPr bwMode="auto">
            <a:xfrm flipH="1">
              <a:off x="7738980" y="2770197"/>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386"/>
            <p:cNvSpPr>
              <a:spLocks noChangeArrowheads="1"/>
            </p:cNvSpPr>
            <p:nvPr/>
          </p:nvSpPr>
          <p:spPr bwMode="auto">
            <a:xfrm flipH="1">
              <a:off x="7738980" y="2770197"/>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387"/>
            <p:cNvSpPr>
              <a:spLocks noChangeArrowheads="1"/>
            </p:cNvSpPr>
            <p:nvPr/>
          </p:nvSpPr>
          <p:spPr bwMode="auto">
            <a:xfrm flipH="1">
              <a:off x="7738980" y="2770197"/>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88"/>
            <p:cNvSpPr>
              <a:spLocks noChangeArrowheads="1"/>
            </p:cNvSpPr>
            <p:nvPr/>
          </p:nvSpPr>
          <p:spPr bwMode="auto">
            <a:xfrm flipH="1">
              <a:off x="7738980"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89"/>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390"/>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391"/>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92"/>
            <p:cNvSpPr>
              <a:spLocks/>
            </p:cNvSpPr>
            <p:nvPr/>
          </p:nvSpPr>
          <p:spPr bwMode="auto">
            <a:xfrm flipH="1">
              <a:off x="7742456" y="2768459"/>
              <a:ext cx="0"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393"/>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94"/>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95"/>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96"/>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397"/>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398"/>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399"/>
            <p:cNvSpPr>
              <a:spLocks noChangeArrowheads="1"/>
            </p:cNvSpPr>
            <p:nvPr/>
          </p:nvSpPr>
          <p:spPr bwMode="auto">
            <a:xfrm flipH="1">
              <a:off x="7740718"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400"/>
            <p:cNvSpPr>
              <a:spLocks noChangeArrowheads="1"/>
            </p:cNvSpPr>
            <p:nvPr/>
          </p:nvSpPr>
          <p:spPr bwMode="auto">
            <a:xfrm flipH="1">
              <a:off x="7742456"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401"/>
            <p:cNvSpPr>
              <a:spLocks noChangeArrowheads="1"/>
            </p:cNvSpPr>
            <p:nvPr/>
          </p:nvSpPr>
          <p:spPr bwMode="auto">
            <a:xfrm flipH="1">
              <a:off x="7742456" y="2768459"/>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402"/>
            <p:cNvSpPr>
              <a:spLocks noChangeArrowheads="1"/>
            </p:cNvSpPr>
            <p:nvPr/>
          </p:nvSpPr>
          <p:spPr bwMode="auto">
            <a:xfrm flipH="1">
              <a:off x="7652080" y="274761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403"/>
            <p:cNvSpPr>
              <a:spLocks/>
            </p:cNvSpPr>
            <p:nvPr/>
          </p:nvSpPr>
          <p:spPr bwMode="auto">
            <a:xfrm flipH="1">
              <a:off x="7653818" y="2747610"/>
              <a:ext cx="0" cy="0"/>
            </a:xfrm>
            <a:custGeom>
              <a:avLst/>
              <a:gdLst>
                <a:gd name="T0" fmla="*/ 1 w 1"/>
                <a:gd name="T1" fmla="*/ 0 h 1"/>
                <a:gd name="T2" fmla="*/ 1 w 1"/>
                <a:gd name="T3" fmla="*/ 0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lnTo>
                    <a:pt x="0" y="1"/>
                  </a:lnTo>
                  <a:lnTo>
                    <a:pt x="0" y="1"/>
                  </a:lnTo>
                  <a:lnTo>
                    <a:pt x="1"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04"/>
            <p:cNvSpPr>
              <a:spLocks noChangeArrowheads="1"/>
            </p:cNvSpPr>
            <p:nvPr/>
          </p:nvSpPr>
          <p:spPr bwMode="auto">
            <a:xfrm flipH="1">
              <a:off x="7652080" y="274761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05"/>
            <p:cNvSpPr>
              <a:spLocks noChangeArrowheads="1"/>
            </p:cNvSpPr>
            <p:nvPr/>
          </p:nvSpPr>
          <p:spPr bwMode="auto">
            <a:xfrm flipH="1">
              <a:off x="7652080" y="274761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07"/>
            <p:cNvSpPr>
              <a:spLocks noChangeArrowheads="1"/>
            </p:cNvSpPr>
            <p:nvPr/>
          </p:nvSpPr>
          <p:spPr bwMode="auto">
            <a:xfrm flipH="1">
              <a:off x="7652081" y="274587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08"/>
            <p:cNvSpPr>
              <a:spLocks noChangeArrowheads="1"/>
            </p:cNvSpPr>
            <p:nvPr/>
          </p:nvSpPr>
          <p:spPr bwMode="auto">
            <a:xfrm flipH="1">
              <a:off x="7652081" y="274587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09"/>
            <p:cNvSpPr>
              <a:spLocks noChangeArrowheads="1"/>
            </p:cNvSpPr>
            <p:nvPr/>
          </p:nvSpPr>
          <p:spPr bwMode="auto">
            <a:xfrm flipH="1">
              <a:off x="7652081" y="274587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410"/>
            <p:cNvSpPr>
              <a:spLocks noChangeArrowheads="1"/>
            </p:cNvSpPr>
            <p:nvPr/>
          </p:nvSpPr>
          <p:spPr bwMode="auto">
            <a:xfrm flipH="1">
              <a:off x="7652081" y="274587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411"/>
            <p:cNvSpPr>
              <a:spLocks noChangeArrowheads="1"/>
            </p:cNvSpPr>
            <p:nvPr/>
          </p:nvSpPr>
          <p:spPr bwMode="auto">
            <a:xfrm flipH="1">
              <a:off x="7652081" y="274587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12"/>
            <p:cNvSpPr>
              <a:spLocks/>
            </p:cNvSpPr>
            <p:nvPr/>
          </p:nvSpPr>
          <p:spPr bwMode="auto">
            <a:xfrm flipH="1">
              <a:off x="7653819" y="2723286"/>
              <a:ext cx="128612" cy="50386"/>
            </a:xfrm>
            <a:custGeom>
              <a:avLst/>
              <a:gdLst>
                <a:gd name="T0" fmla="*/ 436 w 448"/>
                <a:gd name="T1" fmla="*/ 22 h 207"/>
                <a:gd name="T2" fmla="*/ 448 w 448"/>
                <a:gd name="T3" fmla="*/ 69 h 207"/>
                <a:gd name="T4" fmla="*/ 445 w 448"/>
                <a:gd name="T5" fmla="*/ 94 h 207"/>
                <a:gd name="T6" fmla="*/ 445 w 448"/>
                <a:gd name="T7" fmla="*/ 94 h 207"/>
                <a:gd name="T8" fmla="*/ 445 w 448"/>
                <a:gd name="T9" fmla="*/ 95 h 207"/>
                <a:gd name="T10" fmla="*/ 445 w 448"/>
                <a:gd name="T11" fmla="*/ 95 h 207"/>
                <a:gd name="T12" fmla="*/ 445 w 448"/>
                <a:gd name="T13" fmla="*/ 96 h 207"/>
                <a:gd name="T14" fmla="*/ 445 w 448"/>
                <a:gd name="T15" fmla="*/ 96 h 207"/>
                <a:gd name="T16" fmla="*/ 445 w 448"/>
                <a:gd name="T17" fmla="*/ 97 h 207"/>
                <a:gd name="T18" fmla="*/ 444 w 448"/>
                <a:gd name="T19" fmla="*/ 98 h 207"/>
                <a:gd name="T20" fmla="*/ 444 w 448"/>
                <a:gd name="T21" fmla="*/ 100 h 207"/>
                <a:gd name="T22" fmla="*/ 429 w 448"/>
                <a:gd name="T23" fmla="*/ 134 h 207"/>
                <a:gd name="T24" fmla="*/ 390 w 448"/>
                <a:gd name="T25" fmla="*/ 170 h 207"/>
                <a:gd name="T26" fmla="*/ 338 w 448"/>
                <a:gd name="T27" fmla="*/ 195 h 207"/>
                <a:gd name="T28" fmla="*/ 275 w 448"/>
                <a:gd name="T29" fmla="*/ 206 h 207"/>
                <a:gd name="T30" fmla="*/ 257 w 448"/>
                <a:gd name="T31" fmla="*/ 207 h 207"/>
                <a:gd name="T32" fmla="*/ 223 w 448"/>
                <a:gd name="T33" fmla="*/ 205 h 207"/>
                <a:gd name="T34" fmla="*/ 188 w 448"/>
                <a:gd name="T35" fmla="*/ 199 h 207"/>
                <a:gd name="T36" fmla="*/ 188 w 448"/>
                <a:gd name="T37" fmla="*/ 199 h 207"/>
                <a:gd name="T38" fmla="*/ 187 w 448"/>
                <a:gd name="T39" fmla="*/ 199 h 207"/>
                <a:gd name="T40" fmla="*/ 186 w 448"/>
                <a:gd name="T41" fmla="*/ 199 h 207"/>
                <a:gd name="T42" fmla="*/ 186 w 448"/>
                <a:gd name="T43" fmla="*/ 199 h 207"/>
                <a:gd name="T44" fmla="*/ 185 w 448"/>
                <a:gd name="T45" fmla="*/ 198 h 207"/>
                <a:gd name="T46" fmla="*/ 185 w 448"/>
                <a:gd name="T47" fmla="*/ 198 h 207"/>
                <a:gd name="T48" fmla="*/ 182 w 448"/>
                <a:gd name="T49" fmla="*/ 198 h 207"/>
                <a:gd name="T50" fmla="*/ 181 w 448"/>
                <a:gd name="T51" fmla="*/ 197 h 207"/>
                <a:gd name="T52" fmla="*/ 181 w 448"/>
                <a:gd name="T53" fmla="*/ 197 h 207"/>
                <a:gd name="T54" fmla="*/ 147 w 448"/>
                <a:gd name="T55" fmla="*/ 188 h 207"/>
                <a:gd name="T56" fmla="*/ 146 w 448"/>
                <a:gd name="T57" fmla="*/ 188 h 207"/>
                <a:gd name="T58" fmla="*/ 146 w 448"/>
                <a:gd name="T59" fmla="*/ 188 h 207"/>
                <a:gd name="T60" fmla="*/ 145 w 448"/>
                <a:gd name="T61" fmla="*/ 186 h 207"/>
                <a:gd name="T62" fmla="*/ 145 w 448"/>
                <a:gd name="T63" fmla="*/ 186 h 207"/>
                <a:gd name="T64" fmla="*/ 144 w 448"/>
                <a:gd name="T65" fmla="*/ 186 h 207"/>
                <a:gd name="T66" fmla="*/ 142 w 448"/>
                <a:gd name="T67" fmla="*/ 186 h 207"/>
                <a:gd name="T68" fmla="*/ 142 w 448"/>
                <a:gd name="T69" fmla="*/ 186 h 207"/>
                <a:gd name="T70" fmla="*/ 141 w 448"/>
                <a:gd name="T71" fmla="*/ 185 h 207"/>
                <a:gd name="T72" fmla="*/ 141 w 448"/>
                <a:gd name="T73" fmla="*/ 185 h 207"/>
                <a:gd name="T74" fmla="*/ 140 w 448"/>
                <a:gd name="T75" fmla="*/ 185 h 207"/>
                <a:gd name="T76" fmla="*/ 140 w 448"/>
                <a:gd name="T77" fmla="*/ 185 h 207"/>
                <a:gd name="T78" fmla="*/ 139 w 448"/>
                <a:gd name="T79" fmla="*/ 184 h 207"/>
                <a:gd name="T80" fmla="*/ 138 w 448"/>
                <a:gd name="T81" fmla="*/ 184 h 207"/>
                <a:gd name="T82" fmla="*/ 138 w 448"/>
                <a:gd name="T83" fmla="*/ 184 h 207"/>
                <a:gd name="T84" fmla="*/ 137 w 448"/>
                <a:gd name="T85" fmla="*/ 184 h 207"/>
                <a:gd name="T86" fmla="*/ 137 w 448"/>
                <a:gd name="T87" fmla="*/ 183 h 207"/>
                <a:gd name="T88" fmla="*/ 121 w 448"/>
                <a:gd name="T89" fmla="*/ 178 h 207"/>
                <a:gd name="T90" fmla="*/ 70 w 448"/>
                <a:gd name="T91" fmla="*/ 147 h 207"/>
                <a:gd name="T92" fmla="*/ 31 w 448"/>
                <a:gd name="T93" fmla="*/ 109 h 207"/>
                <a:gd name="T94" fmla="*/ 7 w 448"/>
                <a:gd name="T95" fmla="*/ 66 h 207"/>
                <a:gd name="T96" fmla="*/ 0 w 448"/>
                <a:gd name="T97" fmla="*/ 32 h 207"/>
                <a:gd name="T98" fmla="*/ 66 w 448"/>
                <a:gd name="T99" fmla="*/ 94 h 207"/>
                <a:gd name="T100" fmla="*/ 165 w 448"/>
                <a:gd name="T101" fmla="*/ 132 h 207"/>
                <a:gd name="T102" fmla="*/ 217 w 448"/>
                <a:gd name="T103" fmla="*/ 139 h 207"/>
                <a:gd name="T104" fmla="*/ 267 w 448"/>
                <a:gd name="T105" fmla="*/ 138 h 207"/>
                <a:gd name="T106" fmla="*/ 330 w 448"/>
                <a:gd name="T107" fmla="*/ 123 h 207"/>
                <a:gd name="T108" fmla="*/ 379 w 448"/>
                <a:gd name="T109" fmla="*/ 94 h 207"/>
                <a:gd name="T110" fmla="*/ 412 w 448"/>
                <a:gd name="T111" fmla="*/ 54 h 207"/>
                <a:gd name="T112" fmla="*/ 423 w 448"/>
                <a:gd name="T113" fmla="*/ 1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8" h="207">
                  <a:moveTo>
                    <a:pt x="423" y="0"/>
                  </a:moveTo>
                  <a:lnTo>
                    <a:pt x="423" y="0"/>
                  </a:lnTo>
                  <a:lnTo>
                    <a:pt x="431" y="10"/>
                  </a:lnTo>
                  <a:lnTo>
                    <a:pt x="436" y="22"/>
                  </a:lnTo>
                  <a:lnTo>
                    <a:pt x="441" y="33"/>
                  </a:lnTo>
                  <a:lnTo>
                    <a:pt x="444" y="45"/>
                  </a:lnTo>
                  <a:lnTo>
                    <a:pt x="446" y="57"/>
                  </a:lnTo>
                  <a:lnTo>
                    <a:pt x="448" y="69"/>
                  </a:lnTo>
                  <a:lnTo>
                    <a:pt x="448" y="81"/>
                  </a:lnTo>
                  <a:lnTo>
                    <a:pt x="445" y="94"/>
                  </a:lnTo>
                  <a:lnTo>
                    <a:pt x="445" y="94"/>
                  </a:lnTo>
                  <a:lnTo>
                    <a:pt x="445" y="94"/>
                  </a:lnTo>
                  <a:lnTo>
                    <a:pt x="445" y="94"/>
                  </a:lnTo>
                  <a:lnTo>
                    <a:pt x="445" y="94"/>
                  </a:lnTo>
                  <a:lnTo>
                    <a:pt x="445" y="94"/>
                  </a:lnTo>
                  <a:lnTo>
                    <a:pt x="445" y="94"/>
                  </a:lnTo>
                  <a:lnTo>
                    <a:pt x="445" y="94"/>
                  </a:lnTo>
                  <a:lnTo>
                    <a:pt x="445" y="94"/>
                  </a:lnTo>
                  <a:lnTo>
                    <a:pt x="445" y="94"/>
                  </a:lnTo>
                  <a:lnTo>
                    <a:pt x="445" y="95"/>
                  </a:lnTo>
                  <a:lnTo>
                    <a:pt x="445" y="95"/>
                  </a:lnTo>
                  <a:lnTo>
                    <a:pt x="445" y="95"/>
                  </a:lnTo>
                  <a:lnTo>
                    <a:pt x="445" y="95"/>
                  </a:lnTo>
                  <a:lnTo>
                    <a:pt x="445" y="95"/>
                  </a:lnTo>
                  <a:lnTo>
                    <a:pt x="445" y="95"/>
                  </a:lnTo>
                  <a:lnTo>
                    <a:pt x="445" y="95"/>
                  </a:lnTo>
                  <a:lnTo>
                    <a:pt x="445" y="95"/>
                  </a:lnTo>
                  <a:lnTo>
                    <a:pt x="445" y="96"/>
                  </a:lnTo>
                  <a:lnTo>
                    <a:pt x="445" y="96"/>
                  </a:lnTo>
                  <a:lnTo>
                    <a:pt x="445" y="96"/>
                  </a:lnTo>
                  <a:lnTo>
                    <a:pt x="445" y="96"/>
                  </a:lnTo>
                  <a:lnTo>
                    <a:pt x="445" y="96"/>
                  </a:lnTo>
                  <a:lnTo>
                    <a:pt x="445" y="96"/>
                  </a:lnTo>
                  <a:lnTo>
                    <a:pt x="445" y="96"/>
                  </a:lnTo>
                  <a:lnTo>
                    <a:pt x="445" y="96"/>
                  </a:lnTo>
                  <a:lnTo>
                    <a:pt x="445" y="97"/>
                  </a:lnTo>
                  <a:lnTo>
                    <a:pt x="445" y="97"/>
                  </a:lnTo>
                  <a:lnTo>
                    <a:pt x="445" y="97"/>
                  </a:lnTo>
                  <a:lnTo>
                    <a:pt x="445" y="97"/>
                  </a:lnTo>
                  <a:lnTo>
                    <a:pt x="444" y="98"/>
                  </a:lnTo>
                  <a:lnTo>
                    <a:pt x="444" y="98"/>
                  </a:lnTo>
                  <a:lnTo>
                    <a:pt x="444" y="99"/>
                  </a:lnTo>
                  <a:lnTo>
                    <a:pt x="444" y="99"/>
                  </a:lnTo>
                  <a:lnTo>
                    <a:pt x="444" y="100"/>
                  </a:lnTo>
                  <a:lnTo>
                    <a:pt x="444" y="100"/>
                  </a:lnTo>
                  <a:lnTo>
                    <a:pt x="440" y="112"/>
                  </a:lnTo>
                  <a:lnTo>
                    <a:pt x="435" y="123"/>
                  </a:lnTo>
                  <a:lnTo>
                    <a:pt x="429" y="134"/>
                  </a:lnTo>
                  <a:lnTo>
                    <a:pt x="421" y="144"/>
                  </a:lnTo>
                  <a:lnTo>
                    <a:pt x="412" y="154"/>
                  </a:lnTo>
                  <a:lnTo>
                    <a:pt x="402" y="163"/>
                  </a:lnTo>
                  <a:lnTo>
                    <a:pt x="390" y="170"/>
                  </a:lnTo>
                  <a:lnTo>
                    <a:pt x="379" y="178"/>
                  </a:lnTo>
                  <a:lnTo>
                    <a:pt x="366" y="184"/>
                  </a:lnTo>
                  <a:lnTo>
                    <a:pt x="352" y="190"/>
                  </a:lnTo>
                  <a:lnTo>
                    <a:pt x="338" y="195"/>
                  </a:lnTo>
                  <a:lnTo>
                    <a:pt x="323" y="199"/>
                  </a:lnTo>
                  <a:lnTo>
                    <a:pt x="307" y="203"/>
                  </a:lnTo>
                  <a:lnTo>
                    <a:pt x="291" y="205"/>
                  </a:lnTo>
                  <a:lnTo>
                    <a:pt x="275" y="206"/>
                  </a:lnTo>
                  <a:lnTo>
                    <a:pt x="257" y="207"/>
                  </a:lnTo>
                  <a:lnTo>
                    <a:pt x="257" y="207"/>
                  </a:lnTo>
                  <a:lnTo>
                    <a:pt x="257" y="207"/>
                  </a:lnTo>
                  <a:lnTo>
                    <a:pt x="257" y="207"/>
                  </a:lnTo>
                  <a:lnTo>
                    <a:pt x="257" y="207"/>
                  </a:lnTo>
                  <a:lnTo>
                    <a:pt x="257" y="207"/>
                  </a:lnTo>
                  <a:lnTo>
                    <a:pt x="240" y="206"/>
                  </a:lnTo>
                  <a:lnTo>
                    <a:pt x="223" y="205"/>
                  </a:lnTo>
                  <a:lnTo>
                    <a:pt x="206" y="203"/>
                  </a:lnTo>
                  <a:lnTo>
                    <a:pt x="188" y="199"/>
                  </a:lnTo>
                  <a:lnTo>
                    <a:pt x="188" y="199"/>
                  </a:lnTo>
                  <a:lnTo>
                    <a:pt x="188" y="199"/>
                  </a:lnTo>
                  <a:lnTo>
                    <a:pt x="188" y="199"/>
                  </a:lnTo>
                  <a:lnTo>
                    <a:pt x="188" y="199"/>
                  </a:lnTo>
                  <a:lnTo>
                    <a:pt x="188" y="199"/>
                  </a:lnTo>
                  <a:lnTo>
                    <a:pt x="188" y="199"/>
                  </a:lnTo>
                  <a:lnTo>
                    <a:pt x="188" y="199"/>
                  </a:lnTo>
                  <a:lnTo>
                    <a:pt x="187" y="199"/>
                  </a:lnTo>
                  <a:lnTo>
                    <a:pt x="187" y="199"/>
                  </a:lnTo>
                  <a:lnTo>
                    <a:pt x="187" y="199"/>
                  </a:lnTo>
                  <a:lnTo>
                    <a:pt x="187" y="199"/>
                  </a:lnTo>
                  <a:lnTo>
                    <a:pt x="187" y="199"/>
                  </a:lnTo>
                  <a:lnTo>
                    <a:pt x="187" y="199"/>
                  </a:lnTo>
                  <a:lnTo>
                    <a:pt x="186" y="199"/>
                  </a:lnTo>
                  <a:lnTo>
                    <a:pt x="186" y="199"/>
                  </a:lnTo>
                  <a:lnTo>
                    <a:pt x="186" y="199"/>
                  </a:lnTo>
                  <a:lnTo>
                    <a:pt x="186" y="199"/>
                  </a:lnTo>
                  <a:lnTo>
                    <a:pt x="186" y="199"/>
                  </a:lnTo>
                  <a:lnTo>
                    <a:pt x="186" y="199"/>
                  </a:lnTo>
                  <a:lnTo>
                    <a:pt x="185" y="198"/>
                  </a:lnTo>
                  <a:lnTo>
                    <a:pt x="185" y="198"/>
                  </a:lnTo>
                  <a:lnTo>
                    <a:pt x="185" y="198"/>
                  </a:lnTo>
                  <a:lnTo>
                    <a:pt x="185" y="198"/>
                  </a:lnTo>
                  <a:lnTo>
                    <a:pt x="185" y="198"/>
                  </a:lnTo>
                  <a:lnTo>
                    <a:pt x="185" y="198"/>
                  </a:lnTo>
                  <a:lnTo>
                    <a:pt x="185" y="198"/>
                  </a:lnTo>
                  <a:lnTo>
                    <a:pt x="185" y="198"/>
                  </a:lnTo>
                  <a:lnTo>
                    <a:pt x="182" y="198"/>
                  </a:lnTo>
                  <a:lnTo>
                    <a:pt x="182" y="198"/>
                  </a:lnTo>
                  <a:lnTo>
                    <a:pt x="182" y="198"/>
                  </a:lnTo>
                  <a:lnTo>
                    <a:pt x="182" y="198"/>
                  </a:lnTo>
                  <a:lnTo>
                    <a:pt x="181" y="197"/>
                  </a:lnTo>
                  <a:lnTo>
                    <a:pt x="181" y="197"/>
                  </a:lnTo>
                  <a:lnTo>
                    <a:pt x="181" y="197"/>
                  </a:lnTo>
                  <a:lnTo>
                    <a:pt x="181" y="197"/>
                  </a:lnTo>
                  <a:lnTo>
                    <a:pt x="181" y="197"/>
                  </a:lnTo>
                  <a:lnTo>
                    <a:pt x="181" y="197"/>
                  </a:lnTo>
                  <a:lnTo>
                    <a:pt x="181" y="197"/>
                  </a:lnTo>
                  <a:lnTo>
                    <a:pt x="164" y="193"/>
                  </a:lnTo>
                  <a:lnTo>
                    <a:pt x="147" y="188"/>
                  </a:lnTo>
                  <a:lnTo>
                    <a:pt x="147" y="188"/>
                  </a:lnTo>
                  <a:lnTo>
                    <a:pt x="147" y="188"/>
                  </a:lnTo>
                  <a:lnTo>
                    <a:pt x="147" y="188"/>
                  </a:lnTo>
                  <a:lnTo>
                    <a:pt x="147" y="188"/>
                  </a:lnTo>
                  <a:lnTo>
                    <a:pt x="147" y="188"/>
                  </a:lnTo>
                  <a:lnTo>
                    <a:pt x="146" y="188"/>
                  </a:lnTo>
                  <a:lnTo>
                    <a:pt x="146" y="188"/>
                  </a:lnTo>
                  <a:lnTo>
                    <a:pt x="146" y="188"/>
                  </a:lnTo>
                  <a:lnTo>
                    <a:pt x="146" y="188"/>
                  </a:lnTo>
                  <a:lnTo>
                    <a:pt x="146" y="188"/>
                  </a:lnTo>
                  <a:lnTo>
                    <a:pt x="146" y="188"/>
                  </a:lnTo>
                  <a:lnTo>
                    <a:pt x="145" y="188"/>
                  </a:lnTo>
                  <a:lnTo>
                    <a:pt x="145" y="188"/>
                  </a:lnTo>
                  <a:lnTo>
                    <a:pt x="145" y="186"/>
                  </a:lnTo>
                  <a:lnTo>
                    <a:pt x="145" y="186"/>
                  </a:lnTo>
                  <a:lnTo>
                    <a:pt x="145" y="186"/>
                  </a:lnTo>
                  <a:lnTo>
                    <a:pt x="145" y="186"/>
                  </a:lnTo>
                  <a:lnTo>
                    <a:pt x="145" y="186"/>
                  </a:lnTo>
                  <a:lnTo>
                    <a:pt x="145" y="186"/>
                  </a:lnTo>
                  <a:lnTo>
                    <a:pt x="144" y="186"/>
                  </a:lnTo>
                  <a:lnTo>
                    <a:pt x="144" y="186"/>
                  </a:lnTo>
                  <a:lnTo>
                    <a:pt x="144" y="186"/>
                  </a:lnTo>
                  <a:lnTo>
                    <a:pt x="144" y="186"/>
                  </a:lnTo>
                  <a:lnTo>
                    <a:pt x="144" y="186"/>
                  </a:lnTo>
                  <a:lnTo>
                    <a:pt x="144" y="186"/>
                  </a:lnTo>
                  <a:lnTo>
                    <a:pt x="142" y="186"/>
                  </a:lnTo>
                  <a:lnTo>
                    <a:pt x="142" y="186"/>
                  </a:lnTo>
                  <a:lnTo>
                    <a:pt x="142" y="186"/>
                  </a:lnTo>
                  <a:lnTo>
                    <a:pt x="142" y="186"/>
                  </a:lnTo>
                  <a:lnTo>
                    <a:pt x="142" y="186"/>
                  </a:lnTo>
                  <a:lnTo>
                    <a:pt x="142" y="186"/>
                  </a:lnTo>
                  <a:lnTo>
                    <a:pt x="141" y="185"/>
                  </a:lnTo>
                  <a:lnTo>
                    <a:pt x="141" y="185"/>
                  </a:lnTo>
                  <a:lnTo>
                    <a:pt x="141" y="185"/>
                  </a:lnTo>
                  <a:lnTo>
                    <a:pt x="141" y="185"/>
                  </a:lnTo>
                  <a:lnTo>
                    <a:pt x="141" y="185"/>
                  </a:lnTo>
                  <a:lnTo>
                    <a:pt x="141" y="185"/>
                  </a:lnTo>
                  <a:lnTo>
                    <a:pt x="141" y="185"/>
                  </a:lnTo>
                  <a:lnTo>
                    <a:pt x="141" y="185"/>
                  </a:lnTo>
                  <a:lnTo>
                    <a:pt x="140" y="185"/>
                  </a:lnTo>
                  <a:lnTo>
                    <a:pt x="140" y="185"/>
                  </a:lnTo>
                  <a:lnTo>
                    <a:pt x="140" y="185"/>
                  </a:lnTo>
                  <a:lnTo>
                    <a:pt x="140" y="185"/>
                  </a:lnTo>
                  <a:lnTo>
                    <a:pt x="140" y="185"/>
                  </a:lnTo>
                  <a:lnTo>
                    <a:pt x="140" y="185"/>
                  </a:lnTo>
                  <a:lnTo>
                    <a:pt x="140" y="185"/>
                  </a:lnTo>
                  <a:lnTo>
                    <a:pt x="140" y="185"/>
                  </a:lnTo>
                  <a:lnTo>
                    <a:pt x="139" y="185"/>
                  </a:lnTo>
                  <a:lnTo>
                    <a:pt x="139" y="185"/>
                  </a:lnTo>
                  <a:lnTo>
                    <a:pt x="139" y="184"/>
                  </a:lnTo>
                  <a:lnTo>
                    <a:pt x="139" y="184"/>
                  </a:lnTo>
                  <a:lnTo>
                    <a:pt x="139" y="184"/>
                  </a:lnTo>
                  <a:lnTo>
                    <a:pt x="139" y="184"/>
                  </a:lnTo>
                  <a:lnTo>
                    <a:pt x="138" y="184"/>
                  </a:lnTo>
                  <a:lnTo>
                    <a:pt x="138" y="184"/>
                  </a:lnTo>
                  <a:lnTo>
                    <a:pt x="138" y="184"/>
                  </a:lnTo>
                  <a:lnTo>
                    <a:pt x="138" y="184"/>
                  </a:lnTo>
                  <a:lnTo>
                    <a:pt x="138" y="184"/>
                  </a:lnTo>
                  <a:lnTo>
                    <a:pt x="138" y="184"/>
                  </a:lnTo>
                  <a:lnTo>
                    <a:pt x="138" y="184"/>
                  </a:lnTo>
                  <a:lnTo>
                    <a:pt x="138" y="184"/>
                  </a:lnTo>
                  <a:lnTo>
                    <a:pt x="137" y="184"/>
                  </a:lnTo>
                  <a:lnTo>
                    <a:pt x="137" y="184"/>
                  </a:lnTo>
                  <a:lnTo>
                    <a:pt x="137" y="184"/>
                  </a:lnTo>
                  <a:lnTo>
                    <a:pt x="137" y="184"/>
                  </a:lnTo>
                  <a:lnTo>
                    <a:pt x="137" y="183"/>
                  </a:lnTo>
                  <a:lnTo>
                    <a:pt x="137" y="183"/>
                  </a:lnTo>
                  <a:lnTo>
                    <a:pt x="136" y="183"/>
                  </a:lnTo>
                  <a:lnTo>
                    <a:pt x="136" y="183"/>
                  </a:lnTo>
                  <a:lnTo>
                    <a:pt x="121" y="178"/>
                  </a:lnTo>
                  <a:lnTo>
                    <a:pt x="108" y="170"/>
                  </a:lnTo>
                  <a:lnTo>
                    <a:pt x="94" y="163"/>
                  </a:lnTo>
                  <a:lnTo>
                    <a:pt x="82" y="155"/>
                  </a:lnTo>
                  <a:lnTo>
                    <a:pt x="70" y="147"/>
                  </a:lnTo>
                  <a:lnTo>
                    <a:pt x="59" y="138"/>
                  </a:lnTo>
                  <a:lnTo>
                    <a:pt x="49" y="128"/>
                  </a:lnTo>
                  <a:lnTo>
                    <a:pt x="39" y="118"/>
                  </a:lnTo>
                  <a:lnTo>
                    <a:pt x="31" y="109"/>
                  </a:lnTo>
                  <a:lnTo>
                    <a:pt x="24" y="98"/>
                  </a:lnTo>
                  <a:lnTo>
                    <a:pt x="17" y="87"/>
                  </a:lnTo>
                  <a:lnTo>
                    <a:pt x="11" y="76"/>
                  </a:lnTo>
                  <a:lnTo>
                    <a:pt x="7" y="66"/>
                  </a:lnTo>
                  <a:lnTo>
                    <a:pt x="3" y="55"/>
                  </a:lnTo>
                  <a:lnTo>
                    <a:pt x="1" y="43"/>
                  </a:lnTo>
                  <a:lnTo>
                    <a:pt x="0" y="32"/>
                  </a:lnTo>
                  <a:lnTo>
                    <a:pt x="0" y="32"/>
                  </a:lnTo>
                  <a:lnTo>
                    <a:pt x="12" y="49"/>
                  </a:lnTo>
                  <a:lnTo>
                    <a:pt x="28" y="64"/>
                  </a:lnTo>
                  <a:lnTo>
                    <a:pt x="46" y="80"/>
                  </a:lnTo>
                  <a:lnTo>
                    <a:pt x="66" y="94"/>
                  </a:lnTo>
                  <a:lnTo>
                    <a:pt x="89" y="105"/>
                  </a:lnTo>
                  <a:lnTo>
                    <a:pt x="112" y="116"/>
                  </a:lnTo>
                  <a:lnTo>
                    <a:pt x="138" y="126"/>
                  </a:lnTo>
                  <a:lnTo>
                    <a:pt x="165" y="132"/>
                  </a:lnTo>
                  <a:lnTo>
                    <a:pt x="165" y="132"/>
                  </a:lnTo>
                  <a:lnTo>
                    <a:pt x="182" y="136"/>
                  </a:lnTo>
                  <a:lnTo>
                    <a:pt x="200" y="138"/>
                  </a:lnTo>
                  <a:lnTo>
                    <a:pt x="217" y="139"/>
                  </a:lnTo>
                  <a:lnTo>
                    <a:pt x="233" y="140"/>
                  </a:lnTo>
                  <a:lnTo>
                    <a:pt x="233" y="140"/>
                  </a:lnTo>
                  <a:lnTo>
                    <a:pt x="250" y="139"/>
                  </a:lnTo>
                  <a:lnTo>
                    <a:pt x="267" y="138"/>
                  </a:lnTo>
                  <a:lnTo>
                    <a:pt x="284" y="136"/>
                  </a:lnTo>
                  <a:lnTo>
                    <a:pt x="300" y="132"/>
                  </a:lnTo>
                  <a:lnTo>
                    <a:pt x="315" y="128"/>
                  </a:lnTo>
                  <a:lnTo>
                    <a:pt x="330" y="123"/>
                  </a:lnTo>
                  <a:lnTo>
                    <a:pt x="343" y="116"/>
                  </a:lnTo>
                  <a:lnTo>
                    <a:pt x="357" y="110"/>
                  </a:lnTo>
                  <a:lnTo>
                    <a:pt x="368" y="102"/>
                  </a:lnTo>
                  <a:lnTo>
                    <a:pt x="379" y="94"/>
                  </a:lnTo>
                  <a:lnTo>
                    <a:pt x="389" y="85"/>
                  </a:lnTo>
                  <a:lnTo>
                    <a:pt x="398" y="75"/>
                  </a:lnTo>
                  <a:lnTo>
                    <a:pt x="406" y="64"/>
                  </a:lnTo>
                  <a:lnTo>
                    <a:pt x="412" y="54"/>
                  </a:lnTo>
                  <a:lnTo>
                    <a:pt x="417" y="42"/>
                  </a:lnTo>
                  <a:lnTo>
                    <a:pt x="421" y="30"/>
                  </a:lnTo>
                  <a:lnTo>
                    <a:pt x="421" y="30"/>
                  </a:lnTo>
                  <a:lnTo>
                    <a:pt x="423" y="15"/>
                  </a:lnTo>
                  <a:lnTo>
                    <a:pt x="423" y="0"/>
                  </a:lnTo>
                  <a:close/>
                </a:path>
              </a:pathLst>
            </a:custGeom>
            <a:solidFill>
              <a:srgbClr val="702E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13"/>
            <p:cNvSpPr>
              <a:spLocks/>
            </p:cNvSpPr>
            <p:nvPr/>
          </p:nvSpPr>
          <p:spPr bwMode="auto">
            <a:xfrm flipH="1">
              <a:off x="7653819" y="2723286"/>
              <a:ext cx="128612" cy="50386"/>
            </a:xfrm>
            <a:custGeom>
              <a:avLst/>
              <a:gdLst>
                <a:gd name="T0" fmla="*/ 436 w 448"/>
                <a:gd name="T1" fmla="*/ 22 h 207"/>
                <a:gd name="T2" fmla="*/ 448 w 448"/>
                <a:gd name="T3" fmla="*/ 69 h 207"/>
                <a:gd name="T4" fmla="*/ 445 w 448"/>
                <a:gd name="T5" fmla="*/ 94 h 207"/>
                <a:gd name="T6" fmla="*/ 445 w 448"/>
                <a:gd name="T7" fmla="*/ 94 h 207"/>
                <a:gd name="T8" fmla="*/ 445 w 448"/>
                <a:gd name="T9" fmla="*/ 95 h 207"/>
                <a:gd name="T10" fmla="*/ 445 w 448"/>
                <a:gd name="T11" fmla="*/ 95 h 207"/>
                <a:gd name="T12" fmla="*/ 445 w 448"/>
                <a:gd name="T13" fmla="*/ 96 h 207"/>
                <a:gd name="T14" fmla="*/ 445 w 448"/>
                <a:gd name="T15" fmla="*/ 96 h 207"/>
                <a:gd name="T16" fmla="*/ 445 w 448"/>
                <a:gd name="T17" fmla="*/ 97 h 207"/>
                <a:gd name="T18" fmla="*/ 444 w 448"/>
                <a:gd name="T19" fmla="*/ 98 h 207"/>
                <a:gd name="T20" fmla="*/ 444 w 448"/>
                <a:gd name="T21" fmla="*/ 100 h 207"/>
                <a:gd name="T22" fmla="*/ 429 w 448"/>
                <a:gd name="T23" fmla="*/ 134 h 207"/>
                <a:gd name="T24" fmla="*/ 390 w 448"/>
                <a:gd name="T25" fmla="*/ 170 h 207"/>
                <a:gd name="T26" fmla="*/ 338 w 448"/>
                <a:gd name="T27" fmla="*/ 195 h 207"/>
                <a:gd name="T28" fmla="*/ 275 w 448"/>
                <a:gd name="T29" fmla="*/ 206 h 207"/>
                <a:gd name="T30" fmla="*/ 257 w 448"/>
                <a:gd name="T31" fmla="*/ 207 h 207"/>
                <a:gd name="T32" fmla="*/ 223 w 448"/>
                <a:gd name="T33" fmla="*/ 205 h 207"/>
                <a:gd name="T34" fmla="*/ 188 w 448"/>
                <a:gd name="T35" fmla="*/ 199 h 207"/>
                <a:gd name="T36" fmla="*/ 188 w 448"/>
                <a:gd name="T37" fmla="*/ 199 h 207"/>
                <a:gd name="T38" fmla="*/ 187 w 448"/>
                <a:gd name="T39" fmla="*/ 199 h 207"/>
                <a:gd name="T40" fmla="*/ 186 w 448"/>
                <a:gd name="T41" fmla="*/ 199 h 207"/>
                <a:gd name="T42" fmla="*/ 186 w 448"/>
                <a:gd name="T43" fmla="*/ 199 h 207"/>
                <a:gd name="T44" fmla="*/ 185 w 448"/>
                <a:gd name="T45" fmla="*/ 198 h 207"/>
                <a:gd name="T46" fmla="*/ 185 w 448"/>
                <a:gd name="T47" fmla="*/ 198 h 207"/>
                <a:gd name="T48" fmla="*/ 182 w 448"/>
                <a:gd name="T49" fmla="*/ 198 h 207"/>
                <a:gd name="T50" fmla="*/ 181 w 448"/>
                <a:gd name="T51" fmla="*/ 197 h 207"/>
                <a:gd name="T52" fmla="*/ 181 w 448"/>
                <a:gd name="T53" fmla="*/ 197 h 207"/>
                <a:gd name="T54" fmla="*/ 147 w 448"/>
                <a:gd name="T55" fmla="*/ 188 h 207"/>
                <a:gd name="T56" fmla="*/ 146 w 448"/>
                <a:gd name="T57" fmla="*/ 188 h 207"/>
                <a:gd name="T58" fmla="*/ 146 w 448"/>
                <a:gd name="T59" fmla="*/ 188 h 207"/>
                <a:gd name="T60" fmla="*/ 145 w 448"/>
                <a:gd name="T61" fmla="*/ 186 h 207"/>
                <a:gd name="T62" fmla="*/ 145 w 448"/>
                <a:gd name="T63" fmla="*/ 186 h 207"/>
                <a:gd name="T64" fmla="*/ 144 w 448"/>
                <a:gd name="T65" fmla="*/ 186 h 207"/>
                <a:gd name="T66" fmla="*/ 142 w 448"/>
                <a:gd name="T67" fmla="*/ 186 h 207"/>
                <a:gd name="T68" fmla="*/ 142 w 448"/>
                <a:gd name="T69" fmla="*/ 186 h 207"/>
                <a:gd name="T70" fmla="*/ 141 w 448"/>
                <a:gd name="T71" fmla="*/ 185 h 207"/>
                <a:gd name="T72" fmla="*/ 141 w 448"/>
                <a:gd name="T73" fmla="*/ 185 h 207"/>
                <a:gd name="T74" fmla="*/ 140 w 448"/>
                <a:gd name="T75" fmla="*/ 185 h 207"/>
                <a:gd name="T76" fmla="*/ 140 w 448"/>
                <a:gd name="T77" fmla="*/ 185 h 207"/>
                <a:gd name="T78" fmla="*/ 139 w 448"/>
                <a:gd name="T79" fmla="*/ 184 h 207"/>
                <a:gd name="T80" fmla="*/ 138 w 448"/>
                <a:gd name="T81" fmla="*/ 184 h 207"/>
                <a:gd name="T82" fmla="*/ 138 w 448"/>
                <a:gd name="T83" fmla="*/ 184 h 207"/>
                <a:gd name="T84" fmla="*/ 137 w 448"/>
                <a:gd name="T85" fmla="*/ 184 h 207"/>
                <a:gd name="T86" fmla="*/ 137 w 448"/>
                <a:gd name="T87" fmla="*/ 183 h 207"/>
                <a:gd name="T88" fmla="*/ 121 w 448"/>
                <a:gd name="T89" fmla="*/ 178 h 207"/>
                <a:gd name="T90" fmla="*/ 70 w 448"/>
                <a:gd name="T91" fmla="*/ 147 h 207"/>
                <a:gd name="T92" fmla="*/ 31 w 448"/>
                <a:gd name="T93" fmla="*/ 109 h 207"/>
                <a:gd name="T94" fmla="*/ 7 w 448"/>
                <a:gd name="T95" fmla="*/ 66 h 207"/>
                <a:gd name="T96" fmla="*/ 0 w 448"/>
                <a:gd name="T97" fmla="*/ 32 h 207"/>
                <a:gd name="T98" fmla="*/ 66 w 448"/>
                <a:gd name="T99" fmla="*/ 94 h 207"/>
                <a:gd name="T100" fmla="*/ 165 w 448"/>
                <a:gd name="T101" fmla="*/ 132 h 207"/>
                <a:gd name="T102" fmla="*/ 217 w 448"/>
                <a:gd name="T103" fmla="*/ 139 h 207"/>
                <a:gd name="T104" fmla="*/ 267 w 448"/>
                <a:gd name="T105" fmla="*/ 138 h 207"/>
                <a:gd name="T106" fmla="*/ 330 w 448"/>
                <a:gd name="T107" fmla="*/ 123 h 207"/>
                <a:gd name="T108" fmla="*/ 379 w 448"/>
                <a:gd name="T109" fmla="*/ 94 h 207"/>
                <a:gd name="T110" fmla="*/ 412 w 448"/>
                <a:gd name="T111" fmla="*/ 54 h 207"/>
                <a:gd name="T112" fmla="*/ 423 w 448"/>
                <a:gd name="T113" fmla="*/ 1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8" h="207">
                  <a:moveTo>
                    <a:pt x="423" y="0"/>
                  </a:moveTo>
                  <a:lnTo>
                    <a:pt x="423" y="0"/>
                  </a:lnTo>
                  <a:lnTo>
                    <a:pt x="431" y="10"/>
                  </a:lnTo>
                  <a:lnTo>
                    <a:pt x="436" y="22"/>
                  </a:lnTo>
                  <a:lnTo>
                    <a:pt x="441" y="33"/>
                  </a:lnTo>
                  <a:lnTo>
                    <a:pt x="444" y="45"/>
                  </a:lnTo>
                  <a:lnTo>
                    <a:pt x="446" y="57"/>
                  </a:lnTo>
                  <a:lnTo>
                    <a:pt x="448" y="69"/>
                  </a:lnTo>
                  <a:lnTo>
                    <a:pt x="448" y="81"/>
                  </a:lnTo>
                  <a:lnTo>
                    <a:pt x="445" y="94"/>
                  </a:lnTo>
                  <a:lnTo>
                    <a:pt x="445" y="94"/>
                  </a:lnTo>
                  <a:lnTo>
                    <a:pt x="445" y="94"/>
                  </a:lnTo>
                  <a:lnTo>
                    <a:pt x="445" y="94"/>
                  </a:lnTo>
                  <a:lnTo>
                    <a:pt x="445" y="94"/>
                  </a:lnTo>
                  <a:lnTo>
                    <a:pt x="445" y="94"/>
                  </a:lnTo>
                  <a:lnTo>
                    <a:pt x="445" y="94"/>
                  </a:lnTo>
                  <a:lnTo>
                    <a:pt x="445" y="94"/>
                  </a:lnTo>
                  <a:lnTo>
                    <a:pt x="445" y="94"/>
                  </a:lnTo>
                  <a:lnTo>
                    <a:pt x="445" y="94"/>
                  </a:lnTo>
                  <a:lnTo>
                    <a:pt x="445" y="95"/>
                  </a:lnTo>
                  <a:lnTo>
                    <a:pt x="445" y="95"/>
                  </a:lnTo>
                  <a:lnTo>
                    <a:pt x="445" y="95"/>
                  </a:lnTo>
                  <a:lnTo>
                    <a:pt x="445" y="95"/>
                  </a:lnTo>
                  <a:lnTo>
                    <a:pt x="445" y="95"/>
                  </a:lnTo>
                  <a:lnTo>
                    <a:pt x="445" y="95"/>
                  </a:lnTo>
                  <a:lnTo>
                    <a:pt x="445" y="95"/>
                  </a:lnTo>
                  <a:lnTo>
                    <a:pt x="445" y="95"/>
                  </a:lnTo>
                  <a:lnTo>
                    <a:pt x="445" y="96"/>
                  </a:lnTo>
                  <a:lnTo>
                    <a:pt x="445" y="96"/>
                  </a:lnTo>
                  <a:lnTo>
                    <a:pt x="445" y="96"/>
                  </a:lnTo>
                  <a:lnTo>
                    <a:pt x="445" y="96"/>
                  </a:lnTo>
                  <a:lnTo>
                    <a:pt x="445" y="96"/>
                  </a:lnTo>
                  <a:lnTo>
                    <a:pt x="445" y="96"/>
                  </a:lnTo>
                  <a:lnTo>
                    <a:pt x="445" y="96"/>
                  </a:lnTo>
                  <a:lnTo>
                    <a:pt x="445" y="96"/>
                  </a:lnTo>
                  <a:lnTo>
                    <a:pt x="445" y="97"/>
                  </a:lnTo>
                  <a:lnTo>
                    <a:pt x="445" y="97"/>
                  </a:lnTo>
                  <a:lnTo>
                    <a:pt x="445" y="97"/>
                  </a:lnTo>
                  <a:lnTo>
                    <a:pt x="445" y="97"/>
                  </a:lnTo>
                  <a:lnTo>
                    <a:pt x="444" y="98"/>
                  </a:lnTo>
                  <a:lnTo>
                    <a:pt x="444" y="98"/>
                  </a:lnTo>
                  <a:lnTo>
                    <a:pt x="444" y="99"/>
                  </a:lnTo>
                  <a:lnTo>
                    <a:pt x="444" y="99"/>
                  </a:lnTo>
                  <a:lnTo>
                    <a:pt x="444" y="100"/>
                  </a:lnTo>
                  <a:lnTo>
                    <a:pt x="444" y="100"/>
                  </a:lnTo>
                  <a:lnTo>
                    <a:pt x="440" y="112"/>
                  </a:lnTo>
                  <a:lnTo>
                    <a:pt x="435" y="123"/>
                  </a:lnTo>
                  <a:lnTo>
                    <a:pt x="429" y="134"/>
                  </a:lnTo>
                  <a:lnTo>
                    <a:pt x="421" y="144"/>
                  </a:lnTo>
                  <a:lnTo>
                    <a:pt x="412" y="154"/>
                  </a:lnTo>
                  <a:lnTo>
                    <a:pt x="402" y="163"/>
                  </a:lnTo>
                  <a:lnTo>
                    <a:pt x="390" y="170"/>
                  </a:lnTo>
                  <a:lnTo>
                    <a:pt x="379" y="178"/>
                  </a:lnTo>
                  <a:lnTo>
                    <a:pt x="366" y="184"/>
                  </a:lnTo>
                  <a:lnTo>
                    <a:pt x="352" y="190"/>
                  </a:lnTo>
                  <a:lnTo>
                    <a:pt x="338" y="195"/>
                  </a:lnTo>
                  <a:lnTo>
                    <a:pt x="323" y="199"/>
                  </a:lnTo>
                  <a:lnTo>
                    <a:pt x="307" y="203"/>
                  </a:lnTo>
                  <a:lnTo>
                    <a:pt x="291" y="205"/>
                  </a:lnTo>
                  <a:lnTo>
                    <a:pt x="275" y="206"/>
                  </a:lnTo>
                  <a:lnTo>
                    <a:pt x="257" y="207"/>
                  </a:lnTo>
                  <a:lnTo>
                    <a:pt x="257" y="207"/>
                  </a:lnTo>
                  <a:lnTo>
                    <a:pt x="257" y="207"/>
                  </a:lnTo>
                  <a:lnTo>
                    <a:pt x="257" y="207"/>
                  </a:lnTo>
                  <a:lnTo>
                    <a:pt x="257" y="207"/>
                  </a:lnTo>
                  <a:lnTo>
                    <a:pt x="257" y="207"/>
                  </a:lnTo>
                  <a:lnTo>
                    <a:pt x="240" y="206"/>
                  </a:lnTo>
                  <a:lnTo>
                    <a:pt x="223" y="205"/>
                  </a:lnTo>
                  <a:lnTo>
                    <a:pt x="206" y="203"/>
                  </a:lnTo>
                  <a:lnTo>
                    <a:pt x="188" y="199"/>
                  </a:lnTo>
                  <a:lnTo>
                    <a:pt x="188" y="199"/>
                  </a:lnTo>
                  <a:lnTo>
                    <a:pt x="188" y="199"/>
                  </a:lnTo>
                  <a:lnTo>
                    <a:pt x="188" y="199"/>
                  </a:lnTo>
                  <a:lnTo>
                    <a:pt x="188" y="199"/>
                  </a:lnTo>
                  <a:lnTo>
                    <a:pt x="188" y="199"/>
                  </a:lnTo>
                  <a:lnTo>
                    <a:pt x="188" y="199"/>
                  </a:lnTo>
                  <a:lnTo>
                    <a:pt x="188" y="199"/>
                  </a:lnTo>
                  <a:lnTo>
                    <a:pt x="187" y="199"/>
                  </a:lnTo>
                  <a:lnTo>
                    <a:pt x="187" y="199"/>
                  </a:lnTo>
                  <a:lnTo>
                    <a:pt x="187" y="199"/>
                  </a:lnTo>
                  <a:lnTo>
                    <a:pt x="187" y="199"/>
                  </a:lnTo>
                  <a:lnTo>
                    <a:pt x="187" y="199"/>
                  </a:lnTo>
                  <a:lnTo>
                    <a:pt x="187" y="199"/>
                  </a:lnTo>
                  <a:lnTo>
                    <a:pt x="186" y="199"/>
                  </a:lnTo>
                  <a:lnTo>
                    <a:pt x="186" y="199"/>
                  </a:lnTo>
                  <a:lnTo>
                    <a:pt x="186" y="199"/>
                  </a:lnTo>
                  <a:lnTo>
                    <a:pt x="186" y="199"/>
                  </a:lnTo>
                  <a:lnTo>
                    <a:pt x="186" y="199"/>
                  </a:lnTo>
                  <a:lnTo>
                    <a:pt x="186" y="199"/>
                  </a:lnTo>
                  <a:lnTo>
                    <a:pt x="185" y="198"/>
                  </a:lnTo>
                  <a:lnTo>
                    <a:pt x="185" y="198"/>
                  </a:lnTo>
                  <a:lnTo>
                    <a:pt x="185" y="198"/>
                  </a:lnTo>
                  <a:lnTo>
                    <a:pt x="185" y="198"/>
                  </a:lnTo>
                  <a:lnTo>
                    <a:pt x="185" y="198"/>
                  </a:lnTo>
                  <a:lnTo>
                    <a:pt x="185" y="198"/>
                  </a:lnTo>
                  <a:lnTo>
                    <a:pt x="185" y="198"/>
                  </a:lnTo>
                  <a:lnTo>
                    <a:pt x="185" y="198"/>
                  </a:lnTo>
                  <a:lnTo>
                    <a:pt x="182" y="198"/>
                  </a:lnTo>
                  <a:lnTo>
                    <a:pt x="182" y="198"/>
                  </a:lnTo>
                  <a:lnTo>
                    <a:pt x="182" y="198"/>
                  </a:lnTo>
                  <a:lnTo>
                    <a:pt x="182" y="198"/>
                  </a:lnTo>
                  <a:lnTo>
                    <a:pt x="181" y="197"/>
                  </a:lnTo>
                  <a:lnTo>
                    <a:pt x="181" y="197"/>
                  </a:lnTo>
                  <a:lnTo>
                    <a:pt x="181" y="197"/>
                  </a:lnTo>
                  <a:lnTo>
                    <a:pt x="181" y="197"/>
                  </a:lnTo>
                  <a:lnTo>
                    <a:pt x="181" y="197"/>
                  </a:lnTo>
                  <a:lnTo>
                    <a:pt x="181" y="197"/>
                  </a:lnTo>
                  <a:lnTo>
                    <a:pt x="181" y="197"/>
                  </a:lnTo>
                  <a:lnTo>
                    <a:pt x="164" y="193"/>
                  </a:lnTo>
                  <a:lnTo>
                    <a:pt x="147" y="188"/>
                  </a:lnTo>
                  <a:lnTo>
                    <a:pt x="147" y="188"/>
                  </a:lnTo>
                  <a:lnTo>
                    <a:pt x="147" y="188"/>
                  </a:lnTo>
                  <a:lnTo>
                    <a:pt x="147" y="188"/>
                  </a:lnTo>
                  <a:lnTo>
                    <a:pt x="147" y="188"/>
                  </a:lnTo>
                  <a:lnTo>
                    <a:pt x="147" y="188"/>
                  </a:lnTo>
                  <a:lnTo>
                    <a:pt x="146" y="188"/>
                  </a:lnTo>
                  <a:lnTo>
                    <a:pt x="146" y="188"/>
                  </a:lnTo>
                  <a:lnTo>
                    <a:pt x="146" y="188"/>
                  </a:lnTo>
                  <a:lnTo>
                    <a:pt x="146" y="188"/>
                  </a:lnTo>
                  <a:lnTo>
                    <a:pt x="146" y="188"/>
                  </a:lnTo>
                  <a:lnTo>
                    <a:pt x="146" y="188"/>
                  </a:lnTo>
                  <a:lnTo>
                    <a:pt x="145" y="188"/>
                  </a:lnTo>
                  <a:lnTo>
                    <a:pt x="145" y="188"/>
                  </a:lnTo>
                  <a:lnTo>
                    <a:pt x="145" y="186"/>
                  </a:lnTo>
                  <a:lnTo>
                    <a:pt x="145" y="186"/>
                  </a:lnTo>
                  <a:lnTo>
                    <a:pt x="145" y="186"/>
                  </a:lnTo>
                  <a:lnTo>
                    <a:pt x="145" y="186"/>
                  </a:lnTo>
                  <a:lnTo>
                    <a:pt x="145" y="186"/>
                  </a:lnTo>
                  <a:lnTo>
                    <a:pt x="145" y="186"/>
                  </a:lnTo>
                  <a:lnTo>
                    <a:pt x="144" y="186"/>
                  </a:lnTo>
                  <a:lnTo>
                    <a:pt x="144" y="186"/>
                  </a:lnTo>
                  <a:lnTo>
                    <a:pt x="144" y="186"/>
                  </a:lnTo>
                  <a:lnTo>
                    <a:pt x="144" y="186"/>
                  </a:lnTo>
                  <a:lnTo>
                    <a:pt x="144" y="186"/>
                  </a:lnTo>
                  <a:lnTo>
                    <a:pt x="144" y="186"/>
                  </a:lnTo>
                  <a:lnTo>
                    <a:pt x="142" y="186"/>
                  </a:lnTo>
                  <a:lnTo>
                    <a:pt x="142" y="186"/>
                  </a:lnTo>
                  <a:lnTo>
                    <a:pt x="142" y="186"/>
                  </a:lnTo>
                  <a:lnTo>
                    <a:pt x="142" y="186"/>
                  </a:lnTo>
                  <a:lnTo>
                    <a:pt x="142" y="186"/>
                  </a:lnTo>
                  <a:lnTo>
                    <a:pt x="142" y="186"/>
                  </a:lnTo>
                  <a:lnTo>
                    <a:pt x="141" y="185"/>
                  </a:lnTo>
                  <a:lnTo>
                    <a:pt x="141" y="185"/>
                  </a:lnTo>
                  <a:lnTo>
                    <a:pt x="141" y="185"/>
                  </a:lnTo>
                  <a:lnTo>
                    <a:pt x="141" y="185"/>
                  </a:lnTo>
                  <a:lnTo>
                    <a:pt x="141" y="185"/>
                  </a:lnTo>
                  <a:lnTo>
                    <a:pt x="141" y="185"/>
                  </a:lnTo>
                  <a:lnTo>
                    <a:pt x="141" y="185"/>
                  </a:lnTo>
                  <a:lnTo>
                    <a:pt x="141" y="185"/>
                  </a:lnTo>
                  <a:lnTo>
                    <a:pt x="140" y="185"/>
                  </a:lnTo>
                  <a:lnTo>
                    <a:pt x="140" y="185"/>
                  </a:lnTo>
                  <a:lnTo>
                    <a:pt x="140" y="185"/>
                  </a:lnTo>
                  <a:lnTo>
                    <a:pt x="140" y="185"/>
                  </a:lnTo>
                  <a:lnTo>
                    <a:pt x="140" y="185"/>
                  </a:lnTo>
                  <a:lnTo>
                    <a:pt x="140" y="185"/>
                  </a:lnTo>
                  <a:lnTo>
                    <a:pt x="140" y="185"/>
                  </a:lnTo>
                  <a:lnTo>
                    <a:pt x="140" y="185"/>
                  </a:lnTo>
                  <a:lnTo>
                    <a:pt x="139" y="185"/>
                  </a:lnTo>
                  <a:lnTo>
                    <a:pt x="139" y="185"/>
                  </a:lnTo>
                  <a:lnTo>
                    <a:pt x="139" y="184"/>
                  </a:lnTo>
                  <a:lnTo>
                    <a:pt x="139" y="184"/>
                  </a:lnTo>
                  <a:lnTo>
                    <a:pt x="139" y="184"/>
                  </a:lnTo>
                  <a:lnTo>
                    <a:pt x="139" y="184"/>
                  </a:lnTo>
                  <a:lnTo>
                    <a:pt x="138" y="184"/>
                  </a:lnTo>
                  <a:lnTo>
                    <a:pt x="138" y="184"/>
                  </a:lnTo>
                  <a:lnTo>
                    <a:pt x="138" y="184"/>
                  </a:lnTo>
                  <a:lnTo>
                    <a:pt x="138" y="184"/>
                  </a:lnTo>
                  <a:lnTo>
                    <a:pt x="138" y="184"/>
                  </a:lnTo>
                  <a:lnTo>
                    <a:pt x="138" y="184"/>
                  </a:lnTo>
                  <a:lnTo>
                    <a:pt x="138" y="184"/>
                  </a:lnTo>
                  <a:lnTo>
                    <a:pt x="138" y="184"/>
                  </a:lnTo>
                  <a:lnTo>
                    <a:pt x="137" y="184"/>
                  </a:lnTo>
                  <a:lnTo>
                    <a:pt x="137" y="184"/>
                  </a:lnTo>
                  <a:lnTo>
                    <a:pt x="137" y="184"/>
                  </a:lnTo>
                  <a:lnTo>
                    <a:pt x="137" y="184"/>
                  </a:lnTo>
                  <a:lnTo>
                    <a:pt x="137" y="183"/>
                  </a:lnTo>
                  <a:lnTo>
                    <a:pt x="137" y="183"/>
                  </a:lnTo>
                  <a:lnTo>
                    <a:pt x="136" y="183"/>
                  </a:lnTo>
                  <a:lnTo>
                    <a:pt x="136" y="183"/>
                  </a:lnTo>
                  <a:lnTo>
                    <a:pt x="121" y="178"/>
                  </a:lnTo>
                  <a:lnTo>
                    <a:pt x="108" y="170"/>
                  </a:lnTo>
                  <a:lnTo>
                    <a:pt x="94" y="163"/>
                  </a:lnTo>
                  <a:lnTo>
                    <a:pt x="82" y="155"/>
                  </a:lnTo>
                  <a:lnTo>
                    <a:pt x="70" y="147"/>
                  </a:lnTo>
                  <a:lnTo>
                    <a:pt x="59" y="138"/>
                  </a:lnTo>
                  <a:lnTo>
                    <a:pt x="49" y="128"/>
                  </a:lnTo>
                  <a:lnTo>
                    <a:pt x="39" y="118"/>
                  </a:lnTo>
                  <a:lnTo>
                    <a:pt x="31" y="109"/>
                  </a:lnTo>
                  <a:lnTo>
                    <a:pt x="24" y="98"/>
                  </a:lnTo>
                  <a:lnTo>
                    <a:pt x="17" y="87"/>
                  </a:lnTo>
                  <a:lnTo>
                    <a:pt x="11" y="76"/>
                  </a:lnTo>
                  <a:lnTo>
                    <a:pt x="7" y="66"/>
                  </a:lnTo>
                  <a:lnTo>
                    <a:pt x="3" y="55"/>
                  </a:lnTo>
                  <a:lnTo>
                    <a:pt x="1" y="43"/>
                  </a:lnTo>
                  <a:lnTo>
                    <a:pt x="0" y="32"/>
                  </a:lnTo>
                  <a:lnTo>
                    <a:pt x="0" y="32"/>
                  </a:lnTo>
                  <a:lnTo>
                    <a:pt x="12" y="49"/>
                  </a:lnTo>
                  <a:lnTo>
                    <a:pt x="28" y="64"/>
                  </a:lnTo>
                  <a:lnTo>
                    <a:pt x="46" y="80"/>
                  </a:lnTo>
                  <a:lnTo>
                    <a:pt x="66" y="94"/>
                  </a:lnTo>
                  <a:lnTo>
                    <a:pt x="89" y="105"/>
                  </a:lnTo>
                  <a:lnTo>
                    <a:pt x="112" y="116"/>
                  </a:lnTo>
                  <a:lnTo>
                    <a:pt x="138" y="126"/>
                  </a:lnTo>
                  <a:lnTo>
                    <a:pt x="165" y="132"/>
                  </a:lnTo>
                  <a:lnTo>
                    <a:pt x="165" y="132"/>
                  </a:lnTo>
                  <a:lnTo>
                    <a:pt x="182" y="136"/>
                  </a:lnTo>
                  <a:lnTo>
                    <a:pt x="200" y="138"/>
                  </a:lnTo>
                  <a:lnTo>
                    <a:pt x="217" y="139"/>
                  </a:lnTo>
                  <a:lnTo>
                    <a:pt x="233" y="140"/>
                  </a:lnTo>
                  <a:lnTo>
                    <a:pt x="233" y="140"/>
                  </a:lnTo>
                  <a:lnTo>
                    <a:pt x="250" y="139"/>
                  </a:lnTo>
                  <a:lnTo>
                    <a:pt x="267" y="138"/>
                  </a:lnTo>
                  <a:lnTo>
                    <a:pt x="284" y="136"/>
                  </a:lnTo>
                  <a:lnTo>
                    <a:pt x="300" y="132"/>
                  </a:lnTo>
                  <a:lnTo>
                    <a:pt x="315" y="128"/>
                  </a:lnTo>
                  <a:lnTo>
                    <a:pt x="330" y="123"/>
                  </a:lnTo>
                  <a:lnTo>
                    <a:pt x="343" y="116"/>
                  </a:lnTo>
                  <a:lnTo>
                    <a:pt x="357" y="110"/>
                  </a:lnTo>
                  <a:lnTo>
                    <a:pt x="368" y="102"/>
                  </a:lnTo>
                  <a:lnTo>
                    <a:pt x="379" y="94"/>
                  </a:lnTo>
                  <a:lnTo>
                    <a:pt x="389" y="85"/>
                  </a:lnTo>
                  <a:lnTo>
                    <a:pt x="398" y="75"/>
                  </a:lnTo>
                  <a:lnTo>
                    <a:pt x="406" y="64"/>
                  </a:lnTo>
                  <a:lnTo>
                    <a:pt x="412" y="54"/>
                  </a:lnTo>
                  <a:lnTo>
                    <a:pt x="417" y="42"/>
                  </a:lnTo>
                  <a:lnTo>
                    <a:pt x="421" y="30"/>
                  </a:lnTo>
                  <a:lnTo>
                    <a:pt x="421" y="30"/>
                  </a:lnTo>
                  <a:lnTo>
                    <a:pt x="423" y="15"/>
                  </a:lnTo>
                  <a:lnTo>
                    <a:pt x="423"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14"/>
            <p:cNvSpPr>
              <a:spLocks/>
            </p:cNvSpPr>
            <p:nvPr/>
          </p:nvSpPr>
          <p:spPr bwMode="auto">
            <a:xfrm flipH="1">
              <a:off x="7653819" y="2718073"/>
              <a:ext cx="128612" cy="33011"/>
            </a:xfrm>
            <a:custGeom>
              <a:avLst/>
              <a:gdLst>
                <a:gd name="T0" fmla="*/ 1 w 444"/>
                <a:gd name="T1" fmla="*/ 19 h 132"/>
                <a:gd name="T2" fmla="*/ 1 w 444"/>
                <a:gd name="T3" fmla="*/ 18 h 132"/>
                <a:gd name="T4" fmla="*/ 1 w 444"/>
                <a:gd name="T5" fmla="*/ 18 h 132"/>
                <a:gd name="T6" fmla="*/ 20 w 444"/>
                <a:gd name="T7" fmla="*/ 11 h 132"/>
                <a:gd name="T8" fmla="*/ 43 w 444"/>
                <a:gd name="T9" fmla="*/ 6 h 132"/>
                <a:gd name="T10" fmla="*/ 55 w 444"/>
                <a:gd name="T11" fmla="*/ 4 h 132"/>
                <a:gd name="T12" fmla="*/ 70 w 444"/>
                <a:gd name="T13" fmla="*/ 2 h 132"/>
                <a:gd name="T14" fmla="*/ 84 w 444"/>
                <a:gd name="T15" fmla="*/ 0 h 132"/>
                <a:gd name="T16" fmla="*/ 100 w 444"/>
                <a:gd name="T17" fmla="*/ 0 h 132"/>
                <a:gd name="T18" fmla="*/ 116 w 444"/>
                <a:gd name="T19" fmla="*/ 0 h 132"/>
                <a:gd name="T20" fmla="*/ 134 w 444"/>
                <a:gd name="T21" fmla="*/ 3 h 132"/>
                <a:gd name="T22" fmla="*/ 152 w 444"/>
                <a:gd name="T23" fmla="*/ 6 h 132"/>
                <a:gd name="T24" fmla="*/ 171 w 444"/>
                <a:gd name="T25" fmla="*/ 10 h 132"/>
                <a:gd name="T26" fmla="*/ 191 w 444"/>
                <a:gd name="T27" fmla="*/ 16 h 132"/>
                <a:gd name="T28" fmla="*/ 211 w 444"/>
                <a:gd name="T29" fmla="*/ 23 h 132"/>
                <a:gd name="T30" fmla="*/ 233 w 444"/>
                <a:gd name="T31" fmla="*/ 33 h 132"/>
                <a:gd name="T32" fmla="*/ 255 w 444"/>
                <a:gd name="T33" fmla="*/ 44 h 132"/>
                <a:gd name="T34" fmla="*/ 255 w 444"/>
                <a:gd name="T35" fmla="*/ 44 h 132"/>
                <a:gd name="T36" fmla="*/ 288 w 444"/>
                <a:gd name="T37" fmla="*/ 60 h 132"/>
                <a:gd name="T38" fmla="*/ 318 w 444"/>
                <a:gd name="T39" fmla="*/ 74 h 132"/>
                <a:gd name="T40" fmla="*/ 345 w 444"/>
                <a:gd name="T41" fmla="*/ 85 h 132"/>
                <a:gd name="T42" fmla="*/ 368 w 444"/>
                <a:gd name="T43" fmla="*/ 94 h 132"/>
                <a:gd name="T44" fmla="*/ 389 w 444"/>
                <a:gd name="T45" fmla="*/ 102 h 132"/>
                <a:gd name="T46" fmla="*/ 410 w 444"/>
                <a:gd name="T47" fmla="*/ 107 h 132"/>
                <a:gd name="T48" fmla="*/ 428 w 444"/>
                <a:gd name="T49" fmla="*/ 111 h 132"/>
                <a:gd name="T50" fmla="*/ 444 w 444"/>
                <a:gd name="T51" fmla="*/ 113 h 132"/>
                <a:gd name="T52" fmla="*/ 444 w 444"/>
                <a:gd name="T53" fmla="*/ 114 h 132"/>
                <a:gd name="T54" fmla="*/ 444 w 444"/>
                <a:gd name="T55" fmla="*/ 114 h 132"/>
                <a:gd name="T56" fmla="*/ 441 w 444"/>
                <a:gd name="T57" fmla="*/ 122 h 132"/>
                <a:gd name="T58" fmla="*/ 438 w 444"/>
                <a:gd name="T59" fmla="*/ 131 h 132"/>
                <a:gd name="T60" fmla="*/ 438 w 444"/>
                <a:gd name="T61" fmla="*/ 131 h 132"/>
                <a:gd name="T62" fmla="*/ 422 w 444"/>
                <a:gd name="T63" fmla="*/ 132 h 132"/>
                <a:gd name="T64" fmla="*/ 405 w 444"/>
                <a:gd name="T65" fmla="*/ 131 h 132"/>
                <a:gd name="T66" fmla="*/ 386 w 444"/>
                <a:gd name="T67" fmla="*/ 129 h 132"/>
                <a:gd name="T68" fmla="*/ 366 w 444"/>
                <a:gd name="T69" fmla="*/ 125 h 132"/>
                <a:gd name="T70" fmla="*/ 342 w 444"/>
                <a:gd name="T71" fmla="*/ 117 h 132"/>
                <a:gd name="T72" fmla="*/ 318 w 444"/>
                <a:gd name="T73" fmla="*/ 108 h 132"/>
                <a:gd name="T74" fmla="*/ 290 w 444"/>
                <a:gd name="T75" fmla="*/ 95 h 132"/>
                <a:gd name="T76" fmla="*/ 258 w 444"/>
                <a:gd name="T77" fmla="*/ 80 h 132"/>
                <a:gd name="T78" fmla="*/ 258 w 444"/>
                <a:gd name="T79" fmla="*/ 80 h 132"/>
                <a:gd name="T80" fmla="*/ 236 w 444"/>
                <a:gd name="T81" fmla="*/ 70 h 132"/>
                <a:gd name="T82" fmla="*/ 213 w 444"/>
                <a:gd name="T83" fmla="*/ 60 h 132"/>
                <a:gd name="T84" fmla="*/ 192 w 444"/>
                <a:gd name="T85" fmla="*/ 51 h 132"/>
                <a:gd name="T86" fmla="*/ 172 w 444"/>
                <a:gd name="T87" fmla="*/ 45 h 132"/>
                <a:gd name="T88" fmla="*/ 153 w 444"/>
                <a:gd name="T89" fmla="*/ 38 h 132"/>
                <a:gd name="T90" fmla="*/ 134 w 444"/>
                <a:gd name="T91" fmla="*/ 34 h 132"/>
                <a:gd name="T92" fmla="*/ 116 w 444"/>
                <a:gd name="T93" fmla="*/ 31 h 132"/>
                <a:gd name="T94" fmla="*/ 99 w 444"/>
                <a:gd name="T95" fmla="*/ 27 h 132"/>
                <a:gd name="T96" fmla="*/ 83 w 444"/>
                <a:gd name="T97" fmla="*/ 25 h 132"/>
                <a:gd name="T98" fmla="*/ 69 w 444"/>
                <a:gd name="T99" fmla="*/ 24 h 132"/>
                <a:gd name="T100" fmla="*/ 42 w 444"/>
                <a:gd name="T101" fmla="*/ 23 h 132"/>
                <a:gd name="T102" fmla="*/ 18 w 444"/>
                <a:gd name="T103" fmla="*/ 25 h 132"/>
                <a:gd name="T104" fmla="*/ 0 w 444"/>
                <a:gd name="T105" fmla="*/ 27 h 132"/>
                <a:gd name="T106" fmla="*/ 0 w 444"/>
                <a:gd name="T107" fmla="*/ 27 h 132"/>
                <a:gd name="T108" fmla="*/ 1 w 444"/>
                <a:gd name="T109" fmla="*/ 19 h 132"/>
                <a:gd name="T110" fmla="*/ 1 w 444"/>
                <a:gd name="T111" fmla="*/ 1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4" h="132">
                  <a:moveTo>
                    <a:pt x="1" y="19"/>
                  </a:moveTo>
                  <a:lnTo>
                    <a:pt x="1" y="18"/>
                  </a:lnTo>
                  <a:lnTo>
                    <a:pt x="1" y="18"/>
                  </a:lnTo>
                  <a:lnTo>
                    <a:pt x="20" y="11"/>
                  </a:lnTo>
                  <a:lnTo>
                    <a:pt x="43" y="6"/>
                  </a:lnTo>
                  <a:lnTo>
                    <a:pt x="55" y="4"/>
                  </a:lnTo>
                  <a:lnTo>
                    <a:pt x="70" y="2"/>
                  </a:lnTo>
                  <a:lnTo>
                    <a:pt x="84" y="0"/>
                  </a:lnTo>
                  <a:lnTo>
                    <a:pt x="100" y="0"/>
                  </a:lnTo>
                  <a:lnTo>
                    <a:pt x="116" y="0"/>
                  </a:lnTo>
                  <a:lnTo>
                    <a:pt x="134" y="3"/>
                  </a:lnTo>
                  <a:lnTo>
                    <a:pt x="152" y="6"/>
                  </a:lnTo>
                  <a:lnTo>
                    <a:pt x="171" y="10"/>
                  </a:lnTo>
                  <a:lnTo>
                    <a:pt x="191" y="16"/>
                  </a:lnTo>
                  <a:lnTo>
                    <a:pt x="211" y="23"/>
                  </a:lnTo>
                  <a:lnTo>
                    <a:pt x="233" y="33"/>
                  </a:lnTo>
                  <a:lnTo>
                    <a:pt x="255" y="44"/>
                  </a:lnTo>
                  <a:lnTo>
                    <a:pt x="255" y="44"/>
                  </a:lnTo>
                  <a:lnTo>
                    <a:pt x="288" y="60"/>
                  </a:lnTo>
                  <a:lnTo>
                    <a:pt x="318" y="74"/>
                  </a:lnTo>
                  <a:lnTo>
                    <a:pt x="345" y="85"/>
                  </a:lnTo>
                  <a:lnTo>
                    <a:pt x="368" y="94"/>
                  </a:lnTo>
                  <a:lnTo>
                    <a:pt x="389" y="102"/>
                  </a:lnTo>
                  <a:lnTo>
                    <a:pt x="410" y="107"/>
                  </a:lnTo>
                  <a:lnTo>
                    <a:pt x="428" y="111"/>
                  </a:lnTo>
                  <a:lnTo>
                    <a:pt x="444" y="113"/>
                  </a:lnTo>
                  <a:lnTo>
                    <a:pt x="444" y="114"/>
                  </a:lnTo>
                  <a:lnTo>
                    <a:pt x="444" y="114"/>
                  </a:lnTo>
                  <a:lnTo>
                    <a:pt x="441" y="122"/>
                  </a:lnTo>
                  <a:lnTo>
                    <a:pt x="438" y="131"/>
                  </a:lnTo>
                  <a:lnTo>
                    <a:pt x="438" y="131"/>
                  </a:lnTo>
                  <a:lnTo>
                    <a:pt x="422" y="132"/>
                  </a:lnTo>
                  <a:lnTo>
                    <a:pt x="405" y="131"/>
                  </a:lnTo>
                  <a:lnTo>
                    <a:pt x="386" y="129"/>
                  </a:lnTo>
                  <a:lnTo>
                    <a:pt x="366" y="125"/>
                  </a:lnTo>
                  <a:lnTo>
                    <a:pt x="342" y="117"/>
                  </a:lnTo>
                  <a:lnTo>
                    <a:pt x="318" y="108"/>
                  </a:lnTo>
                  <a:lnTo>
                    <a:pt x="290" y="95"/>
                  </a:lnTo>
                  <a:lnTo>
                    <a:pt x="258" y="80"/>
                  </a:lnTo>
                  <a:lnTo>
                    <a:pt x="258" y="80"/>
                  </a:lnTo>
                  <a:lnTo>
                    <a:pt x="236" y="70"/>
                  </a:lnTo>
                  <a:lnTo>
                    <a:pt x="213" y="60"/>
                  </a:lnTo>
                  <a:lnTo>
                    <a:pt x="192" y="51"/>
                  </a:lnTo>
                  <a:lnTo>
                    <a:pt x="172" y="45"/>
                  </a:lnTo>
                  <a:lnTo>
                    <a:pt x="153" y="38"/>
                  </a:lnTo>
                  <a:lnTo>
                    <a:pt x="134" y="34"/>
                  </a:lnTo>
                  <a:lnTo>
                    <a:pt x="116" y="31"/>
                  </a:lnTo>
                  <a:lnTo>
                    <a:pt x="99" y="27"/>
                  </a:lnTo>
                  <a:lnTo>
                    <a:pt x="83" y="25"/>
                  </a:lnTo>
                  <a:lnTo>
                    <a:pt x="69" y="24"/>
                  </a:lnTo>
                  <a:lnTo>
                    <a:pt x="42" y="23"/>
                  </a:lnTo>
                  <a:lnTo>
                    <a:pt x="18" y="25"/>
                  </a:lnTo>
                  <a:lnTo>
                    <a:pt x="0" y="27"/>
                  </a:lnTo>
                  <a:lnTo>
                    <a:pt x="0" y="27"/>
                  </a:lnTo>
                  <a:lnTo>
                    <a:pt x="1" y="19"/>
                  </a:lnTo>
                  <a:lnTo>
                    <a:pt x="1" y="19"/>
                  </a:lnTo>
                  <a:close/>
                </a:path>
              </a:pathLst>
            </a:custGeom>
            <a:solidFill>
              <a:srgbClr val="4B1E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15"/>
            <p:cNvSpPr>
              <a:spLocks/>
            </p:cNvSpPr>
            <p:nvPr/>
          </p:nvSpPr>
          <p:spPr bwMode="auto">
            <a:xfrm flipH="1">
              <a:off x="7772003" y="2556492"/>
              <a:ext cx="92114" cy="109458"/>
            </a:xfrm>
            <a:custGeom>
              <a:avLst/>
              <a:gdLst>
                <a:gd name="T0" fmla="*/ 320 w 322"/>
                <a:gd name="T1" fmla="*/ 235 h 435"/>
                <a:gd name="T2" fmla="*/ 322 w 322"/>
                <a:gd name="T3" fmla="*/ 190 h 435"/>
                <a:gd name="T4" fmla="*/ 318 w 322"/>
                <a:gd name="T5" fmla="*/ 148 h 435"/>
                <a:gd name="T6" fmla="*/ 307 w 322"/>
                <a:gd name="T7" fmla="*/ 110 h 435"/>
                <a:gd name="T8" fmla="*/ 291 w 322"/>
                <a:gd name="T9" fmla="*/ 76 h 435"/>
                <a:gd name="T10" fmla="*/ 271 w 322"/>
                <a:gd name="T11" fmla="*/ 47 h 435"/>
                <a:gd name="T12" fmla="*/ 246 w 322"/>
                <a:gd name="T13" fmla="*/ 24 h 435"/>
                <a:gd name="T14" fmla="*/ 217 w 322"/>
                <a:gd name="T15" fmla="*/ 8 h 435"/>
                <a:gd name="T16" fmla="*/ 186 w 322"/>
                <a:gd name="T17" fmla="*/ 0 h 435"/>
                <a:gd name="T18" fmla="*/ 170 w 322"/>
                <a:gd name="T19" fmla="*/ 0 h 435"/>
                <a:gd name="T20" fmla="*/ 137 w 322"/>
                <a:gd name="T21" fmla="*/ 6 h 435"/>
                <a:gd name="T22" fmla="*/ 107 w 322"/>
                <a:gd name="T23" fmla="*/ 19 h 435"/>
                <a:gd name="T24" fmla="*/ 79 w 322"/>
                <a:gd name="T25" fmla="*/ 39 h 435"/>
                <a:gd name="T26" fmla="*/ 54 w 322"/>
                <a:gd name="T27" fmla="*/ 66 h 435"/>
                <a:gd name="T28" fmla="*/ 33 w 322"/>
                <a:gd name="T29" fmla="*/ 100 h 435"/>
                <a:gd name="T30" fmla="*/ 16 w 322"/>
                <a:gd name="T31" fmla="*/ 137 h 435"/>
                <a:gd name="T32" fmla="*/ 6 w 322"/>
                <a:gd name="T33" fmla="*/ 178 h 435"/>
                <a:gd name="T34" fmla="*/ 3 w 322"/>
                <a:gd name="T35" fmla="*/ 201 h 435"/>
                <a:gd name="T36" fmla="*/ 0 w 322"/>
                <a:gd name="T37" fmla="*/ 244 h 435"/>
                <a:gd name="T38" fmla="*/ 5 w 322"/>
                <a:gd name="T39" fmla="*/ 286 h 435"/>
                <a:gd name="T40" fmla="*/ 16 w 322"/>
                <a:gd name="T41" fmla="*/ 325 h 435"/>
                <a:gd name="T42" fmla="*/ 32 w 322"/>
                <a:gd name="T43" fmla="*/ 359 h 435"/>
                <a:gd name="T44" fmla="*/ 52 w 322"/>
                <a:gd name="T45" fmla="*/ 388 h 435"/>
                <a:gd name="T46" fmla="*/ 77 w 322"/>
                <a:gd name="T47" fmla="*/ 411 h 435"/>
                <a:gd name="T48" fmla="*/ 105 w 322"/>
                <a:gd name="T49" fmla="*/ 427 h 435"/>
                <a:gd name="T50" fmla="*/ 137 w 322"/>
                <a:gd name="T51" fmla="*/ 434 h 435"/>
                <a:gd name="T52" fmla="*/ 153 w 322"/>
                <a:gd name="T53" fmla="*/ 435 h 435"/>
                <a:gd name="T54" fmla="*/ 186 w 322"/>
                <a:gd name="T55" fmla="*/ 430 h 435"/>
                <a:gd name="T56" fmla="*/ 216 w 322"/>
                <a:gd name="T57" fmla="*/ 416 h 435"/>
                <a:gd name="T58" fmla="*/ 244 w 322"/>
                <a:gd name="T59" fmla="*/ 396 h 435"/>
                <a:gd name="T60" fmla="*/ 269 w 322"/>
                <a:gd name="T61" fmla="*/ 369 h 435"/>
                <a:gd name="T62" fmla="*/ 290 w 322"/>
                <a:gd name="T63" fmla="*/ 335 h 435"/>
                <a:gd name="T64" fmla="*/ 306 w 322"/>
                <a:gd name="T65" fmla="*/ 298 h 435"/>
                <a:gd name="T66" fmla="*/ 317 w 322"/>
                <a:gd name="T67" fmla="*/ 25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2" h="435">
                  <a:moveTo>
                    <a:pt x="320" y="235"/>
                  </a:moveTo>
                  <a:lnTo>
                    <a:pt x="320" y="235"/>
                  </a:lnTo>
                  <a:lnTo>
                    <a:pt x="322" y="212"/>
                  </a:lnTo>
                  <a:lnTo>
                    <a:pt x="322" y="190"/>
                  </a:lnTo>
                  <a:lnTo>
                    <a:pt x="320" y="169"/>
                  </a:lnTo>
                  <a:lnTo>
                    <a:pt x="318" y="148"/>
                  </a:lnTo>
                  <a:lnTo>
                    <a:pt x="313" y="129"/>
                  </a:lnTo>
                  <a:lnTo>
                    <a:pt x="307" y="110"/>
                  </a:lnTo>
                  <a:lnTo>
                    <a:pt x="300" y="92"/>
                  </a:lnTo>
                  <a:lnTo>
                    <a:pt x="291" y="76"/>
                  </a:lnTo>
                  <a:lnTo>
                    <a:pt x="282" y="61"/>
                  </a:lnTo>
                  <a:lnTo>
                    <a:pt x="271" y="47"/>
                  </a:lnTo>
                  <a:lnTo>
                    <a:pt x="258" y="35"/>
                  </a:lnTo>
                  <a:lnTo>
                    <a:pt x="246" y="24"/>
                  </a:lnTo>
                  <a:lnTo>
                    <a:pt x="233" y="15"/>
                  </a:lnTo>
                  <a:lnTo>
                    <a:pt x="217" y="8"/>
                  </a:lnTo>
                  <a:lnTo>
                    <a:pt x="202" y="4"/>
                  </a:lnTo>
                  <a:lnTo>
                    <a:pt x="186" y="0"/>
                  </a:lnTo>
                  <a:lnTo>
                    <a:pt x="186" y="0"/>
                  </a:lnTo>
                  <a:lnTo>
                    <a:pt x="170" y="0"/>
                  </a:lnTo>
                  <a:lnTo>
                    <a:pt x="153" y="1"/>
                  </a:lnTo>
                  <a:lnTo>
                    <a:pt x="137" y="6"/>
                  </a:lnTo>
                  <a:lnTo>
                    <a:pt x="122" y="11"/>
                  </a:lnTo>
                  <a:lnTo>
                    <a:pt x="107" y="19"/>
                  </a:lnTo>
                  <a:lnTo>
                    <a:pt x="92" y="28"/>
                  </a:lnTo>
                  <a:lnTo>
                    <a:pt x="79" y="39"/>
                  </a:lnTo>
                  <a:lnTo>
                    <a:pt x="67" y="52"/>
                  </a:lnTo>
                  <a:lnTo>
                    <a:pt x="54" y="66"/>
                  </a:lnTo>
                  <a:lnTo>
                    <a:pt x="43" y="82"/>
                  </a:lnTo>
                  <a:lnTo>
                    <a:pt x="33" y="100"/>
                  </a:lnTo>
                  <a:lnTo>
                    <a:pt x="24" y="118"/>
                  </a:lnTo>
                  <a:lnTo>
                    <a:pt x="16" y="137"/>
                  </a:lnTo>
                  <a:lnTo>
                    <a:pt x="11" y="157"/>
                  </a:lnTo>
                  <a:lnTo>
                    <a:pt x="6" y="178"/>
                  </a:lnTo>
                  <a:lnTo>
                    <a:pt x="3" y="201"/>
                  </a:lnTo>
                  <a:lnTo>
                    <a:pt x="3" y="201"/>
                  </a:lnTo>
                  <a:lnTo>
                    <a:pt x="0" y="223"/>
                  </a:lnTo>
                  <a:lnTo>
                    <a:pt x="0" y="244"/>
                  </a:lnTo>
                  <a:lnTo>
                    <a:pt x="2" y="266"/>
                  </a:lnTo>
                  <a:lnTo>
                    <a:pt x="5" y="286"/>
                  </a:lnTo>
                  <a:lnTo>
                    <a:pt x="9" y="306"/>
                  </a:lnTo>
                  <a:lnTo>
                    <a:pt x="16" y="325"/>
                  </a:lnTo>
                  <a:lnTo>
                    <a:pt x="23" y="343"/>
                  </a:lnTo>
                  <a:lnTo>
                    <a:pt x="32" y="359"/>
                  </a:lnTo>
                  <a:lnTo>
                    <a:pt x="41" y="374"/>
                  </a:lnTo>
                  <a:lnTo>
                    <a:pt x="52" y="388"/>
                  </a:lnTo>
                  <a:lnTo>
                    <a:pt x="64" y="400"/>
                  </a:lnTo>
                  <a:lnTo>
                    <a:pt x="77" y="411"/>
                  </a:lnTo>
                  <a:lnTo>
                    <a:pt x="90" y="419"/>
                  </a:lnTo>
                  <a:lnTo>
                    <a:pt x="105" y="427"/>
                  </a:lnTo>
                  <a:lnTo>
                    <a:pt x="120" y="431"/>
                  </a:lnTo>
                  <a:lnTo>
                    <a:pt x="137" y="434"/>
                  </a:lnTo>
                  <a:lnTo>
                    <a:pt x="137" y="434"/>
                  </a:lnTo>
                  <a:lnTo>
                    <a:pt x="153" y="435"/>
                  </a:lnTo>
                  <a:lnTo>
                    <a:pt x="170" y="433"/>
                  </a:lnTo>
                  <a:lnTo>
                    <a:pt x="186" y="430"/>
                  </a:lnTo>
                  <a:lnTo>
                    <a:pt x="201" y="424"/>
                  </a:lnTo>
                  <a:lnTo>
                    <a:pt x="216" y="416"/>
                  </a:lnTo>
                  <a:lnTo>
                    <a:pt x="230" y="406"/>
                  </a:lnTo>
                  <a:lnTo>
                    <a:pt x="244" y="396"/>
                  </a:lnTo>
                  <a:lnTo>
                    <a:pt x="256" y="383"/>
                  </a:lnTo>
                  <a:lnTo>
                    <a:pt x="269" y="369"/>
                  </a:lnTo>
                  <a:lnTo>
                    <a:pt x="280" y="352"/>
                  </a:lnTo>
                  <a:lnTo>
                    <a:pt x="290" y="335"/>
                  </a:lnTo>
                  <a:lnTo>
                    <a:pt x="299" y="318"/>
                  </a:lnTo>
                  <a:lnTo>
                    <a:pt x="306" y="298"/>
                  </a:lnTo>
                  <a:lnTo>
                    <a:pt x="312" y="278"/>
                  </a:lnTo>
                  <a:lnTo>
                    <a:pt x="317" y="256"/>
                  </a:lnTo>
                  <a:lnTo>
                    <a:pt x="320" y="235"/>
                  </a:lnTo>
                  <a:close/>
                </a:path>
              </a:pathLst>
            </a:custGeom>
            <a:solidFill>
              <a:srgbClr val="7E302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16"/>
            <p:cNvSpPr>
              <a:spLocks/>
            </p:cNvSpPr>
            <p:nvPr/>
          </p:nvSpPr>
          <p:spPr bwMode="auto">
            <a:xfrm flipH="1">
              <a:off x="7772003" y="2556492"/>
              <a:ext cx="92114" cy="109458"/>
            </a:xfrm>
            <a:custGeom>
              <a:avLst/>
              <a:gdLst>
                <a:gd name="T0" fmla="*/ 320 w 322"/>
                <a:gd name="T1" fmla="*/ 235 h 435"/>
                <a:gd name="T2" fmla="*/ 322 w 322"/>
                <a:gd name="T3" fmla="*/ 190 h 435"/>
                <a:gd name="T4" fmla="*/ 318 w 322"/>
                <a:gd name="T5" fmla="*/ 148 h 435"/>
                <a:gd name="T6" fmla="*/ 307 w 322"/>
                <a:gd name="T7" fmla="*/ 110 h 435"/>
                <a:gd name="T8" fmla="*/ 291 w 322"/>
                <a:gd name="T9" fmla="*/ 76 h 435"/>
                <a:gd name="T10" fmla="*/ 271 w 322"/>
                <a:gd name="T11" fmla="*/ 47 h 435"/>
                <a:gd name="T12" fmla="*/ 246 w 322"/>
                <a:gd name="T13" fmla="*/ 24 h 435"/>
                <a:gd name="T14" fmla="*/ 217 w 322"/>
                <a:gd name="T15" fmla="*/ 8 h 435"/>
                <a:gd name="T16" fmla="*/ 186 w 322"/>
                <a:gd name="T17" fmla="*/ 0 h 435"/>
                <a:gd name="T18" fmla="*/ 170 w 322"/>
                <a:gd name="T19" fmla="*/ 0 h 435"/>
                <a:gd name="T20" fmla="*/ 137 w 322"/>
                <a:gd name="T21" fmla="*/ 6 h 435"/>
                <a:gd name="T22" fmla="*/ 107 w 322"/>
                <a:gd name="T23" fmla="*/ 19 h 435"/>
                <a:gd name="T24" fmla="*/ 79 w 322"/>
                <a:gd name="T25" fmla="*/ 39 h 435"/>
                <a:gd name="T26" fmla="*/ 54 w 322"/>
                <a:gd name="T27" fmla="*/ 66 h 435"/>
                <a:gd name="T28" fmla="*/ 33 w 322"/>
                <a:gd name="T29" fmla="*/ 100 h 435"/>
                <a:gd name="T30" fmla="*/ 16 w 322"/>
                <a:gd name="T31" fmla="*/ 137 h 435"/>
                <a:gd name="T32" fmla="*/ 6 w 322"/>
                <a:gd name="T33" fmla="*/ 178 h 435"/>
                <a:gd name="T34" fmla="*/ 3 w 322"/>
                <a:gd name="T35" fmla="*/ 201 h 435"/>
                <a:gd name="T36" fmla="*/ 0 w 322"/>
                <a:gd name="T37" fmla="*/ 244 h 435"/>
                <a:gd name="T38" fmla="*/ 5 w 322"/>
                <a:gd name="T39" fmla="*/ 286 h 435"/>
                <a:gd name="T40" fmla="*/ 16 w 322"/>
                <a:gd name="T41" fmla="*/ 325 h 435"/>
                <a:gd name="T42" fmla="*/ 32 w 322"/>
                <a:gd name="T43" fmla="*/ 359 h 435"/>
                <a:gd name="T44" fmla="*/ 52 w 322"/>
                <a:gd name="T45" fmla="*/ 388 h 435"/>
                <a:gd name="T46" fmla="*/ 77 w 322"/>
                <a:gd name="T47" fmla="*/ 411 h 435"/>
                <a:gd name="T48" fmla="*/ 105 w 322"/>
                <a:gd name="T49" fmla="*/ 427 h 435"/>
                <a:gd name="T50" fmla="*/ 137 w 322"/>
                <a:gd name="T51" fmla="*/ 434 h 435"/>
                <a:gd name="T52" fmla="*/ 153 w 322"/>
                <a:gd name="T53" fmla="*/ 435 h 435"/>
                <a:gd name="T54" fmla="*/ 186 w 322"/>
                <a:gd name="T55" fmla="*/ 430 h 435"/>
                <a:gd name="T56" fmla="*/ 216 w 322"/>
                <a:gd name="T57" fmla="*/ 416 h 435"/>
                <a:gd name="T58" fmla="*/ 244 w 322"/>
                <a:gd name="T59" fmla="*/ 396 h 435"/>
                <a:gd name="T60" fmla="*/ 269 w 322"/>
                <a:gd name="T61" fmla="*/ 369 h 435"/>
                <a:gd name="T62" fmla="*/ 290 w 322"/>
                <a:gd name="T63" fmla="*/ 335 h 435"/>
                <a:gd name="T64" fmla="*/ 306 w 322"/>
                <a:gd name="T65" fmla="*/ 298 h 435"/>
                <a:gd name="T66" fmla="*/ 317 w 322"/>
                <a:gd name="T67" fmla="*/ 25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2" h="435">
                  <a:moveTo>
                    <a:pt x="320" y="235"/>
                  </a:moveTo>
                  <a:lnTo>
                    <a:pt x="320" y="235"/>
                  </a:lnTo>
                  <a:lnTo>
                    <a:pt x="322" y="212"/>
                  </a:lnTo>
                  <a:lnTo>
                    <a:pt x="322" y="190"/>
                  </a:lnTo>
                  <a:lnTo>
                    <a:pt x="320" y="169"/>
                  </a:lnTo>
                  <a:lnTo>
                    <a:pt x="318" y="148"/>
                  </a:lnTo>
                  <a:lnTo>
                    <a:pt x="313" y="129"/>
                  </a:lnTo>
                  <a:lnTo>
                    <a:pt x="307" y="110"/>
                  </a:lnTo>
                  <a:lnTo>
                    <a:pt x="300" y="92"/>
                  </a:lnTo>
                  <a:lnTo>
                    <a:pt x="291" y="76"/>
                  </a:lnTo>
                  <a:lnTo>
                    <a:pt x="282" y="61"/>
                  </a:lnTo>
                  <a:lnTo>
                    <a:pt x="271" y="47"/>
                  </a:lnTo>
                  <a:lnTo>
                    <a:pt x="258" y="35"/>
                  </a:lnTo>
                  <a:lnTo>
                    <a:pt x="246" y="24"/>
                  </a:lnTo>
                  <a:lnTo>
                    <a:pt x="233" y="15"/>
                  </a:lnTo>
                  <a:lnTo>
                    <a:pt x="217" y="8"/>
                  </a:lnTo>
                  <a:lnTo>
                    <a:pt x="202" y="4"/>
                  </a:lnTo>
                  <a:lnTo>
                    <a:pt x="186" y="0"/>
                  </a:lnTo>
                  <a:lnTo>
                    <a:pt x="186" y="0"/>
                  </a:lnTo>
                  <a:lnTo>
                    <a:pt x="170" y="0"/>
                  </a:lnTo>
                  <a:lnTo>
                    <a:pt x="153" y="1"/>
                  </a:lnTo>
                  <a:lnTo>
                    <a:pt x="137" y="6"/>
                  </a:lnTo>
                  <a:lnTo>
                    <a:pt x="122" y="11"/>
                  </a:lnTo>
                  <a:lnTo>
                    <a:pt x="107" y="19"/>
                  </a:lnTo>
                  <a:lnTo>
                    <a:pt x="92" y="28"/>
                  </a:lnTo>
                  <a:lnTo>
                    <a:pt x="79" y="39"/>
                  </a:lnTo>
                  <a:lnTo>
                    <a:pt x="67" y="52"/>
                  </a:lnTo>
                  <a:lnTo>
                    <a:pt x="54" y="66"/>
                  </a:lnTo>
                  <a:lnTo>
                    <a:pt x="43" y="82"/>
                  </a:lnTo>
                  <a:lnTo>
                    <a:pt x="33" y="100"/>
                  </a:lnTo>
                  <a:lnTo>
                    <a:pt x="24" y="118"/>
                  </a:lnTo>
                  <a:lnTo>
                    <a:pt x="16" y="137"/>
                  </a:lnTo>
                  <a:lnTo>
                    <a:pt x="11" y="157"/>
                  </a:lnTo>
                  <a:lnTo>
                    <a:pt x="6" y="178"/>
                  </a:lnTo>
                  <a:lnTo>
                    <a:pt x="3" y="201"/>
                  </a:lnTo>
                  <a:lnTo>
                    <a:pt x="3" y="201"/>
                  </a:lnTo>
                  <a:lnTo>
                    <a:pt x="0" y="223"/>
                  </a:lnTo>
                  <a:lnTo>
                    <a:pt x="0" y="244"/>
                  </a:lnTo>
                  <a:lnTo>
                    <a:pt x="2" y="266"/>
                  </a:lnTo>
                  <a:lnTo>
                    <a:pt x="5" y="286"/>
                  </a:lnTo>
                  <a:lnTo>
                    <a:pt x="9" y="306"/>
                  </a:lnTo>
                  <a:lnTo>
                    <a:pt x="16" y="325"/>
                  </a:lnTo>
                  <a:lnTo>
                    <a:pt x="23" y="343"/>
                  </a:lnTo>
                  <a:lnTo>
                    <a:pt x="32" y="359"/>
                  </a:lnTo>
                  <a:lnTo>
                    <a:pt x="41" y="374"/>
                  </a:lnTo>
                  <a:lnTo>
                    <a:pt x="52" y="388"/>
                  </a:lnTo>
                  <a:lnTo>
                    <a:pt x="64" y="400"/>
                  </a:lnTo>
                  <a:lnTo>
                    <a:pt x="77" y="411"/>
                  </a:lnTo>
                  <a:lnTo>
                    <a:pt x="90" y="419"/>
                  </a:lnTo>
                  <a:lnTo>
                    <a:pt x="105" y="427"/>
                  </a:lnTo>
                  <a:lnTo>
                    <a:pt x="120" y="431"/>
                  </a:lnTo>
                  <a:lnTo>
                    <a:pt x="137" y="434"/>
                  </a:lnTo>
                  <a:lnTo>
                    <a:pt x="137" y="434"/>
                  </a:lnTo>
                  <a:lnTo>
                    <a:pt x="153" y="435"/>
                  </a:lnTo>
                  <a:lnTo>
                    <a:pt x="170" y="433"/>
                  </a:lnTo>
                  <a:lnTo>
                    <a:pt x="186" y="430"/>
                  </a:lnTo>
                  <a:lnTo>
                    <a:pt x="201" y="424"/>
                  </a:lnTo>
                  <a:lnTo>
                    <a:pt x="216" y="416"/>
                  </a:lnTo>
                  <a:lnTo>
                    <a:pt x="230" y="406"/>
                  </a:lnTo>
                  <a:lnTo>
                    <a:pt x="244" y="396"/>
                  </a:lnTo>
                  <a:lnTo>
                    <a:pt x="256" y="383"/>
                  </a:lnTo>
                  <a:lnTo>
                    <a:pt x="269" y="369"/>
                  </a:lnTo>
                  <a:lnTo>
                    <a:pt x="280" y="352"/>
                  </a:lnTo>
                  <a:lnTo>
                    <a:pt x="290" y="335"/>
                  </a:lnTo>
                  <a:lnTo>
                    <a:pt x="299" y="318"/>
                  </a:lnTo>
                  <a:lnTo>
                    <a:pt x="306" y="298"/>
                  </a:lnTo>
                  <a:lnTo>
                    <a:pt x="312" y="278"/>
                  </a:lnTo>
                  <a:lnTo>
                    <a:pt x="317" y="256"/>
                  </a:lnTo>
                  <a:lnTo>
                    <a:pt x="320" y="235"/>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17"/>
            <p:cNvSpPr>
              <a:spLocks noEditPoints="1"/>
            </p:cNvSpPr>
            <p:nvPr/>
          </p:nvSpPr>
          <p:spPr bwMode="auto">
            <a:xfrm flipH="1">
              <a:off x="7772003" y="2615565"/>
              <a:ext cx="1738" cy="5212"/>
            </a:xfrm>
            <a:custGeom>
              <a:avLst/>
              <a:gdLst>
                <a:gd name="T0" fmla="*/ 0 w 2"/>
                <a:gd name="T1" fmla="*/ 20 h 20"/>
                <a:gd name="T2" fmla="*/ 0 w 2"/>
                <a:gd name="T3" fmla="*/ 20 h 20"/>
                <a:gd name="T4" fmla="*/ 0 w 2"/>
                <a:gd name="T5" fmla="*/ 19 h 20"/>
                <a:gd name="T6" fmla="*/ 0 w 2"/>
                <a:gd name="T7" fmla="*/ 19 h 20"/>
                <a:gd name="T8" fmla="*/ 0 w 2"/>
                <a:gd name="T9" fmla="*/ 18 h 20"/>
                <a:gd name="T10" fmla="*/ 0 w 2"/>
                <a:gd name="T11" fmla="*/ 18 h 20"/>
                <a:gd name="T12" fmla="*/ 0 w 2"/>
                <a:gd name="T13" fmla="*/ 18 h 20"/>
                <a:gd name="T14" fmla="*/ 0 w 2"/>
                <a:gd name="T15" fmla="*/ 17 h 20"/>
                <a:gd name="T16" fmla="*/ 0 w 2"/>
                <a:gd name="T17" fmla="*/ 17 h 20"/>
                <a:gd name="T18" fmla="*/ 1 w 2"/>
                <a:gd name="T19" fmla="*/ 14 h 20"/>
                <a:gd name="T20" fmla="*/ 1 w 2"/>
                <a:gd name="T21" fmla="*/ 14 h 20"/>
                <a:gd name="T22" fmla="*/ 1 w 2"/>
                <a:gd name="T23" fmla="*/ 14 h 20"/>
                <a:gd name="T24" fmla="*/ 1 w 2"/>
                <a:gd name="T25" fmla="*/ 13 h 20"/>
                <a:gd name="T26" fmla="*/ 1 w 2"/>
                <a:gd name="T27" fmla="*/ 13 h 20"/>
                <a:gd name="T28" fmla="*/ 1 w 2"/>
                <a:gd name="T29" fmla="*/ 12 h 20"/>
                <a:gd name="T30" fmla="*/ 1 w 2"/>
                <a:gd name="T31" fmla="*/ 13 h 20"/>
                <a:gd name="T32" fmla="*/ 1 w 2"/>
                <a:gd name="T33" fmla="*/ 12 h 20"/>
                <a:gd name="T34" fmla="*/ 1 w 2"/>
                <a:gd name="T35" fmla="*/ 12 h 20"/>
                <a:gd name="T36" fmla="*/ 1 w 2"/>
                <a:gd name="T37" fmla="*/ 12 h 20"/>
                <a:gd name="T38" fmla="*/ 1 w 2"/>
                <a:gd name="T39" fmla="*/ 10 h 20"/>
                <a:gd name="T40" fmla="*/ 1 w 2"/>
                <a:gd name="T41" fmla="*/ 10 h 20"/>
                <a:gd name="T42" fmla="*/ 1 w 2"/>
                <a:gd name="T43" fmla="*/ 10 h 20"/>
                <a:gd name="T44" fmla="*/ 1 w 2"/>
                <a:gd name="T45" fmla="*/ 10 h 20"/>
                <a:gd name="T46" fmla="*/ 1 w 2"/>
                <a:gd name="T47" fmla="*/ 10 h 20"/>
                <a:gd name="T48" fmla="*/ 1 w 2"/>
                <a:gd name="T49" fmla="*/ 9 h 20"/>
                <a:gd name="T50" fmla="*/ 1 w 2"/>
                <a:gd name="T51" fmla="*/ 9 h 20"/>
                <a:gd name="T52" fmla="*/ 1 w 2"/>
                <a:gd name="T53" fmla="*/ 9 h 20"/>
                <a:gd name="T54" fmla="*/ 1 w 2"/>
                <a:gd name="T55" fmla="*/ 8 h 20"/>
                <a:gd name="T56" fmla="*/ 1 w 2"/>
                <a:gd name="T57" fmla="*/ 9 h 20"/>
                <a:gd name="T58" fmla="*/ 1 w 2"/>
                <a:gd name="T59" fmla="*/ 8 h 20"/>
                <a:gd name="T60" fmla="*/ 1 w 2"/>
                <a:gd name="T61" fmla="*/ 8 h 20"/>
                <a:gd name="T62" fmla="*/ 1 w 2"/>
                <a:gd name="T63" fmla="*/ 8 h 20"/>
                <a:gd name="T64" fmla="*/ 2 w 2"/>
                <a:gd name="T65" fmla="*/ 6 h 20"/>
                <a:gd name="T66" fmla="*/ 2 w 2"/>
                <a:gd name="T67" fmla="*/ 6 h 20"/>
                <a:gd name="T68" fmla="*/ 2 w 2"/>
                <a:gd name="T69" fmla="*/ 6 h 20"/>
                <a:gd name="T70" fmla="*/ 2 w 2"/>
                <a:gd name="T71" fmla="*/ 6 h 20"/>
                <a:gd name="T72" fmla="*/ 2 w 2"/>
                <a:gd name="T73" fmla="*/ 6 h 20"/>
                <a:gd name="T74" fmla="*/ 2 w 2"/>
                <a:gd name="T75" fmla="*/ 5 h 20"/>
                <a:gd name="T76" fmla="*/ 2 w 2"/>
                <a:gd name="T77" fmla="*/ 5 h 20"/>
                <a:gd name="T78" fmla="*/ 2 w 2"/>
                <a:gd name="T79" fmla="*/ 5 h 20"/>
                <a:gd name="T80" fmla="*/ 2 w 2"/>
                <a:gd name="T81" fmla="*/ 5 h 20"/>
                <a:gd name="T82" fmla="*/ 2 w 2"/>
                <a:gd name="T83" fmla="*/ 5 h 20"/>
                <a:gd name="T84" fmla="*/ 2 w 2"/>
                <a:gd name="T85" fmla="*/ 4 h 20"/>
                <a:gd name="T86" fmla="*/ 2 w 2"/>
                <a:gd name="T87" fmla="*/ 4 h 20"/>
                <a:gd name="T88" fmla="*/ 2 w 2"/>
                <a:gd name="T89" fmla="*/ 3 h 20"/>
                <a:gd name="T90" fmla="*/ 2 w 2"/>
                <a:gd name="T91" fmla="*/ 4 h 20"/>
                <a:gd name="T92" fmla="*/ 2 w 2"/>
                <a:gd name="T93" fmla="*/ 3 h 20"/>
                <a:gd name="T94" fmla="*/ 2 w 2"/>
                <a:gd name="T95" fmla="*/ 3 h 20"/>
                <a:gd name="T96" fmla="*/ 2 w 2"/>
                <a:gd name="T97" fmla="*/ 3 h 20"/>
                <a:gd name="T98" fmla="*/ 2 w 2"/>
                <a:gd name="T99" fmla="*/ 2 h 20"/>
                <a:gd name="T100" fmla="*/ 2 w 2"/>
                <a:gd name="T101" fmla="*/ 3 h 20"/>
                <a:gd name="T102" fmla="*/ 2 w 2"/>
                <a:gd name="T103" fmla="*/ 2 h 20"/>
                <a:gd name="T104" fmla="*/ 2 w 2"/>
                <a:gd name="T105" fmla="*/ 2 h 20"/>
                <a:gd name="T106" fmla="*/ 2 w 2"/>
                <a:gd name="T107" fmla="*/ 2 h 20"/>
                <a:gd name="T108" fmla="*/ 2 w 2"/>
                <a:gd name="T109" fmla="*/ 1 h 20"/>
                <a:gd name="T110" fmla="*/ 2 w 2"/>
                <a:gd name="T111" fmla="*/ 1 h 20"/>
                <a:gd name="T112" fmla="*/ 2 w 2"/>
                <a:gd name="T113" fmla="*/ 1 h 20"/>
                <a:gd name="T114" fmla="*/ 2 w 2"/>
                <a:gd name="T115" fmla="*/ 0 h 20"/>
                <a:gd name="T116" fmla="*/ 2 w 2"/>
                <a:gd name="T117" fmla="*/ 1 h 20"/>
                <a:gd name="T118" fmla="*/ 2 w 2"/>
                <a:gd name="T119" fmla="*/ 0 h 20"/>
                <a:gd name="T120" fmla="*/ 2 w 2"/>
                <a:gd name="T121" fmla="*/ 0 h 20"/>
                <a:gd name="T122" fmla="*/ 2 w 2"/>
                <a:gd name="T1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 h="20">
                  <a:moveTo>
                    <a:pt x="0" y="20"/>
                  </a:moveTo>
                  <a:lnTo>
                    <a:pt x="0" y="20"/>
                  </a:lnTo>
                  <a:lnTo>
                    <a:pt x="0" y="20"/>
                  </a:lnTo>
                  <a:lnTo>
                    <a:pt x="0" y="20"/>
                  </a:lnTo>
                  <a:close/>
                  <a:moveTo>
                    <a:pt x="0" y="19"/>
                  </a:moveTo>
                  <a:lnTo>
                    <a:pt x="0" y="19"/>
                  </a:lnTo>
                  <a:lnTo>
                    <a:pt x="0" y="19"/>
                  </a:lnTo>
                  <a:lnTo>
                    <a:pt x="0" y="19"/>
                  </a:lnTo>
                  <a:lnTo>
                    <a:pt x="0" y="19"/>
                  </a:lnTo>
                  <a:close/>
                  <a:moveTo>
                    <a:pt x="0" y="18"/>
                  </a:moveTo>
                  <a:lnTo>
                    <a:pt x="0" y="18"/>
                  </a:lnTo>
                  <a:lnTo>
                    <a:pt x="0" y="18"/>
                  </a:lnTo>
                  <a:lnTo>
                    <a:pt x="0" y="18"/>
                  </a:lnTo>
                  <a:lnTo>
                    <a:pt x="0" y="18"/>
                  </a:lnTo>
                  <a:close/>
                  <a:moveTo>
                    <a:pt x="0" y="17"/>
                  </a:moveTo>
                  <a:lnTo>
                    <a:pt x="0" y="17"/>
                  </a:lnTo>
                  <a:lnTo>
                    <a:pt x="0" y="17"/>
                  </a:lnTo>
                  <a:lnTo>
                    <a:pt x="0" y="17"/>
                  </a:lnTo>
                  <a:lnTo>
                    <a:pt x="0" y="17"/>
                  </a:lnTo>
                  <a:close/>
                  <a:moveTo>
                    <a:pt x="1" y="14"/>
                  </a:moveTo>
                  <a:lnTo>
                    <a:pt x="1" y="14"/>
                  </a:lnTo>
                  <a:lnTo>
                    <a:pt x="1" y="14"/>
                  </a:lnTo>
                  <a:lnTo>
                    <a:pt x="1" y="14"/>
                  </a:lnTo>
                  <a:lnTo>
                    <a:pt x="1" y="14"/>
                  </a:lnTo>
                  <a:close/>
                  <a:moveTo>
                    <a:pt x="1" y="13"/>
                  </a:moveTo>
                  <a:lnTo>
                    <a:pt x="1" y="13"/>
                  </a:lnTo>
                  <a:lnTo>
                    <a:pt x="1" y="13"/>
                  </a:lnTo>
                  <a:lnTo>
                    <a:pt x="1" y="13"/>
                  </a:lnTo>
                  <a:lnTo>
                    <a:pt x="1" y="13"/>
                  </a:lnTo>
                  <a:close/>
                  <a:moveTo>
                    <a:pt x="1" y="12"/>
                  </a:moveTo>
                  <a:lnTo>
                    <a:pt x="1" y="12"/>
                  </a:lnTo>
                  <a:lnTo>
                    <a:pt x="1" y="13"/>
                  </a:lnTo>
                  <a:lnTo>
                    <a:pt x="1" y="13"/>
                  </a:lnTo>
                  <a:lnTo>
                    <a:pt x="1" y="12"/>
                  </a:lnTo>
                  <a:close/>
                  <a:moveTo>
                    <a:pt x="1" y="12"/>
                  </a:moveTo>
                  <a:lnTo>
                    <a:pt x="1" y="12"/>
                  </a:lnTo>
                  <a:lnTo>
                    <a:pt x="1" y="12"/>
                  </a:lnTo>
                  <a:lnTo>
                    <a:pt x="1" y="12"/>
                  </a:lnTo>
                  <a:lnTo>
                    <a:pt x="1" y="12"/>
                  </a:lnTo>
                  <a:close/>
                  <a:moveTo>
                    <a:pt x="1" y="10"/>
                  </a:moveTo>
                  <a:lnTo>
                    <a:pt x="1" y="10"/>
                  </a:lnTo>
                  <a:lnTo>
                    <a:pt x="1" y="10"/>
                  </a:lnTo>
                  <a:lnTo>
                    <a:pt x="1" y="10"/>
                  </a:lnTo>
                  <a:lnTo>
                    <a:pt x="1" y="10"/>
                  </a:lnTo>
                  <a:close/>
                  <a:moveTo>
                    <a:pt x="1" y="10"/>
                  </a:moveTo>
                  <a:lnTo>
                    <a:pt x="1" y="10"/>
                  </a:lnTo>
                  <a:lnTo>
                    <a:pt x="1" y="10"/>
                  </a:lnTo>
                  <a:lnTo>
                    <a:pt x="1" y="10"/>
                  </a:lnTo>
                  <a:lnTo>
                    <a:pt x="1" y="10"/>
                  </a:lnTo>
                  <a:close/>
                  <a:moveTo>
                    <a:pt x="1" y="9"/>
                  </a:moveTo>
                  <a:lnTo>
                    <a:pt x="1" y="9"/>
                  </a:lnTo>
                  <a:lnTo>
                    <a:pt x="1" y="9"/>
                  </a:lnTo>
                  <a:lnTo>
                    <a:pt x="1" y="9"/>
                  </a:lnTo>
                  <a:lnTo>
                    <a:pt x="1" y="9"/>
                  </a:lnTo>
                  <a:close/>
                  <a:moveTo>
                    <a:pt x="1" y="8"/>
                  </a:moveTo>
                  <a:lnTo>
                    <a:pt x="1" y="8"/>
                  </a:lnTo>
                  <a:lnTo>
                    <a:pt x="1" y="9"/>
                  </a:lnTo>
                  <a:lnTo>
                    <a:pt x="1" y="9"/>
                  </a:lnTo>
                  <a:lnTo>
                    <a:pt x="1" y="8"/>
                  </a:lnTo>
                  <a:close/>
                  <a:moveTo>
                    <a:pt x="1" y="8"/>
                  </a:moveTo>
                  <a:lnTo>
                    <a:pt x="1" y="8"/>
                  </a:lnTo>
                  <a:lnTo>
                    <a:pt x="1" y="8"/>
                  </a:lnTo>
                  <a:lnTo>
                    <a:pt x="1" y="8"/>
                  </a:lnTo>
                  <a:lnTo>
                    <a:pt x="1" y="8"/>
                  </a:lnTo>
                  <a:close/>
                  <a:moveTo>
                    <a:pt x="2" y="6"/>
                  </a:moveTo>
                  <a:lnTo>
                    <a:pt x="2" y="6"/>
                  </a:lnTo>
                  <a:lnTo>
                    <a:pt x="2" y="6"/>
                  </a:lnTo>
                  <a:lnTo>
                    <a:pt x="2" y="6"/>
                  </a:lnTo>
                  <a:lnTo>
                    <a:pt x="2" y="6"/>
                  </a:lnTo>
                  <a:close/>
                  <a:moveTo>
                    <a:pt x="2" y="6"/>
                  </a:moveTo>
                  <a:lnTo>
                    <a:pt x="2" y="6"/>
                  </a:lnTo>
                  <a:lnTo>
                    <a:pt x="2" y="6"/>
                  </a:lnTo>
                  <a:lnTo>
                    <a:pt x="2" y="6"/>
                  </a:lnTo>
                  <a:lnTo>
                    <a:pt x="2" y="6"/>
                  </a:lnTo>
                  <a:close/>
                  <a:moveTo>
                    <a:pt x="2" y="5"/>
                  </a:moveTo>
                  <a:lnTo>
                    <a:pt x="2" y="5"/>
                  </a:lnTo>
                  <a:lnTo>
                    <a:pt x="2" y="5"/>
                  </a:lnTo>
                  <a:lnTo>
                    <a:pt x="2" y="5"/>
                  </a:lnTo>
                  <a:lnTo>
                    <a:pt x="2" y="5"/>
                  </a:lnTo>
                  <a:close/>
                  <a:moveTo>
                    <a:pt x="2" y="5"/>
                  </a:moveTo>
                  <a:lnTo>
                    <a:pt x="2" y="5"/>
                  </a:lnTo>
                  <a:lnTo>
                    <a:pt x="2" y="5"/>
                  </a:lnTo>
                  <a:lnTo>
                    <a:pt x="2" y="5"/>
                  </a:lnTo>
                  <a:lnTo>
                    <a:pt x="2" y="5"/>
                  </a:lnTo>
                  <a:close/>
                  <a:moveTo>
                    <a:pt x="2" y="4"/>
                  </a:moveTo>
                  <a:lnTo>
                    <a:pt x="2" y="4"/>
                  </a:lnTo>
                  <a:lnTo>
                    <a:pt x="2" y="4"/>
                  </a:lnTo>
                  <a:lnTo>
                    <a:pt x="2" y="4"/>
                  </a:lnTo>
                  <a:lnTo>
                    <a:pt x="2" y="4"/>
                  </a:lnTo>
                  <a:close/>
                  <a:moveTo>
                    <a:pt x="2" y="3"/>
                  </a:moveTo>
                  <a:lnTo>
                    <a:pt x="2" y="3"/>
                  </a:lnTo>
                  <a:lnTo>
                    <a:pt x="2" y="4"/>
                  </a:lnTo>
                  <a:lnTo>
                    <a:pt x="2" y="4"/>
                  </a:lnTo>
                  <a:lnTo>
                    <a:pt x="2" y="3"/>
                  </a:lnTo>
                  <a:close/>
                  <a:moveTo>
                    <a:pt x="2" y="3"/>
                  </a:moveTo>
                  <a:lnTo>
                    <a:pt x="2" y="3"/>
                  </a:lnTo>
                  <a:lnTo>
                    <a:pt x="2" y="3"/>
                  </a:lnTo>
                  <a:lnTo>
                    <a:pt x="2" y="3"/>
                  </a:lnTo>
                  <a:lnTo>
                    <a:pt x="2" y="3"/>
                  </a:lnTo>
                  <a:close/>
                  <a:moveTo>
                    <a:pt x="2" y="2"/>
                  </a:moveTo>
                  <a:lnTo>
                    <a:pt x="2" y="2"/>
                  </a:lnTo>
                  <a:lnTo>
                    <a:pt x="2" y="3"/>
                  </a:lnTo>
                  <a:lnTo>
                    <a:pt x="2" y="3"/>
                  </a:lnTo>
                  <a:lnTo>
                    <a:pt x="2" y="2"/>
                  </a:lnTo>
                  <a:close/>
                  <a:moveTo>
                    <a:pt x="2" y="2"/>
                  </a:moveTo>
                  <a:lnTo>
                    <a:pt x="2" y="2"/>
                  </a:lnTo>
                  <a:lnTo>
                    <a:pt x="2" y="2"/>
                  </a:lnTo>
                  <a:lnTo>
                    <a:pt x="2" y="2"/>
                  </a:lnTo>
                  <a:lnTo>
                    <a:pt x="2" y="2"/>
                  </a:lnTo>
                  <a:close/>
                  <a:moveTo>
                    <a:pt x="2" y="1"/>
                  </a:moveTo>
                  <a:lnTo>
                    <a:pt x="2" y="1"/>
                  </a:lnTo>
                  <a:lnTo>
                    <a:pt x="2" y="1"/>
                  </a:lnTo>
                  <a:lnTo>
                    <a:pt x="2" y="1"/>
                  </a:lnTo>
                  <a:lnTo>
                    <a:pt x="2" y="1"/>
                  </a:lnTo>
                  <a:close/>
                  <a:moveTo>
                    <a:pt x="2" y="0"/>
                  </a:moveTo>
                  <a:lnTo>
                    <a:pt x="2" y="0"/>
                  </a:lnTo>
                  <a:lnTo>
                    <a:pt x="2" y="1"/>
                  </a:lnTo>
                  <a:lnTo>
                    <a:pt x="2" y="1"/>
                  </a:lnTo>
                  <a:lnTo>
                    <a:pt x="2" y="0"/>
                  </a:lnTo>
                  <a:close/>
                  <a:moveTo>
                    <a:pt x="2" y="0"/>
                  </a:moveTo>
                  <a:lnTo>
                    <a:pt x="2" y="0"/>
                  </a:lnTo>
                  <a:lnTo>
                    <a:pt x="2" y="0"/>
                  </a:lnTo>
                  <a:lnTo>
                    <a:pt x="2" y="0"/>
                  </a:lnTo>
                  <a:lnTo>
                    <a:pt x="2" y="0"/>
                  </a:lnTo>
                  <a:close/>
                </a:path>
              </a:pathLst>
            </a:custGeom>
            <a:solidFill>
              <a:srgbClr val="D4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18"/>
            <p:cNvSpPr>
              <a:spLocks/>
            </p:cNvSpPr>
            <p:nvPr/>
          </p:nvSpPr>
          <p:spPr bwMode="auto">
            <a:xfrm flipH="1">
              <a:off x="7773741" y="2620777"/>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9"/>
            <p:cNvSpPr>
              <a:spLocks noChangeArrowheads="1"/>
            </p:cNvSpPr>
            <p:nvPr/>
          </p:nvSpPr>
          <p:spPr bwMode="auto">
            <a:xfrm flipH="1">
              <a:off x="7772003" y="2620777"/>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420"/>
            <p:cNvSpPr>
              <a:spLocks noChangeArrowheads="1"/>
            </p:cNvSpPr>
            <p:nvPr/>
          </p:nvSpPr>
          <p:spPr bwMode="auto">
            <a:xfrm flipH="1">
              <a:off x="7772003" y="2620777"/>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421"/>
            <p:cNvSpPr>
              <a:spLocks noChangeArrowheads="1"/>
            </p:cNvSpPr>
            <p:nvPr/>
          </p:nvSpPr>
          <p:spPr bwMode="auto">
            <a:xfrm flipH="1">
              <a:off x="7772003" y="261904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422"/>
            <p:cNvSpPr>
              <a:spLocks noChangeArrowheads="1"/>
            </p:cNvSpPr>
            <p:nvPr/>
          </p:nvSpPr>
          <p:spPr bwMode="auto">
            <a:xfrm flipH="1">
              <a:off x="7770265" y="261904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423"/>
            <p:cNvSpPr>
              <a:spLocks noChangeArrowheads="1"/>
            </p:cNvSpPr>
            <p:nvPr/>
          </p:nvSpPr>
          <p:spPr bwMode="auto">
            <a:xfrm flipH="1">
              <a:off x="7770265" y="261904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424"/>
            <p:cNvSpPr>
              <a:spLocks noChangeArrowheads="1"/>
            </p:cNvSpPr>
            <p:nvPr/>
          </p:nvSpPr>
          <p:spPr bwMode="auto">
            <a:xfrm flipH="1">
              <a:off x="7770265" y="261904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425"/>
            <p:cNvSpPr>
              <a:spLocks noChangeArrowheads="1"/>
            </p:cNvSpPr>
            <p:nvPr/>
          </p:nvSpPr>
          <p:spPr bwMode="auto">
            <a:xfrm flipH="1">
              <a:off x="7770265" y="2619040"/>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426"/>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427"/>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428"/>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429"/>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430"/>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431"/>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432"/>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433"/>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434"/>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435"/>
            <p:cNvSpPr>
              <a:spLocks noChangeArrowheads="1"/>
            </p:cNvSpPr>
            <p:nvPr/>
          </p:nvSpPr>
          <p:spPr bwMode="auto">
            <a:xfrm flipH="1">
              <a:off x="7770265" y="2617302"/>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436"/>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437"/>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438"/>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439"/>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440"/>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441"/>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442"/>
            <p:cNvSpPr>
              <a:spLocks noChangeArrowheads="1"/>
            </p:cNvSpPr>
            <p:nvPr/>
          </p:nvSpPr>
          <p:spPr bwMode="auto">
            <a:xfrm flipH="1">
              <a:off x="7770265" y="2615565"/>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443"/>
            <p:cNvSpPr>
              <a:spLocks/>
            </p:cNvSpPr>
            <p:nvPr/>
          </p:nvSpPr>
          <p:spPr bwMode="auto">
            <a:xfrm flipH="1">
              <a:off x="7772003" y="2556492"/>
              <a:ext cx="67782" cy="107721"/>
            </a:xfrm>
            <a:custGeom>
              <a:avLst/>
              <a:gdLst>
                <a:gd name="T0" fmla="*/ 98 w 234"/>
                <a:gd name="T1" fmla="*/ 0 h 433"/>
                <a:gd name="T2" fmla="*/ 112 w 234"/>
                <a:gd name="T3" fmla="*/ 2 h 433"/>
                <a:gd name="T4" fmla="*/ 153 w 234"/>
                <a:gd name="T5" fmla="*/ 21 h 433"/>
                <a:gd name="T6" fmla="*/ 186 w 234"/>
                <a:gd name="T7" fmla="*/ 51 h 433"/>
                <a:gd name="T8" fmla="*/ 212 w 234"/>
                <a:gd name="T9" fmla="*/ 93 h 433"/>
                <a:gd name="T10" fmla="*/ 229 w 234"/>
                <a:gd name="T11" fmla="*/ 144 h 433"/>
                <a:gd name="T12" fmla="*/ 234 w 234"/>
                <a:gd name="T13" fmla="*/ 201 h 433"/>
                <a:gd name="T14" fmla="*/ 232 w 234"/>
                <a:gd name="T15" fmla="*/ 235 h 433"/>
                <a:gd name="T16" fmla="*/ 232 w 234"/>
                <a:gd name="T17" fmla="*/ 235 h 433"/>
                <a:gd name="T18" fmla="*/ 232 w 234"/>
                <a:gd name="T19" fmla="*/ 235 h 433"/>
                <a:gd name="T20" fmla="*/ 232 w 234"/>
                <a:gd name="T21" fmla="*/ 236 h 433"/>
                <a:gd name="T22" fmla="*/ 232 w 234"/>
                <a:gd name="T23" fmla="*/ 236 h 433"/>
                <a:gd name="T24" fmla="*/ 232 w 234"/>
                <a:gd name="T25" fmla="*/ 237 h 433"/>
                <a:gd name="T26" fmla="*/ 232 w 234"/>
                <a:gd name="T27" fmla="*/ 237 h 433"/>
                <a:gd name="T28" fmla="*/ 232 w 234"/>
                <a:gd name="T29" fmla="*/ 238 h 433"/>
                <a:gd name="T30" fmla="*/ 232 w 234"/>
                <a:gd name="T31" fmla="*/ 238 h 433"/>
                <a:gd name="T32" fmla="*/ 232 w 234"/>
                <a:gd name="T33" fmla="*/ 239 h 433"/>
                <a:gd name="T34" fmla="*/ 232 w 234"/>
                <a:gd name="T35" fmla="*/ 239 h 433"/>
                <a:gd name="T36" fmla="*/ 232 w 234"/>
                <a:gd name="T37" fmla="*/ 240 h 433"/>
                <a:gd name="T38" fmla="*/ 232 w 234"/>
                <a:gd name="T39" fmla="*/ 240 h 433"/>
                <a:gd name="T40" fmla="*/ 232 w 234"/>
                <a:gd name="T41" fmla="*/ 240 h 433"/>
                <a:gd name="T42" fmla="*/ 232 w 234"/>
                <a:gd name="T43" fmla="*/ 241 h 433"/>
                <a:gd name="T44" fmla="*/ 232 w 234"/>
                <a:gd name="T45" fmla="*/ 241 h 433"/>
                <a:gd name="T46" fmla="*/ 232 w 234"/>
                <a:gd name="T47" fmla="*/ 241 h 433"/>
                <a:gd name="T48" fmla="*/ 231 w 234"/>
                <a:gd name="T49" fmla="*/ 243 h 433"/>
                <a:gd name="T50" fmla="*/ 231 w 234"/>
                <a:gd name="T51" fmla="*/ 243 h 433"/>
                <a:gd name="T52" fmla="*/ 231 w 234"/>
                <a:gd name="T53" fmla="*/ 244 h 433"/>
                <a:gd name="T54" fmla="*/ 231 w 234"/>
                <a:gd name="T55" fmla="*/ 244 h 433"/>
                <a:gd name="T56" fmla="*/ 231 w 234"/>
                <a:gd name="T57" fmla="*/ 245 h 433"/>
                <a:gd name="T58" fmla="*/ 231 w 234"/>
                <a:gd name="T59" fmla="*/ 245 h 433"/>
                <a:gd name="T60" fmla="*/ 231 w 234"/>
                <a:gd name="T61" fmla="*/ 247 h 433"/>
                <a:gd name="T62" fmla="*/ 231 w 234"/>
                <a:gd name="T63" fmla="*/ 247 h 433"/>
                <a:gd name="T64" fmla="*/ 231 w 234"/>
                <a:gd name="T65" fmla="*/ 248 h 433"/>
                <a:gd name="T66" fmla="*/ 231 w 234"/>
                <a:gd name="T67" fmla="*/ 248 h 433"/>
                <a:gd name="T68" fmla="*/ 231 w 234"/>
                <a:gd name="T69" fmla="*/ 249 h 433"/>
                <a:gd name="T70" fmla="*/ 231 w 234"/>
                <a:gd name="T71" fmla="*/ 249 h 433"/>
                <a:gd name="T72" fmla="*/ 230 w 234"/>
                <a:gd name="T73" fmla="*/ 252 h 433"/>
                <a:gd name="T74" fmla="*/ 230 w 234"/>
                <a:gd name="T75" fmla="*/ 253 h 433"/>
                <a:gd name="T76" fmla="*/ 230 w 234"/>
                <a:gd name="T77" fmla="*/ 254 h 433"/>
                <a:gd name="T78" fmla="*/ 230 w 234"/>
                <a:gd name="T79" fmla="*/ 254 h 433"/>
                <a:gd name="T80" fmla="*/ 230 w 234"/>
                <a:gd name="T81" fmla="*/ 255 h 433"/>
                <a:gd name="T82" fmla="*/ 221 w 234"/>
                <a:gd name="T83" fmla="*/ 290 h 433"/>
                <a:gd name="T84" fmla="*/ 201 w 234"/>
                <a:gd name="T85" fmla="*/ 336 h 433"/>
                <a:gd name="T86" fmla="*/ 175 w 234"/>
                <a:gd name="T87" fmla="*/ 376 h 433"/>
                <a:gd name="T88" fmla="*/ 142 w 234"/>
                <a:gd name="T89" fmla="*/ 406 h 433"/>
                <a:gd name="T90" fmla="*/ 107 w 234"/>
                <a:gd name="T91" fmla="*/ 427 h 433"/>
                <a:gd name="T92" fmla="*/ 80 w 234"/>
                <a:gd name="T93" fmla="*/ 433 h 433"/>
                <a:gd name="T94" fmla="*/ 124 w 234"/>
                <a:gd name="T95" fmla="*/ 384 h 433"/>
                <a:gd name="T96" fmla="*/ 156 w 234"/>
                <a:gd name="T97" fmla="*/ 317 h 433"/>
                <a:gd name="T98" fmla="*/ 166 w 234"/>
                <a:gd name="T99" fmla="*/ 265 h 433"/>
                <a:gd name="T100" fmla="*/ 166 w 234"/>
                <a:gd name="T101" fmla="*/ 199 h 433"/>
                <a:gd name="T102" fmla="*/ 153 w 234"/>
                <a:gd name="T103" fmla="*/ 141 h 433"/>
                <a:gd name="T104" fmla="*/ 127 w 234"/>
                <a:gd name="T105" fmla="*/ 91 h 433"/>
                <a:gd name="T106" fmla="*/ 92 w 234"/>
                <a:gd name="T107" fmla="*/ 54 h 433"/>
                <a:gd name="T108" fmla="*/ 47 w 234"/>
                <a:gd name="T109" fmla="*/ 34 h 433"/>
                <a:gd name="T110" fmla="*/ 19 w 234"/>
                <a:gd name="T111" fmla="*/ 31 h 433"/>
                <a:gd name="T112" fmla="*/ 0 w 234"/>
                <a:gd name="T113" fmla="*/ 32 h 433"/>
                <a:gd name="T114" fmla="*/ 20 w 234"/>
                <a:gd name="T115" fmla="*/ 19 h 433"/>
                <a:gd name="T116" fmla="*/ 52 w 234"/>
                <a:gd name="T117" fmla="*/ 5 h 433"/>
                <a:gd name="T118" fmla="*/ 85 w 234"/>
                <a:gd name="T119"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433">
                  <a:moveTo>
                    <a:pt x="85" y="0"/>
                  </a:moveTo>
                  <a:lnTo>
                    <a:pt x="85" y="0"/>
                  </a:lnTo>
                  <a:lnTo>
                    <a:pt x="98" y="0"/>
                  </a:lnTo>
                  <a:lnTo>
                    <a:pt x="98" y="0"/>
                  </a:lnTo>
                  <a:lnTo>
                    <a:pt x="98" y="0"/>
                  </a:lnTo>
                  <a:lnTo>
                    <a:pt x="112" y="2"/>
                  </a:lnTo>
                  <a:lnTo>
                    <a:pt x="127" y="7"/>
                  </a:lnTo>
                  <a:lnTo>
                    <a:pt x="140" y="13"/>
                  </a:lnTo>
                  <a:lnTo>
                    <a:pt x="153" y="21"/>
                  </a:lnTo>
                  <a:lnTo>
                    <a:pt x="165" y="29"/>
                  </a:lnTo>
                  <a:lnTo>
                    <a:pt x="176" y="40"/>
                  </a:lnTo>
                  <a:lnTo>
                    <a:pt x="186" y="51"/>
                  </a:lnTo>
                  <a:lnTo>
                    <a:pt x="196" y="64"/>
                  </a:lnTo>
                  <a:lnTo>
                    <a:pt x="205" y="78"/>
                  </a:lnTo>
                  <a:lnTo>
                    <a:pt x="212" y="93"/>
                  </a:lnTo>
                  <a:lnTo>
                    <a:pt x="219" y="109"/>
                  </a:lnTo>
                  <a:lnTo>
                    <a:pt x="224" y="127"/>
                  </a:lnTo>
                  <a:lnTo>
                    <a:pt x="229" y="144"/>
                  </a:lnTo>
                  <a:lnTo>
                    <a:pt x="232" y="162"/>
                  </a:lnTo>
                  <a:lnTo>
                    <a:pt x="233" y="182"/>
                  </a:lnTo>
                  <a:lnTo>
                    <a:pt x="234" y="201"/>
                  </a:lnTo>
                  <a:lnTo>
                    <a:pt x="234" y="201"/>
                  </a:lnTo>
                  <a:lnTo>
                    <a:pt x="234" y="217"/>
                  </a:lnTo>
                  <a:lnTo>
                    <a:pt x="232" y="235"/>
                  </a:lnTo>
                  <a:lnTo>
                    <a:pt x="232" y="235"/>
                  </a:lnTo>
                  <a:lnTo>
                    <a:pt x="232" y="235"/>
                  </a:lnTo>
                  <a:lnTo>
                    <a:pt x="232" y="235"/>
                  </a:lnTo>
                  <a:lnTo>
                    <a:pt x="232" y="235"/>
                  </a:lnTo>
                  <a:lnTo>
                    <a:pt x="232" y="235"/>
                  </a:lnTo>
                  <a:lnTo>
                    <a:pt x="232" y="235"/>
                  </a:lnTo>
                  <a:lnTo>
                    <a:pt x="232" y="236"/>
                  </a:lnTo>
                  <a:lnTo>
                    <a:pt x="232" y="236"/>
                  </a:lnTo>
                  <a:lnTo>
                    <a:pt x="232" y="236"/>
                  </a:lnTo>
                  <a:lnTo>
                    <a:pt x="232" y="236"/>
                  </a:lnTo>
                  <a:lnTo>
                    <a:pt x="232" y="236"/>
                  </a:lnTo>
                  <a:lnTo>
                    <a:pt x="232" y="236"/>
                  </a:lnTo>
                  <a:lnTo>
                    <a:pt x="232" y="237"/>
                  </a:lnTo>
                  <a:lnTo>
                    <a:pt x="232" y="237"/>
                  </a:lnTo>
                  <a:lnTo>
                    <a:pt x="232" y="237"/>
                  </a:lnTo>
                  <a:lnTo>
                    <a:pt x="232" y="237"/>
                  </a:lnTo>
                  <a:lnTo>
                    <a:pt x="232" y="237"/>
                  </a:lnTo>
                  <a:lnTo>
                    <a:pt x="232" y="237"/>
                  </a:lnTo>
                  <a:lnTo>
                    <a:pt x="232" y="238"/>
                  </a:lnTo>
                  <a:lnTo>
                    <a:pt x="232" y="238"/>
                  </a:lnTo>
                  <a:lnTo>
                    <a:pt x="232" y="238"/>
                  </a:lnTo>
                  <a:lnTo>
                    <a:pt x="232" y="238"/>
                  </a:lnTo>
                  <a:lnTo>
                    <a:pt x="232" y="238"/>
                  </a:lnTo>
                  <a:lnTo>
                    <a:pt x="232" y="238"/>
                  </a:lnTo>
                  <a:lnTo>
                    <a:pt x="232" y="238"/>
                  </a:lnTo>
                  <a:lnTo>
                    <a:pt x="232" y="238"/>
                  </a:lnTo>
                  <a:lnTo>
                    <a:pt x="232" y="239"/>
                  </a:lnTo>
                  <a:lnTo>
                    <a:pt x="232" y="239"/>
                  </a:lnTo>
                  <a:lnTo>
                    <a:pt x="232" y="239"/>
                  </a:lnTo>
                  <a:lnTo>
                    <a:pt x="232" y="239"/>
                  </a:lnTo>
                  <a:lnTo>
                    <a:pt x="232" y="239"/>
                  </a:lnTo>
                  <a:lnTo>
                    <a:pt x="232" y="239"/>
                  </a:lnTo>
                  <a:lnTo>
                    <a:pt x="232" y="240"/>
                  </a:lnTo>
                  <a:lnTo>
                    <a:pt x="232" y="240"/>
                  </a:lnTo>
                  <a:lnTo>
                    <a:pt x="232" y="240"/>
                  </a:lnTo>
                  <a:lnTo>
                    <a:pt x="232" y="240"/>
                  </a:lnTo>
                  <a:lnTo>
                    <a:pt x="232" y="240"/>
                  </a:lnTo>
                  <a:lnTo>
                    <a:pt x="232" y="240"/>
                  </a:lnTo>
                  <a:lnTo>
                    <a:pt x="232" y="240"/>
                  </a:lnTo>
                  <a:lnTo>
                    <a:pt x="232" y="240"/>
                  </a:lnTo>
                  <a:lnTo>
                    <a:pt x="232" y="241"/>
                  </a:lnTo>
                  <a:lnTo>
                    <a:pt x="232" y="241"/>
                  </a:lnTo>
                  <a:lnTo>
                    <a:pt x="232" y="241"/>
                  </a:lnTo>
                  <a:lnTo>
                    <a:pt x="232" y="241"/>
                  </a:lnTo>
                  <a:lnTo>
                    <a:pt x="232" y="241"/>
                  </a:lnTo>
                  <a:lnTo>
                    <a:pt x="232" y="241"/>
                  </a:lnTo>
                  <a:lnTo>
                    <a:pt x="232" y="241"/>
                  </a:lnTo>
                  <a:lnTo>
                    <a:pt x="232" y="241"/>
                  </a:lnTo>
                  <a:lnTo>
                    <a:pt x="231" y="243"/>
                  </a:lnTo>
                  <a:lnTo>
                    <a:pt x="231" y="243"/>
                  </a:lnTo>
                  <a:lnTo>
                    <a:pt x="231" y="243"/>
                  </a:lnTo>
                  <a:lnTo>
                    <a:pt x="231" y="243"/>
                  </a:lnTo>
                  <a:lnTo>
                    <a:pt x="231" y="243"/>
                  </a:lnTo>
                  <a:lnTo>
                    <a:pt x="231" y="243"/>
                  </a:lnTo>
                  <a:lnTo>
                    <a:pt x="231" y="244"/>
                  </a:lnTo>
                  <a:lnTo>
                    <a:pt x="231" y="244"/>
                  </a:lnTo>
                  <a:lnTo>
                    <a:pt x="231" y="244"/>
                  </a:lnTo>
                  <a:lnTo>
                    <a:pt x="231" y="244"/>
                  </a:lnTo>
                  <a:lnTo>
                    <a:pt x="231" y="244"/>
                  </a:lnTo>
                  <a:lnTo>
                    <a:pt x="231" y="244"/>
                  </a:lnTo>
                  <a:lnTo>
                    <a:pt x="231" y="245"/>
                  </a:lnTo>
                  <a:lnTo>
                    <a:pt x="231" y="245"/>
                  </a:lnTo>
                  <a:lnTo>
                    <a:pt x="231" y="245"/>
                  </a:lnTo>
                  <a:lnTo>
                    <a:pt x="231" y="245"/>
                  </a:lnTo>
                  <a:lnTo>
                    <a:pt x="231" y="245"/>
                  </a:lnTo>
                  <a:lnTo>
                    <a:pt x="231" y="245"/>
                  </a:lnTo>
                  <a:lnTo>
                    <a:pt x="231" y="245"/>
                  </a:lnTo>
                  <a:lnTo>
                    <a:pt x="231" y="245"/>
                  </a:lnTo>
                  <a:lnTo>
                    <a:pt x="231" y="247"/>
                  </a:lnTo>
                  <a:lnTo>
                    <a:pt x="231" y="247"/>
                  </a:lnTo>
                  <a:lnTo>
                    <a:pt x="231" y="247"/>
                  </a:lnTo>
                  <a:lnTo>
                    <a:pt x="231" y="247"/>
                  </a:lnTo>
                  <a:lnTo>
                    <a:pt x="231" y="247"/>
                  </a:lnTo>
                  <a:lnTo>
                    <a:pt x="231" y="247"/>
                  </a:lnTo>
                  <a:lnTo>
                    <a:pt x="231" y="248"/>
                  </a:lnTo>
                  <a:lnTo>
                    <a:pt x="231" y="248"/>
                  </a:lnTo>
                  <a:lnTo>
                    <a:pt x="231" y="248"/>
                  </a:lnTo>
                  <a:lnTo>
                    <a:pt x="231" y="248"/>
                  </a:lnTo>
                  <a:lnTo>
                    <a:pt x="231" y="248"/>
                  </a:lnTo>
                  <a:lnTo>
                    <a:pt x="231" y="248"/>
                  </a:lnTo>
                  <a:lnTo>
                    <a:pt x="231" y="249"/>
                  </a:lnTo>
                  <a:lnTo>
                    <a:pt x="231" y="249"/>
                  </a:lnTo>
                  <a:lnTo>
                    <a:pt x="231" y="249"/>
                  </a:lnTo>
                  <a:lnTo>
                    <a:pt x="231" y="249"/>
                  </a:lnTo>
                  <a:lnTo>
                    <a:pt x="230" y="252"/>
                  </a:lnTo>
                  <a:lnTo>
                    <a:pt x="230" y="252"/>
                  </a:lnTo>
                  <a:lnTo>
                    <a:pt x="230" y="252"/>
                  </a:lnTo>
                  <a:lnTo>
                    <a:pt x="230" y="252"/>
                  </a:lnTo>
                  <a:lnTo>
                    <a:pt x="230" y="253"/>
                  </a:lnTo>
                  <a:lnTo>
                    <a:pt x="230" y="253"/>
                  </a:lnTo>
                  <a:lnTo>
                    <a:pt x="230" y="253"/>
                  </a:lnTo>
                  <a:lnTo>
                    <a:pt x="230" y="253"/>
                  </a:lnTo>
                  <a:lnTo>
                    <a:pt x="230" y="254"/>
                  </a:lnTo>
                  <a:lnTo>
                    <a:pt x="230" y="254"/>
                  </a:lnTo>
                  <a:lnTo>
                    <a:pt x="230" y="254"/>
                  </a:lnTo>
                  <a:lnTo>
                    <a:pt x="230" y="254"/>
                  </a:lnTo>
                  <a:lnTo>
                    <a:pt x="230" y="255"/>
                  </a:lnTo>
                  <a:lnTo>
                    <a:pt x="230" y="255"/>
                  </a:lnTo>
                  <a:lnTo>
                    <a:pt x="230" y="255"/>
                  </a:lnTo>
                  <a:lnTo>
                    <a:pt x="230" y="255"/>
                  </a:lnTo>
                  <a:lnTo>
                    <a:pt x="225" y="272"/>
                  </a:lnTo>
                  <a:lnTo>
                    <a:pt x="221" y="290"/>
                  </a:lnTo>
                  <a:lnTo>
                    <a:pt x="215" y="306"/>
                  </a:lnTo>
                  <a:lnTo>
                    <a:pt x="209" y="321"/>
                  </a:lnTo>
                  <a:lnTo>
                    <a:pt x="201" y="336"/>
                  </a:lnTo>
                  <a:lnTo>
                    <a:pt x="193" y="350"/>
                  </a:lnTo>
                  <a:lnTo>
                    <a:pt x="184" y="363"/>
                  </a:lnTo>
                  <a:lnTo>
                    <a:pt x="175" y="376"/>
                  </a:lnTo>
                  <a:lnTo>
                    <a:pt x="165" y="387"/>
                  </a:lnTo>
                  <a:lnTo>
                    <a:pt x="154" y="398"/>
                  </a:lnTo>
                  <a:lnTo>
                    <a:pt x="142" y="406"/>
                  </a:lnTo>
                  <a:lnTo>
                    <a:pt x="131" y="414"/>
                  </a:lnTo>
                  <a:lnTo>
                    <a:pt x="119" y="421"/>
                  </a:lnTo>
                  <a:lnTo>
                    <a:pt x="107" y="427"/>
                  </a:lnTo>
                  <a:lnTo>
                    <a:pt x="93" y="431"/>
                  </a:lnTo>
                  <a:lnTo>
                    <a:pt x="80" y="433"/>
                  </a:lnTo>
                  <a:lnTo>
                    <a:pt x="80" y="433"/>
                  </a:lnTo>
                  <a:lnTo>
                    <a:pt x="96" y="419"/>
                  </a:lnTo>
                  <a:lnTo>
                    <a:pt x="111" y="402"/>
                  </a:lnTo>
                  <a:lnTo>
                    <a:pt x="124" y="384"/>
                  </a:lnTo>
                  <a:lnTo>
                    <a:pt x="137" y="363"/>
                  </a:lnTo>
                  <a:lnTo>
                    <a:pt x="147" y="340"/>
                  </a:lnTo>
                  <a:lnTo>
                    <a:pt x="156" y="317"/>
                  </a:lnTo>
                  <a:lnTo>
                    <a:pt x="161" y="291"/>
                  </a:lnTo>
                  <a:lnTo>
                    <a:pt x="166" y="265"/>
                  </a:lnTo>
                  <a:lnTo>
                    <a:pt x="166" y="265"/>
                  </a:lnTo>
                  <a:lnTo>
                    <a:pt x="168" y="242"/>
                  </a:lnTo>
                  <a:lnTo>
                    <a:pt x="168" y="221"/>
                  </a:lnTo>
                  <a:lnTo>
                    <a:pt x="166" y="199"/>
                  </a:lnTo>
                  <a:lnTo>
                    <a:pt x="163" y="178"/>
                  </a:lnTo>
                  <a:lnTo>
                    <a:pt x="158" y="159"/>
                  </a:lnTo>
                  <a:lnTo>
                    <a:pt x="153" y="141"/>
                  </a:lnTo>
                  <a:lnTo>
                    <a:pt x="146" y="122"/>
                  </a:lnTo>
                  <a:lnTo>
                    <a:pt x="137" y="106"/>
                  </a:lnTo>
                  <a:lnTo>
                    <a:pt x="127" y="91"/>
                  </a:lnTo>
                  <a:lnTo>
                    <a:pt x="117" y="77"/>
                  </a:lnTo>
                  <a:lnTo>
                    <a:pt x="104" y="65"/>
                  </a:lnTo>
                  <a:lnTo>
                    <a:pt x="92" y="54"/>
                  </a:lnTo>
                  <a:lnTo>
                    <a:pt x="77" y="46"/>
                  </a:lnTo>
                  <a:lnTo>
                    <a:pt x="63" y="39"/>
                  </a:lnTo>
                  <a:lnTo>
                    <a:pt x="47" y="34"/>
                  </a:lnTo>
                  <a:lnTo>
                    <a:pt x="31" y="31"/>
                  </a:lnTo>
                  <a:lnTo>
                    <a:pt x="31" y="31"/>
                  </a:lnTo>
                  <a:lnTo>
                    <a:pt x="19" y="31"/>
                  </a:lnTo>
                  <a:lnTo>
                    <a:pt x="19" y="31"/>
                  </a:lnTo>
                  <a:lnTo>
                    <a:pt x="10" y="31"/>
                  </a:lnTo>
                  <a:lnTo>
                    <a:pt x="0" y="32"/>
                  </a:lnTo>
                  <a:lnTo>
                    <a:pt x="0" y="32"/>
                  </a:lnTo>
                  <a:lnTo>
                    <a:pt x="10" y="24"/>
                  </a:lnTo>
                  <a:lnTo>
                    <a:pt x="20" y="19"/>
                  </a:lnTo>
                  <a:lnTo>
                    <a:pt x="30" y="12"/>
                  </a:lnTo>
                  <a:lnTo>
                    <a:pt x="41" y="8"/>
                  </a:lnTo>
                  <a:lnTo>
                    <a:pt x="52" y="5"/>
                  </a:lnTo>
                  <a:lnTo>
                    <a:pt x="63" y="1"/>
                  </a:lnTo>
                  <a:lnTo>
                    <a:pt x="74" y="0"/>
                  </a:lnTo>
                  <a:lnTo>
                    <a:pt x="85" y="0"/>
                  </a:lnTo>
                  <a:close/>
                </a:path>
              </a:pathLst>
            </a:custGeom>
            <a:solidFill>
              <a:srgbClr val="702E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444"/>
            <p:cNvSpPr>
              <a:spLocks/>
            </p:cNvSpPr>
            <p:nvPr/>
          </p:nvSpPr>
          <p:spPr bwMode="auto">
            <a:xfrm flipH="1">
              <a:off x="7772003" y="2556492"/>
              <a:ext cx="67782" cy="107721"/>
            </a:xfrm>
            <a:custGeom>
              <a:avLst/>
              <a:gdLst>
                <a:gd name="T0" fmla="*/ 98 w 234"/>
                <a:gd name="T1" fmla="*/ 0 h 433"/>
                <a:gd name="T2" fmla="*/ 112 w 234"/>
                <a:gd name="T3" fmla="*/ 2 h 433"/>
                <a:gd name="T4" fmla="*/ 153 w 234"/>
                <a:gd name="T5" fmla="*/ 21 h 433"/>
                <a:gd name="T6" fmla="*/ 186 w 234"/>
                <a:gd name="T7" fmla="*/ 51 h 433"/>
                <a:gd name="T8" fmla="*/ 212 w 234"/>
                <a:gd name="T9" fmla="*/ 93 h 433"/>
                <a:gd name="T10" fmla="*/ 229 w 234"/>
                <a:gd name="T11" fmla="*/ 144 h 433"/>
                <a:gd name="T12" fmla="*/ 234 w 234"/>
                <a:gd name="T13" fmla="*/ 201 h 433"/>
                <a:gd name="T14" fmla="*/ 232 w 234"/>
                <a:gd name="T15" fmla="*/ 235 h 433"/>
                <a:gd name="T16" fmla="*/ 232 w 234"/>
                <a:gd name="T17" fmla="*/ 235 h 433"/>
                <a:gd name="T18" fmla="*/ 232 w 234"/>
                <a:gd name="T19" fmla="*/ 235 h 433"/>
                <a:gd name="T20" fmla="*/ 232 w 234"/>
                <a:gd name="T21" fmla="*/ 236 h 433"/>
                <a:gd name="T22" fmla="*/ 232 w 234"/>
                <a:gd name="T23" fmla="*/ 236 h 433"/>
                <a:gd name="T24" fmla="*/ 232 w 234"/>
                <a:gd name="T25" fmla="*/ 237 h 433"/>
                <a:gd name="T26" fmla="*/ 232 w 234"/>
                <a:gd name="T27" fmla="*/ 237 h 433"/>
                <a:gd name="T28" fmla="*/ 232 w 234"/>
                <a:gd name="T29" fmla="*/ 238 h 433"/>
                <a:gd name="T30" fmla="*/ 232 w 234"/>
                <a:gd name="T31" fmla="*/ 238 h 433"/>
                <a:gd name="T32" fmla="*/ 232 w 234"/>
                <a:gd name="T33" fmla="*/ 239 h 433"/>
                <a:gd name="T34" fmla="*/ 232 w 234"/>
                <a:gd name="T35" fmla="*/ 239 h 433"/>
                <a:gd name="T36" fmla="*/ 232 w 234"/>
                <a:gd name="T37" fmla="*/ 240 h 433"/>
                <a:gd name="T38" fmla="*/ 232 w 234"/>
                <a:gd name="T39" fmla="*/ 240 h 433"/>
                <a:gd name="T40" fmla="*/ 232 w 234"/>
                <a:gd name="T41" fmla="*/ 240 h 433"/>
                <a:gd name="T42" fmla="*/ 232 w 234"/>
                <a:gd name="T43" fmla="*/ 241 h 433"/>
                <a:gd name="T44" fmla="*/ 232 w 234"/>
                <a:gd name="T45" fmla="*/ 241 h 433"/>
                <a:gd name="T46" fmla="*/ 232 w 234"/>
                <a:gd name="T47" fmla="*/ 241 h 433"/>
                <a:gd name="T48" fmla="*/ 231 w 234"/>
                <a:gd name="T49" fmla="*/ 243 h 433"/>
                <a:gd name="T50" fmla="*/ 231 w 234"/>
                <a:gd name="T51" fmla="*/ 243 h 433"/>
                <a:gd name="T52" fmla="*/ 231 w 234"/>
                <a:gd name="T53" fmla="*/ 244 h 433"/>
                <a:gd name="T54" fmla="*/ 231 w 234"/>
                <a:gd name="T55" fmla="*/ 244 h 433"/>
                <a:gd name="T56" fmla="*/ 231 w 234"/>
                <a:gd name="T57" fmla="*/ 245 h 433"/>
                <a:gd name="T58" fmla="*/ 231 w 234"/>
                <a:gd name="T59" fmla="*/ 245 h 433"/>
                <a:gd name="T60" fmla="*/ 231 w 234"/>
                <a:gd name="T61" fmla="*/ 247 h 433"/>
                <a:gd name="T62" fmla="*/ 231 w 234"/>
                <a:gd name="T63" fmla="*/ 247 h 433"/>
                <a:gd name="T64" fmla="*/ 231 w 234"/>
                <a:gd name="T65" fmla="*/ 248 h 433"/>
                <a:gd name="T66" fmla="*/ 231 w 234"/>
                <a:gd name="T67" fmla="*/ 248 h 433"/>
                <a:gd name="T68" fmla="*/ 231 w 234"/>
                <a:gd name="T69" fmla="*/ 249 h 433"/>
                <a:gd name="T70" fmla="*/ 231 w 234"/>
                <a:gd name="T71" fmla="*/ 249 h 433"/>
                <a:gd name="T72" fmla="*/ 230 w 234"/>
                <a:gd name="T73" fmla="*/ 252 h 433"/>
                <a:gd name="T74" fmla="*/ 230 w 234"/>
                <a:gd name="T75" fmla="*/ 253 h 433"/>
                <a:gd name="T76" fmla="*/ 230 w 234"/>
                <a:gd name="T77" fmla="*/ 254 h 433"/>
                <a:gd name="T78" fmla="*/ 230 w 234"/>
                <a:gd name="T79" fmla="*/ 254 h 433"/>
                <a:gd name="T80" fmla="*/ 230 w 234"/>
                <a:gd name="T81" fmla="*/ 255 h 433"/>
                <a:gd name="T82" fmla="*/ 221 w 234"/>
                <a:gd name="T83" fmla="*/ 290 h 433"/>
                <a:gd name="T84" fmla="*/ 201 w 234"/>
                <a:gd name="T85" fmla="*/ 336 h 433"/>
                <a:gd name="T86" fmla="*/ 175 w 234"/>
                <a:gd name="T87" fmla="*/ 376 h 433"/>
                <a:gd name="T88" fmla="*/ 142 w 234"/>
                <a:gd name="T89" fmla="*/ 406 h 433"/>
                <a:gd name="T90" fmla="*/ 107 w 234"/>
                <a:gd name="T91" fmla="*/ 427 h 433"/>
                <a:gd name="T92" fmla="*/ 80 w 234"/>
                <a:gd name="T93" fmla="*/ 433 h 433"/>
                <a:gd name="T94" fmla="*/ 124 w 234"/>
                <a:gd name="T95" fmla="*/ 384 h 433"/>
                <a:gd name="T96" fmla="*/ 156 w 234"/>
                <a:gd name="T97" fmla="*/ 317 h 433"/>
                <a:gd name="T98" fmla="*/ 166 w 234"/>
                <a:gd name="T99" fmla="*/ 265 h 433"/>
                <a:gd name="T100" fmla="*/ 166 w 234"/>
                <a:gd name="T101" fmla="*/ 199 h 433"/>
                <a:gd name="T102" fmla="*/ 153 w 234"/>
                <a:gd name="T103" fmla="*/ 141 h 433"/>
                <a:gd name="T104" fmla="*/ 127 w 234"/>
                <a:gd name="T105" fmla="*/ 91 h 433"/>
                <a:gd name="T106" fmla="*/ 92 w 234"/>
                <a:gd name="T107" fmla="*/ 54 h 433"/>
                <a:gd name="T108" fmla="*/ 47 w 234"/>
                <a:gd name="T109" fmla="*/ 34 h 433"/>
                <a:gd name="T110" fmla="*/ 19 w 234"/>
                <a:gd name="T111" fmla="*/ 31 h 433"/>
                <a:gd name="T112" fmla="*/ 0 w 234"/>
                <a:gd name="T113" fmla="*/ 32 h 433"/>
                <a:gd name="T114" fmla="*/ 20 w 234"/>
                <a:gd name="T115" fmla="*/ 19 h 433"/>
                <a:gd name="T116" fmla="*/ 52 w 234"/>
                <a:gd name="T117" fmla="*/ 5 h 433"/>
                <a:gd name="T118" fmla="*/ 85 w 234"/>
                <a:gd name="T119"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4" h="433">
                  <a:moveTo>
                    <a:pt x="85" y="0"/>
                  </a:moveTo>
                  <a:lnTo>
                    <a:pt x="85" y="0"/>
                  </a:lnTo>
                  <a:lnTo>
                    <a:pt x="98" y="0"/>
                  </a:lnTo>
                  <a:lnTo>
                    <a:pt x="98" y="0"/>
                  </a:lnTo>
                  <a:lnTo>
                    <a:pt x="98" y="0"/>
                  </a:lnTo>
                  <a:lnTo>
                    <a:pt x="112" y="2"/>
                  </a:lnTo>
                  <a:lnTo>
                    <a:pt x="127" y="7"/>
                  </a:lnTo>
                  <a:lnTo>
                    <a:pt x="140" y="13"/>
                  </a:lnTo>
                  <a:lnTo>
                    <a:pt x="153" y="21"/>
                  </a:lnTo>
                  <a:lnTo>
                    <a:pt x="165" y="29"/>
                  </a:lnTo>
                  <a:lnTo>
                    <a:pt x="176" y="40"/>
                  </a:lnTo>
                  <a:lnTo>
                    <a:pt x="186" y="51"/>
                  </a:lnTo>
                  <a:lnTo>
                    <a:pt x="196" y="64"/>
                  </a:lnTo>
                  <a:lnTo>
                    <a:pt x="205" y="78"/>
                  </a:lnTo>
                  <a:lnTo>
                    <a:pt x="212" y="93"/>
                  </a:lnTo>
                  <a:lnTo>
                    <a:pt x="219" y="109"/>
                  </a:lnTo>
                  <a:lnTo>
                    <a:pt x="224" y="127"/>
                  </a:lnTo>
                  <a:lnTo>
                    <a:pt x="229" y="144"/>
                  </a:lnTo>
                  <a:lnTo>
                    <a:pt x="232" y="162"/>
                  </a:lnTo>
                  <a:lnTo>
                    <a:pt x="233" y="182"/>
                  </a:lnTo>
                  <a:lnTo>
                    <a:pt x="234" y="201"/>
                  </a:lnTo>
                  <a:lnTo>
                    <a:pt x="234" y="201"/>
                  </a:lnTo>
                  <a:lnTo>
                    <a:pt x="234" y="217"/>
                  </a:lnTo>
                  <a:lnTo>
                    <a:pt x="232" y="235"/>
                  </a:lnTo>
                  <a:lnTo>
                    <a:pt x="232" y="235"/>
                  </a:lnTo>
                  <a:lnTo>
                    <a:pt x="232" y="235"/>
                  </a:lnTo>
                  <a:lnTo>
                    <a:pt x="232" y="235"/>
                  </a:lnTo>
                  <a:lnTo>
                    <a:pt x="232" y="235"/>
                  </a:lnTo>
                  <a:lnTo>
                    <a:pt x="232" y="235"/>
                  </a:lnTo>
                  <a:lnTo>
                    <a:pt x="232" y="235"/>
                  </a:lnTo>
                  <a:lnTo>
                    <a:pt x="232" y="236"/>
                  </a:lnTo>
                  <a:lnTo>
                    <a:pt x="232" y="236"/>
                  </a:lnTo>
                  <a:lnTo>
                    <a:pt x="232" y="236"/>
                  </a:lnTo>
                  <a:lnTo>
                    <a:pt x="232" y="236"/>
                  </a:lnTo>
                  <a:lnTo>
                    <a:pt x="232" y="236"/>
                  </a:lnTo>
                  <a:lnTo>
                    <a:pt x="232" y="236"/>
                  </a:lnTo>
                  <a:lnTo>
                    <a:pt x="232" y="237"/>
                  </a:lnTo>
                  <a:lnTo>
                    <a:pt x="232" y="237"/>
                  </a:lnTo>
                  <a:lnTo>
                    <a:pt x="232" y="237"/>
                  </a:lnTo>
                  <a:lnTo>
                    <a:pt x="232" y="237"/>
                  </a:lnTo>
                  <a:lnTo>
                    <a:pt x="232" y="237"/>
                  </a:lnTo>
                  <a:lnTo>
                    <a:pt x="232" y="237"/>
                  </a:lnTo>
                  <a:lnTo>
                    <a:pt x="232" y="238"/>
                  </a:lnTo>
                  <a:lnTo>
                    <a:pt x="232" y="238"/>
                  </a:lnTo>
                  <a:lnTo>
                    <a:pt x="232" y="238"/>
                  </a:lnTo>
                  <a:lnTo>
                    <a:pt x="232" y="238"/>
                  </a:lnTo>
                  <a:lnTo>
                    <a:pt x="232" y="238"/>
                  </a:lnTo>
                  <a:lnTo>
                    <a:pt x="232" y="238"/>
                  </a:lnTo>
                  <a:lnTo>
                    <a:pt x="232" y="238"/>
                  </a:lnTo>
                  <a:lnTo>
                    <a:pt x="232" y="238"/>
                  </a:lnTo>
                  <a:lnTo>
                    <a:pt x="232" y="239"/>
                  </a:lnTo>
                  <a:lnTo>
                    <a:pt x="232" y="239"/>
                  </a:lnTo>
                  <a:lnTo>
                    <a:pt x="232" y="239"/>
                  </a:lnTo>
                  <a:lnTo>
                    <a:pt x="232" y="239"/>
                  </a:lnTo>
                  <a:lnTo>
                    <a:pt x="232" y="239"/>
                  </a:lnTo>
                  <a:lnTo>
                    <a:pt x="232" y="239"/>
                  </a:lnTo>
                  <a:lnTo>
                    <a:pt x="232" y="240"/>
                  </a:lnTo>
                  <a:lnTo>
                    <a:pt x="232" y="240"/>
                  </a:lnTo>
                  <a:lnTo>
                    <a:pt x="232" y="240"/>
                  </a:lnTo>
                  <a:lnTo>
                    <a:pt x="232" y="240"/>
                  </a:lnTo>
                  <a:lnTo>
                    <a:pt x="232" y="240"/>
                  </a:lnTo>
                  <a:lnTo>
                    <a:pt x="232" y="240"/>
                  </a:lnTo>
                  <a:lnTo>
                    <a:pt x="232" y="240"/>
                  </a:lnTo>
                  <a:lnTo>
                    <a:pt x="232" y="240"/>
                  </a:lnTo>
                  <a:lnTo>
                    <a:pt x="232" y="241"/>
                  </a:lnTo>
                  <a:lnTo>
                    <a:pt x="232" y="241"/>
                  </a:lnTo>
                  <a:lnTo>
                    <a:pt x="232" y="241"/>
                  </a:lnTo>
                  <a:lnTo>
                    <a:pt x="232" y="241"/>
                  </a:lnTo>
                  <a:lnTo>
                    <a:pt x="232" y="241"/>
                  </a:lnTo>
                  <a:lnTo>
                    <a:pt x="232" y="241"/>
                  </a:lnTo>
                  <a:lnTo>
                    <a:pt x="232" y="241"/>
                  </a:lnTo>
                  <a:lnTo>
                    <a:pt x="232" y="241"/>
                  </a:lnTo>
                  <a:lnTo>
                    <a:pt x="231" y="243"/>
                  </a:lnTo>
                  <a:lnTo>
                    <a:pt x="231" y="243"/>
                  </a:lnTo>
                  <a:lnTo>
                    <a:pt x="231" y="243"/>
                  </a:lnTo>
                  <a:lnTo>
                    <a:pt x="231" y="243"/>
                  </a:lnTo>
                  <a:lnTo>
                    <a:pt x="231" y="243"/>
                  </a:lnTo>
                  <a:lnTo>
                    <a:pt x="231" y="243"/>
                  </a:lnTo>
                  <a:lnTo>
                    <a:pt x="231" y="244"/>
                  </a:lnTo>
                  <a:lnTo>
                    <a:pt x="231" y="244"/>
                  </a:lnTo>
                  <a:lnTo>
                    <a:pt x="231" y="244"/>
                  </a:lnTo>
                  <a:lnTo>
                    <a:pt x="231" y="244"/>
                  </a:lnTo>
                  <a:lnTo>
                    <a:pt x="231" y="244"/>
                  </a:lnTo>
                  <a:lnTo>
                    <a:pt x="231" y="244"/>
                  </a:lnTo>
                  <a:lnTo>
                    <a:pt x="231" y="245"/>
                  </a:lnTo>
                  <a:lnTo>
                    <a:pt x="231" y="245"/>
                  </a:lnTo>
                  <a:lnTo>
                    <a:pt x="231" y="245"/>
                  </a:lnTo>
                  <a:lnTo>
                    <a:pt x="231" y="245"/>
                  </a:lnTo>
                  <a:lnTo>
                    <a:pt x="231" y="245"/>
                  </a:lnTo>
                  <a:lnTo>
                    <a:pt x="231" y="245"/>
                  </a:lnTo>
                  <a:lnTo>
                    <a:pt x="231" y="245"/>
                  </a:lnTo>
                  <a:lnTo>
                    <a:pt x="231" y="245"/>
                  </a:lnTo>
                  <a:lnTo>
                    <a:pt x="231" y="247"/>
                  </a:lnTo>
                  <a:lnTo>
                    <a:pt x="231" y="247"/>
                  </a:lnTo>
                  <a:lnTo>
                    <a:pt x="231" y="247"/>
                  </a:lnTo>
                  <a:lnTo>
                    <a:pt x="231" y="247"/>
                  </a:lnTo>
                  <a:lnTo>
                    <a:pt x="231" y="247"/>
                  </a:lnTo>
                  <a:lnTo>
                    <a:pt x="231" y="247"/>
                  </a:lnTo>
                  <a:lnTo>
                    <a:pt x="231" y="248"/>
                  </a:lnTo>
                  <a:lnTo>
                    <a:pt x="231" y="248"/>
                  </a:lnTo>
                  <a:lnTo>
                    <a:pt x="231" y="248"/>
                  </a:lnTo>
                  <a:lnTo>
                    <a:pt x="231" y="248"/>
                  </a:lnTo>
                  <a:lnTo>
                    <a:pt x="231" y="248"/>
                  </a:lnTo>
                  <a:lnTo>
                    <a:pt x="231" y="248"/>
                  </a:lnTo>
                  <a:lnTo>
                    <a:pt x="231" y="249"/>
                  </a:lnTo>
                  <a:lnTo>
                    <a:pt x="231" y="249"/>
                  </a:lnTo>
                  <a:lnTo>
                    <a:pt x="231" y="249"/>
                  </a:lnTo>
                  <a:lnTo>
                    <a:pt x="231" y="249"/>
                  </a:lnTo>
                  <a:lnTo>
                    <a:pt x="230" y="252"/>
                  </a:lnTo>
                  <a:lnTo>
                    <a:pt x="230" y="252"/>
                  </a:lnTo>
                  <a:lnTo>
                    <a:pt x="230" y="252"/>
                  </a:lnTo>
                  <a:lnTo>
                    <a:pt x="230" y="252"/>
                  </a:lnTo>
                  <a:lnTo>
                    <a:pt x="230" y="253"/>
                  </a:lnTo>
                  <a:lnTo>
                    <a:pt x="230" y="253"/>
                  </a:lnTo>
                  <a:lnTo>
                    <a:pt x="230" y="253"/>
                  </a:lnTo>
                  <a:lnTo>
                    <a:pt x="230" y="253"/>
                  </a:lnTo>
                  <a:lnTo>
                    <a:pt x="230" y="254"/>
                  </a:lnTo>
                  <a:lnTo>
                    <a:pt x="230" y="254"/>
                  </a:lnTo>
                  <a:lnTo>
                    <a:pt x="230" y="254"/>
                  </a:lnTo>
                  <a:lnTo>
                    <a:pt x="230" y="254"/>
                  </a:lnTo>
                  <a:lnTo>
                    <a:pt x="230" y="255"/>
                  </a:lnTo>
                  <a:lnTo>
                    <a:pt x="230" y="255"/>
                  </a:lnTo>
                  <a:lnTo>
                    <a:pt x="230" y="255"/>
                  </a:lnTo>
                  <a:lnTo>
                    <a:pt x="230" y="255"/>
                  </a:lnTo>
                  <a:lnTo>
                    <a:pt x="225" y="272"/>
                  </a:lnTo>
                  <a:lnTo>
                    <a:pt x="221" y="290"/>
                  </a:lnTo>
                  <a:lnTo>
                    <a:pt x="215" y="306"/>
                  </a:lnTo>
                  <a:lnTo>
                    <a:pt x="209" y="321"/>
                  </a:lnTo>
                  <a:lnTo>
                    <a:pt x="201" y="336"/>
                  </a:lnTo>
                  <a:lnTo>
                    <a:pt x="193" y="350"/>
                  </a:lnTo>
                  <a:lnTo>
                    <a:pt x="184" y="363"/>
                  </a:lnTo>
                  <a:lnTo>
                    <a:pt x="175" y="376"/>
                  </a:lnTo>
                  <a:lnTo>
                    <a:pt x="165" y="387"/>
                  </a:lnTo>
                  <a:lnTo>
                    <a:pt x="154" y="398"/>
                  </a:lnTo>
                  <a:lnTo>
                    <a:pt x="142" y="406"/>
                  </a:lnTo>
                  <a:lnTo>
                    <a:pt x="131" y="414"/>
                  </a:lnTo>
                  <a:lnTo>
                    <a:pt x="119" y="421"/>
                  </a:lnTo>
                  <a:lnTo>
                    <a:pt x="107" y="427"/>
                  </a:lnTo>
                  <a:lnTo>
                    <a:pt x="93" y="431"/>
                  </a:lnTo>
                  <a:lnTo>
                    <a:pt x="80" y="433"/>
                  </a:lnTo>
                  <a:lnTo>
                    <a:pt x="80" y="433"/>
                  </a:lnTo>
                  <a:lnTo>
                    <a:pt x="96" y="419"/>
                  </a:lnTo>
                  <a:lnTo>
                    <a:pt x="111" y="402"/>
                  </a:lnTo>
                  <a:lnTo>
                    <a:pt x="124" y="384"/>
                  </a:lnTo>
                  <a:lnTo>
                    <a:pt x="137" y="363"/>
                  </a:lnTo>
                  <a:lnTo>
                    <a:pt x="147" y="340"/>
                  </a:lnTo>
                  <a:lnTo>
                    <a:pt x="156" y="317"/>
                  </a:lnTo>
                  <a:lnTo>
                    <a:pt x="161" y="291"/>
                  </a:lnTo>
                  <a:lnTo>
                    <a:pt x="166" y="265"/>
                  </a:lnTo>
                  <a:lnTo>
                    <a:pt x="166" y="265"/>
                  </a:lnTo>
                  <a:lnTo>
                    <a:pt x="168" y="242"/>
                  </a:lnTo>
                  <a:lnTo>
                    <a:pt x="168" y="221"/>
                  </a:lnTo>
                  <a:lnTo>
                    <a:pt x="166" y="199"/>
                  </a:lnTo>
                  <a:lnTo>
                    <a:pt x="163" y="178"/>
                  </a:lnTo>
                  <a:lnTo>
                    <a:pt x="158" y="159"/>
                  </a:lnTo>
                  <a:lnTo>
                    <a:pt x="153" y="141"/>
                  </a:lnTo>
                  <a:lnTo>
                    <a:pt x="146" y="122"/>
                  </a:lnTo>
                  <a:lnTo>
                    <a:pt x="137" y="106"/>
                  </a:lnTo>
                  <a:lnTo>
                    <a:pt x="127" y="91"/>
                  </a:lnTo>
                  <a:lnTo>
                    <a:pt x="117" y="77"/>
                  </a:lnTo>
                  <a:lnTo>
                    <a:pt x="104" y="65"/>
                  </a:lnTo>
                  <a:lnTo>
                    <a:pt x="92" y="54"/>
                  </a:lnTo>
                  <a:lnTo>
                    <a:pt x="77" y="46"/>
                  </a:lnTo>
                  <a:lnTo>
                    <a:pt x="63" y="39"/>
                  </a:lnTo>
                  <a:lnTo>
                    <a:pt x="47" y="34"/>
                  </a:lnTo>
                  <a:lnTo>
                    <a:pt x="31" y="31"/>
                  </a:lnTo>
                  <a:lnTo>
                    <a:pt x="31" y="31"/>
                  </a:lnTo>
                  <a:lnTo>
                    <a:pt x="19" y="31"/>
                  </a:lnTo>
                  <a:lnTo>
                    <a:pt x="19" y="31"/>
                  </a:lnTo>
                  <a:lnTo>
                    <a:pt x="10" y="31"/>
                  </a:lnTo>
                  <a:lnTo>
                    <a:pt x="0" y="32"/>
                  </a:lnTo>
                  <a:lnTo>
                    <a:pt x="0" y="32"/>
                  </a:lnTo>
                  <a:lnTo>
                    <a:pt x="10" y="24"/>
                  </a:lnTo>
                  <a:lnTo>
                    <a:pt x="20" y="19"/>
                  </a:lnTo>
                  <a:lnTo>
                    <a:pt x="30" y="12"/>
                  </a:lnTo>
                  <a:lnTo>
                    <a:pt x="41" y="8"/>
                  </a:lnTo>
                  <a:lnTo>
                    <a:pt x="52" y="5"/>
                  </a:lnTo>
                  <a:lnTo>
                    <a:pt x="63" y="1"/>
                  </a:lnTo>
                  <a:lnTo>
                    <a:pt x="74" y="0"/>
                  </a:lnTo>
                  <a:lnTo>
                    <a:pt x="85"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445"/>
            <p:cNvSpPr>
              <a:spLocks/>
            </p:cNvSpPr>
            <p:nvPr/>
          </p:nvSpPr>
          <p:spPr bwMode="auto">
            <a:xfrm flipH="1">
              <a:off x="7805025" y="2556492"/>
              <a:ext cx="29546" cy="109458"/>
            </a:xfrm>
            <a:custGeom>
              <a:avLst/>
              <a:gdLst>
                <a:gd name="T0" fmla="*/ 31 w 103"/>
                <a:gd name="T1" fmla="*/ 434 h 435"/>
                <a:gd name="T2" fmla="*/ 30 w 103"/>
                <a:gd name="T3" fmla="*/ 434 h 435"/>
                <a:gd name="T4" fmla="*/ 30 w 103"/>
                <a:gd name="T5" fmla="*/ 434 h 435"/>
                <a:gd name="T6" fmla="*/ 21 w 103"/>
                <a:gd name="T7" fmla="*/ 417 h 435"/>
                <a:gd name="T8" fmla="*/ 12 w 103"/>
                <a:gd name="T9" fmla="*/ 397 h 435"/>
                <a:gd name="T10" fmla="*/ 9 w 103"/>
                <a:gd name="T11" fmla="*/ 385 h 435"/>
                <a:gd name="T12" fmla="*/ 6 w 103"/>
                <a:gd name="T13" fmla="*/ 372 h 435"/>
                <a:gd name="T14" fmla="*/ 3 w 103"/>
                <a:gd name="T15" fmla="*/ 358 h 435"/>
                <a:gd name="T16" fmla="*/ 1 w 103"/>
                <a:gd name="T17" fmla="*/ 343 h 435"/>
                <a:gd name="T18" fmla="*/ 0 w 103"/>
                <a:gd name="T19" fmla="*/ 326 h 435"/>
                <a:gd name="T20" fmla="*/ 0 w 103"/>
                <a:gd name="T21" fmla="*/ 310 h 435"/>
                <a:gd name="T22" fmla="*/ 1 w 103"/>
                <a:gd name="T23" fmla="*/ 292 h 435"/>
                <a:gd name="T24" fmla="*/ 3 w 103"/>
                <a:gd name="T25" fmla="*/ 273 h 435"/>
                <a:gd name="T26" fmla="*/ 7 w 103"/>
                <a:gd name="T27" fmla="*/ 254 h 435"/>
                <a:gd name="T28" fmla="*/ 12 w 103"/>
                <a:gd name="T29" fmla="*/ 232 h 435"/>
                <a:gd name="T30" fmla="*/ 19 w 103"/>
                <a:gd name="T31" fmla="*/ 211 h 435"/>
                <a:gd name="T32" fmla="*/ 28 w 103"/>
                <a:gd name="T33" fmla="*/ 189 h 435"/>
                <a:gd name="T34" fmla="*/ 28 w 103"/>
                <a:gd name="T35" fmla="*/ 189 h 435"/>
                <a:gd name="T36" fmla="*/ 41 w 103"/>
                <a:gd name="T37" fmla="*/ 156 h 435"/>
                <a:gd name="T38" fmla="*/ 53 w 103"/>
                <a:gd name="T39" fmla="*/ 126 h 435"/>
                <a:gd name="T40" fmla="*/ 62 w 103"/>
                <a:gd name="T41" fmla="*/ 100 h 435"/>
                <a:gd name="T42" fmla="*/ 68 w 103"/>
                <a:gd name="T43" fmla="*/ 75 h 435"/>
                <a:gd name="T44" fmla="*/ 74 w 103"/>
                <a:gd name="T45" fmla="*/ 53 h 435"/>
                <a:gd name="T46" fmla="*/ 77 w 103"/>
                <a:gd name="T47" fmla="*/ 34 h 435"/>
                <a:gd name="T48" fmla="*/ 78 w 103"/>
                <a:gd name="T49" fmla="*/ 16 h 435"/>
                <a:gd name="T50" fmla="*/ 80 w 103"/>
                <a:gd name="T51" fmla="*/ 0 h 435"/>
                <a:gd name="T52" fmla="*/ 80 w 103"/>
                <a:gd name="T53" fmla="*/ 0 h 435"/>
                <a:gd name="T54" fmla="*/ 80 w 103"/>
                <a:gd name="T55" fmla="*/ 0 h 435"/>
                <a:gd name="T56" fmla="*/ 90 w 103"/>
                <a:gd name="T57" fmla="*/ 1 h 435"/>
                <a:gd name="T58" fmla="*/ 100 w 103"/>
                <a:gd name="T59" fmla="*/ 5 h 435"/>
                <a:gd name="T60" fmla="*/ 100 w 103"/>
                <a:gd name="T61" fmla="*/ 5 h 435"/>
                <a:gd name="T62" fmla="*/ 102 w 103"/>
                <a:gd name="T63" fmla="*/ 20 h 435"/>
                <a:gd name="T64" fmla="*/ 103 w 103"/>
                <a:gd name="T65" fmla="*/ 36 h 435"/>
                <a:gd name="T66" fmla="*/ 102 w 103"/>
                <a:gd name="T67" fmla="*/ 54 h 435"/>
                <a:gd name="T68" fmla="*/ 100 w 103"/>
                <a:gd name="T69" fmla="*/ 75 h 435"/>
                <a:gd name="T70" fmla="*/ 95 w 103"/>
                <a:gd name="T71" fmla="*/ 97 h 435"/>
                <a:gd name="T72" fmla="*/ 89 w 103"/>
                <a:gd name="T73" fmla="*/ 122 h 435"/>
                <a:gd name="T74" fmla="*/ 78 w 103"/>
                <a:gd name="T75" fmla="*/ 150 h 435"/>
                <a:gd name="T76" fmla="*/ 67 w 103"/>
                <a:gd name="T77" fmla="*/ 182 h 435"/>
                <a:gd name="T78" fmla="*/ 67 w 103"/>
                <a:gd name="T79" fmla="*/ 182 h 435"/>
                <a:gd name="T80" fmla="*/ 57 w 103"/>
                <a:gd name="T81" fmla="*/ 204 h 435"/>
                <a:gd name="T82" fmla="*/ 50 w 103"/>
                <a:gd name="T83" fmla="*/ 227 h 435"/>
                <a:gd name="T84" fmla="*/ 44 w 103"/>
                <a:gd name="T85" fmla="*/ 248 h 435"/>
                <a:gd name="T86" fmla="*/ 39 w 103"/>
                <a:gd name="T87" fmla="*/ 268 h 435"/>
                <a:gd name="T88" fmla="*/ 35 w 103"/>
                <a:gd name="T89" fmla="*/ 288 h 435"/>
                <a:gd name="T90" fmla="*/ 31 w 103"/>
                <a:gd name="T91" fmla="*/ 306 h 435"/>
                <a:gd name="T92" fmla="*/ 30 w 103"/>
                <a:gd name="T93" fmla="*/ 323 h 435"/>
                <a:gd name="T94" fmla="*/ 29 w 103"/>
                <a:gd name="T95" fmla="*/ 339 h 435"/>
                <a:gd name="T96" fmla="*/ 29 w 103"/>
                <a:gd name="T97" fmla="*/ 356 h 435"/>
                <a:gd name="T98" fmla="*/ 29 w 103"/>
                <a:gd name="T99" fmla="*/ 370 h 435"/>
                <a:gd name="T100" fmla="*/ 31 w 103"/>
                <a:gd name="T101" fmla="*/ 396 h 435"/>
                <a:gd name="T102" fmla="*/ 36 w 103"/>
                <a:gd name="T103" fmla="*/ 417 h 435"/>
                <a:gd name="T104" fmla="*/ 40 w 103"/>
                <a:gd name="T105" fmla="*/ 435 h 435"/>
                <a:gd name="T106" fmla="*/ 40 w 103"/>
                <a:gd name="T107" fmla="*/ 435 h 435"/>
                <a:gd name="T108" fmla="*/ 31 w 103"/>
                <a:gd name="T109" fmla="*/ 434 h 435"/>
                <a:gd name="T110" fmla="*/ 31 w 103"/>
                <a:gd name="T111" fmla="*/ 434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435">
                  <a:moveTo>
                    <a:pt x="31" y="434"/>
                  </a:moveTo>
                  <a:lnTo>
                    <a:pt x="30" y="434"/>
                  </a:lnTo>
                  <a:lnTo>
                    <a:pt x="30" y="434"/>
                  </a:lnTo>
                  <a:lnTo>
                    <a:pt x="21" y="417"/>
                  </a:lnTo>
                  <a:lnTo>
                    <a:pt x="12" y="397"/>
                  </a:lnTo>
                  <a:lnTo>
                    <a:pt x="9" y="385"/>
                  </a:lnTo>
                  <a:lnTo>
                    <a:pt x="6" y="372"/>
                  </a:lnTo>
                  <a:lnTo>
                    <a:pt x="3" y="358"/>
                  </a:lnTo>
                  <a:lnTo>
                    <a:pt x="1" y="343"/>
                  </a:lnTo>
                  <a:lnTo>
                    <a:pt x="0" y="326"/>
                  </a:lnTo>
                  <a:lnTo>
                    <a:pt x="0" y="310"/>
                  </a:lnTo>
                  <a:lnTo>
                    <a:pt x="1" y="292"/>
                  </a:lnTo>
                  <a:lnTo>
                    <a:pt x="3" y="273"/>
                  </a:lnTo>
                  <a:lnTo>
                    <a:pt x="7" y="254"/>
                  </a:lnTo>
                  <a:lnTo>
                    <a:pt x="12" y="232"/>
                  </a:lnTo>
                  <a:lnTo>
                    <a:pt x="19" y="211"/>
                  </a:lnTo>
                  <a:lnTo>
                    <a:pt x="28" y="189"/>
                  </a:lnTo>
                  <a:lnTo>
                    <a:pt x="28" y="189"/>
                  </a:lnTo>
                  <a:lnTo>
                    <a:pt x="41" y="156"/>
                  </a:lnTo>
                  <a:lnTo>
                    <a:pt x="53" y="126"/>
                  </a:lnTo>
                  <a:lnTo>
                    <a:pt x="62" y="100"/>
                  </a:lnTo>
                  <a:lnTo>
                    <a:pt x="68" y="75"/>
                  </a:lnTo>
                  <a:lnTo>
                    <a:pt x="74" y="53"/>
                  </a:lnTo>
                  <a:lnTo>
                    <a:pt x="77" y="34"/>
                  </a:lnTo>
                  <a:lnTo>
                    <a:pt x="78" y="16"/>
                  </a:lnTo>
                  <a:lnTo>
                    <a:pt x="80" y="0"/>
                  </a:lnTo>
                  <a:lnTo>
                    <a:pt x="80" y="0"/>
                  </a:lnTo>
                  <a:lnTo>
                    <a:pt x="80" y="0"/>
                  </a:lnTo>
                  <a:lnTo>
                    <a:pt x="90" y="1"/>
                  </a:lnTo>
                  <a:lnTo>
                    <a:pt x="100" y="5"/>
                  </a:lnTo>
                  <a:lnTo>
                    <a:pt x="100" y="5"/>
                  </a:lnTo>
                  <a:lnTo>
                    <a:pt x="102" y="20"/>
                  </a:lnTo>
                  <a:lnTo>
                    <a:pt x="103" y="36"/>
                  </a:lnTo>
                  <a:lnTo>
                    <a:pt x="102" y="54"/>
                  </a:lnTo>
                  <a:lnTo>
                    <a:pt x="100" y="75"/>
                  </a:lnTo>
                  <a:lnTo>
                    <a:pt x="95" y="97"/>
                  </a:lnTo>
                  <a:lnTo>
                    <a:pt x="89" y="122"/>
                  </a:lnTo>
                  <a:lnTo>
                    <a:pt x="78" y="150"/>
                  </a:lnTo>
                  <a:lnTo>
                    <a:pt x="67" y="182"/>
                  </a:lnTo>
                  <a:lnTo>
                    <a:pt x="67" y="182"/>
                  </a:lnTo>
                  <a:lnTo>
                    <a:pt x="57" y="204"/>
                  </a:lnTo>
                  <a:lnTo>
                    <a:pt x="50" y="227"/>
                  </a:lnTo>
                  <a:lnTo>
                    <a:pt x="44" y="248"/>
                  </a:lnTo>
                  <a:lnTo>
                    <a:pt x="39" y="268"/>
                  </a:lnTo>
                  <a:lnTo>
                    <a:pt x="35" y="288"/>
                  </a:lnTo>
                  <a:lnTo>
                    <a:pt x="31" y="306"/>
                  </a:lnTo>
                  <a:lnTo>
                    <a:pt x="30" y="323"/>
                  </a:lnTo>
                  <a:lnTo>
                    <a:pt x="29" y="339"/>
                  </a:lnTo>
                  <a:lnTo>
                    <a:pt x="29" y="356"/>
                  </a:lnTo>
                  <a:lnTo>
                    <a:pt x="29" y="370"/>
                  </a:lnTo>
                  <a:lnTo>
                    <a:pt x="31" y="396"/>
                  </a:lnTo>
                  <a:lnTo>
                    <a:pt x="36" y="417"/>
                  </a:lnTo>
                  <a:lnTo>
                    <a:pt x="40" y="435"/>
                  </a:lnTo>
                  <a:lnTo>
                    <a:pt x="40" y="435"/>
                  </a:lnTo>
                  <a:lnTo>
                    <a:pt x="31" y="434"/>
                  </a:lnTo>
                  <a:lnTo>
                    <a:pt x="31" y="434"/>
                  </a:lnTo>
                  <a:close/>
                </a:path>
              </a:pathLst>
            </a:custGeom>
            <a:solidFill>
              <a:srgbClr val="4B1E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446"/>
            <p:cNvSpPr>
              <a:spLocks/>
            </p:cNvSpPr>
            <p:nvPr/>
          </p:nvSpPr>
          <p:spPr bwMode="auto">
            <a:xfrm flipH="1">
              <a:off x="7580823" y="2839694"/>
              <a:ext cx="97328" cy="104246"/>
            </a:xfrm>
            <a:custGeom>
              <a:avLst/>
              <a:gdLst>
                <a:gd name="T0" fmla="*/ 19 w 339"/>
                <a:gd name="T1" fmla="*/ 159 h 424"/>
                <a:gd name="T2" fmla="*/ 7 w 339"/>
                <a:gd name="T3" fmla="*/ 201 h 424"/>
                <a:gd name="T4" fmla="*/ 1 w 339"/>
                <a:gd name="T5" fmla="*/ 243 h 424"/>
                <a:gd name="T6" fmla="*/ 1 w 339"/>
                <a:gd name="T7" fmla="*/ 283 h 424"/>
                <a:gd name="T8" fmla="*/ 8 w 339"/>
                <a:gd name="T9" fmla="*/ 320 h 424"/>
                <a:gd name="T10" fmla="*/ 22 w 339"/>
                <a:gd name="T11" fmla="*/ 352 h 424"/>
                <a:gd name="T12" fmla="*/ 40 w 339"/>
                <a:gd name="T13" fmla="*/ 381 h 424"/>
                <a:gd name="T14" fmla="*/ 63 w 339"/>
                <a:gd name="T15" fmla="*/ 402 h 424"/>
                <a:gd name="T16" fmla="*/ 92 w 339"/>
                <a:gd name="T17" fmla="*/ 417 h 424"/>
                <a:gd name="T18" fmla="*/ 108 w 339"/>
                <a:gd name="T19" fmla="*/ 422 h 424"/>
                <a:gd name="T20" fmla="*/ 140 w 339"/>
                <a:gd name="T21" fmla="*/ 424 h 424"/>
                <a:gd name="T22" fmla="*/ 173 w 339"/>
                <a:gd name="T23" fmla="*/ 418 h 424"/>
                <a:gd name="T24" fmla="*/ 206 w 339"/>
                <a:gd name="T25" fmla="*/ 404 h 424"/>
                <a:gd name="T26" fmla="*/ 236 w 339"/>
                <a:gd name="T27" fmla="*/ 384 h 424"/>
                <a:gd name="T28" fmla="*/ 265 w 339"/>
                <a:gd name="T29" fmla="*/ 357 h 424"/>
                <a:gd name="T30" fmla="*/ 291 w 339"/>
                <a:gd name="T31" fmla="*/ 324 h 424"/>
                <a:gd name="T32" fmla="*/ 311 w 339"/>
                <a:gd name="T33" fmla="*/ 285 h 424"/>
                <a:gd name="T34" fmla="*/ 320 w 339"/>
                <a:gd name="T35" fmla="*/ 265 h 424"/>
                <a:gd name="T36" fmla="*/ 332 w 339"/>
                <a:gd name="T37" fmla="*/ 223 h 424"/>
                <a:gd name="T38" fmla="*/ 339 w 339"/>
                <a:gd name="T39" fmla="*/ 182 h 424"/>
                <a:gd name="T40" fmla="*/ 338 w 339"/>
                <a:gd name="T41" fmla="*/ 142 h 424"/>
                <a:gd name="T42" fmla="*/ 331 w 339"/>
                <a:gd name="T43" fmla="*/ 105 h 424"/>
                <a:gd name="T44" fmla="*/ 319 w 339"/>
                <a:gd name="T45" fmla="*/ 72 h 424"/>
                <a:gd name="T46" fmla="*/ 300 w 339"/>
                <a:gd name="T47" fmla="*/ 44 h 424"/>
                <a:gd name="T48" fmla="*/ 276 w 339"/>
                <a:gd name="T49" fmla="*/ 22 h 424"/>
                <a:gd name="T50" fmla="*/ 248 w 339"/>
                <a:gd name="T51" fmla="*/ 7 h 424"/>
                <a:gd name="T52" fmla="*/ 232 w 339"/>
                <a:gd name="T53" fmla="*/ 3 h 424"/>
                <a:gd name="T54" fmla="*/ 200 w 339"/>
                <a:gd name="T55" fmla="*/ 0 h 424"/>
                <a:gd name="T56" fmla="*/ 166 w 339"/>
                <a:gd name="T57" fmla="*/ 7 h 424"/>
                <a:gd name="T58" fmla="*/ 135 w 339"/>
                <a:gd name="T59" fmla="*/ 21 h 424"/>
                <a:gd name="T60" fmla="*/ 103 w 339"/>
                <a:gd name="T61" fmla="*/ 41 h 424"/>
                <a:gd name="T62" fmla="*/ 74 w 339"/>
                <a:gd name="T63" fmla="*/ 68 h 424"/>
                <a:gd name="T64" fmla="*/ 50 w 339"/>
                <a:gd name="T65" fmla="*/ 101 h 424"/>
                <a:gd name="T66" fmla="*/ 28 w 339"/>
                <a:gd name="T67" fmla="*/ 13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 h="424">
                  <a:moveTo>
                    <a:pt x="19" y="159"/>
                  </a:moveTo>
                  <a:lnTo>
                    <a:pt x="19" y="159"/>
                  </a:lnTo>
                  <a:lnTo>
                    <a:pt x="13" y="181"/>
                  </a:lnTo>
                  <a:lnTo>
                    <a:pt x="7" y="201"/>
                  </a:lnTo>
                  <a:lnTo>
                    <a:pt x="4" y="223"/>
                  </a:lnTo>
                  <a:lnTo>
                    <a:pt x="1" y="243"/>
                  </a:lnTo>
                  <a:lnTo>
                    <a:pt x="0" y="264"/>
                  </a:lnTo>
                  <a:lnTo>
                    <a:pt x="1" y="283"/>
                  </a:lnTo>
                  <a:lnTo>
                    <a:pt x="5" y="302"/>
                  </a:lnTo>
                  <a:lnTo>
                    <a:pt x="8" y="320"/>
                  </a:lnTo>
                  <a:lnTo>
                    <a:pt x="14" y="337"/>
                  </a:lnTo>
                  <a:lnTo>
                    <a:pt x="22" y="352"/>
                  </a:lnTo>
                  <a:lnTo>
                    <a:pt x="29" y="368"/>
                  </a:lnTo>
                  <a:lnTo>
                    <a:pt x="40" y="381"/>
                  </a:lnTo>
                  <a:lnTo>
                    <a:pt x="51" y="392"/>
                  </a:lnTo>
                  <a:lnTo>
                    <a:pt x="63" y="402"/>
                  </a:lnTo>
                  <a:lnTo>
                    <a:pt x="77" y="411"/>
                  </a:lnTo>
                  <a:lnTo>
                    <a:pt x="92" y="417"/>
                  </a:lnTo>
                  <a:lnTo>
                    <a:pt x="92" y="417"/>
                  </a:lnTo>
                  <a:lnTo>
                    <a:pt x="108" y="422"/>
                  </a:lnTo>
                  <a:lnTo>
                    <a:pt x="124" y="424"/>
                  </a:lnTo>
                  <a:lnTo>
                    <a:pt x="140" y="424"/>
                  </a:lnTo>
                  <a:lnTo>
                    <a:pt x="156" y="422"/>
                  </a:lnTo>
                  <a:lnTo>
                    <a:pt x="173" y="418"/>
                  </a:lnTo>
                  <a:lnTo>
                    <a:pt x="190" y="412"/>
                  </a:lnTo>
                  <a:lnTo>
                    <a:pt x="206" y="404"/>
                  </a:lnTo>
                  <a:lnTo>
                    <a:pt x="221" y="395"/>
                  </a:lnTo>
                  <a:lnTo>
                    <a:pt x="236" y="384"/>
                  </a:lnTo>
                  <a:lnTo>
                    <a:pt x="250" y="371"/>
                  </a:lnTo>
                  <a:lnTo>
                    <a:pt x="265" y="357"/>
                  </a:lnTo>
                  <a:lnTo>
                    <a:pt x="278" y="341"/>
                  </a:lnTo>
                  <a:lnTo>
                    <a:pt x="291" y="324"/>
                  </a:lnTo>
                  <a:lnTo>
                    <a:pt x="301" y="306"/>
                  </a:lnTo>
                  <a:lnTo>
                    <a:pt x="311" y="285"/>
                  </a:lnTo>
                  <a:lnTo>
                    <a:pt x="320" y="265"/>
                  </a:lnTo>
                  <a:lnTo>
                    <a:pt x="320" y="265"/>
                  </a:lnTo>
                  <a:lnTo>
                    <a:pt x="328" y="244"/>
                  </a:lnTo>
                  <a:lnTo>
                    <a:pt x="332" y="223"/>
                  </a:lnTo>
                  <a:lnTo>
                    <a:pt x="337" y="202"/>
                  </a:lnTo>
                  <a:lnTo>
                    <a:pt x="339" y="182"/>
                  </a:lnTo>
                  <a:lnTo>
                    <a:pt x="339" y="161"/>
                  </a:lnTo>
                  <a:lnTo>
                    <a:pt x="338" y="142"/>
                  </a:lnTo>
                  <a:lnTo>
                    <a:pt x="336" y="122"/>
                  </a:lnTo>
                  <a:lnTo>
                    <a:pt x="331" y="105"/>
                  </a:lnTo>
                  <a:lnTo>
                    <a:pt x="326" y="88"/>
                  </a:lnTo>
                  <a:lnTo>
                    <a:pt x="319" y="72"/>
                  </a:lnTo>
                  <a:lnTo>
                    <a:pt x="310" y="58"/>
                  </a:lnTo>
                  <a:lnTo>
                    <a:pt x="300" y="44"/>
                  </a:lnTo>
                  <a:lnTo>
                    <a:pt x="289" y="32"/>
                  </a:lnTo>
                  <a:lnTo>
                    <a:pt x="276" y="22"/>
                  </a:lnTo>
                  <a:lnTo>
                    <a:pt x="263" y="13"/>
                  </a:lnTo>
                  <a:lnTo>
                    <a:pt x="248" y="7"/>
                  </a:lnTo>
                  <a:lnTo>
                    <a:pt x="248" y="7"/>
                  </a:lnTo>
                  <a:lnTo>
                    <a:pt x="232" y="3"/>
                  </a:lnTo>
                  <a:lnTo>
                    <a:pt x="216" y="0"/>
                  </a:lnTo>
                  <a:lnTo>
                    <a:pt x="200" y="0"/>
                  </a:lnTo>
                  <a:lnTo>
                    <a:pt x="183" y="3"/>
                  </a:lnTo>
                  <a:lnTo>
                    <a:pt x="166" y="7"/>
                  </a:lnTo>
                  <a:lnTo>
                    <a:pt x="151" y="12"/>
                  </a:lnTo>
                  <a:lnTo>
                    <a:pt x="135" y="21"/>
                  </a:lnTo>
                  <a:lnTo>
                    <a:pt x="119" y="30"/>
                  </a:lnTo>
                  <a:lnTo>
                    <a:pt x="103" y="41"/>
                  </a:lnTo>
                  <a:lnTo>
                    <a:pt x="89" y="53"/>
                  </a:lnTo>
                  <a:lnTo>
                    <a:pt x="74" y="68"/>
                  </a:lnTo>
                  <a:lnTo>
                    <a:pt x="62" y="84"/>
                  </a:lnTo>
                  <a:lnTo>
                    <a:pt x="50" y="101"/>
                  </a:lnTo>
                  <a:lnTo>
                    <a:pt x="38" y="119"/>
                  </a:lnTo>
                  <a:lnTo>
                    <a:pt x="28" y="139"/>
                  </a:lnTo>
                  <a:lnTo>
                    <a:pt x="19" y="159"/>
                  </a:lnTo>
                  <a:close/>
                </a:path>
              </a:pathLst>
            </a:custGeom>
            <a:solidFill>
              <a:srgbClr val="7E302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447"/>
            <p:cNvSpPr>
              <a:spLocks/>
            </p:cNvSpPr>
            <p:nvPr/>
          </p:nvSpPr>
          <p:spPr bwMode="auto">
            <a:xfrm flipH="1">
              <a:off x="7580823" y="2839694"/>
              <a:ext cx="97328" cy="104246"/>
            </a:xfrm>
            <a:custGeom>
              <a:avLst/>
              <a:gdLst>
                <a:gd name="T0" fmla="*/ 19 w 339"/>
                <a:gd name="T1" fmla="*/ 159 h 424"/>
                <a:gd name="T2" fmla="*/ 7 w 339"/>
                <a:gd name="T3" fmla="*/ 201 h 424"/>
                <a:gd name="T4" fmla="*/ 1 w 339"/>
                <a:gd name="T5" fmla="*/ 243 h 424"/>
                <a:gd name="T6" fmla="*/ 1 w 339"/>
                <a:gd name="T7" fmla="*/ 283 h 424"/>
                <a:gd name="T8" fmla="*/ 8 w 339"/>
                <a:gd name="T9" fmla="*/ 320 h 424"/>
                <a:gd name="T10" fmla="*/ 22 w 339"/>
                <a:gd name="T11" fmla="*/ 352 h 424"/>
                <a:gd name="T12" fmla="*/ 40 w 339"/>
                <a:gd name="T13" fmla="*/ 381 h 424"/>
                <a:gd name="T14" fmla="*/ 63 w 339"/>
                <a:gd name="T15" fmla="*/ 402 h 424"/>
                <a:gd name="T16" fmla="*/ 92 w 339"/>
                <a:gd name="T17" fmla="*/ 417 h 424"/>
                <a:gd name="T18" fmla="*/ 108 w 339"/>
                <a:gd name="T19" fmla="*/ 422 h 424"/>
                <a:gd name="T20" fmla="*/ 140 w 339"/>
                <a:gd name="T21" fmla="*/ 424 h 424"/>
                <a:gd name="T22" fmla="*/ 173 w 339"/>
                <a:gd name="T23" fmla="*/ 418 h 424"/>
                <a:gd name="T24" fmla="*/ 206 w 339"/>
                <a:gd name="T25" fmla="*/ 404 h 424"/>
                <a:gd name="T26" fmla="*/ 236 w 339"/>
                <a:gd name="T27" fmla="*/ 384 h 424"/>
                <a:gd name="T28" fmla="*/ 265 w 339"/>
                <a:gd name="T29" fmla="*/ 357 h 424"/>
                <a:gd name="T30" fmla="*/ 291 w 339"/>
                <a:gd name="T31" fmla="*/ 324 h 424"/>
                <a:gd name="T32" fmla="*/ 311 w 339"/>
                <a:gd name="T33" fmla="*/ 285 h 424"/>
                <a:gd name="T34" fmla="*/ 320 w 339"/>
                <a:gd name="T35" fmla="*/ 265 h 424"/>
                <a:gd name="T36" fmla="*/ 332 w 339"/>
                <a:gd name="T37" fmla="*/ 223 h 424"/>
                <a:gd name="T38" fmla="*/ 339 w 339"/>
                <a:gd name="T39" fmla="*/ 182 h 424"/>
                <a:gd name="T40" fmla="*/ 338 w 339"/>
                <a:gd name="T41" fmla="*/ 142 h 424"/>
                <a:gd name="T42" fmla="*/ 331 w 339"/>
                <a:gd name="T43" fmla="*/ 105 h 424"/>
                <a:gd name="T44" fmla="*/ 319 w 339"/>
                <a:gd name="T45" fmla="*/ 72 h 424"/>
                <a:gd name="T46" fmla="*/ 300 w 339"/>
                <a:gd name="T47" fmla="*/ 44 h 424"/>
                <a:gd name="T48" fmla="*/ 276 w 339"/>
                <a:gd name="T49" fmla="*/ 22 h 424"/>
                <a:gd name="T50" fmla="*/ 248 w 339"/>
                <a:gd name="T51" fmla="*/ 7 h 424"/>
                <a:gd name="T52" fmla="*/ 232 w 339"/>
                <a:gd name="T53" fmla="*/ 3 h 424"/>
                <a:gd name="T54" fmla="*/ 200 w 339"/>
                <a:gd name="T55" fmla="*/ 0 h 424"/>
                <a:gd name="T56" fmla="*/ 166 w 339"/>
                <a:gd name="T57" fmla="*/ 7 h 424"/>
                <a:gd name="T58" fmla="*/ 135 w 339"/>
                <a:gd name="T59" fmla="*/ 21 h 424"/>
                <a:gd name="T60" fmla="*/ 103 w 339"/>
                <a:gd name="T61" fmla="*/ 41 h 424"/>
                <a:gd name="T62" fmla="*/ 74 w 339"/>
                <a:gd name="T63" fmla="*/ 68 h 424"/>
                <a:gd name="T64" fmla="*/ 50 w 339"/>
                <a:gd name="T65" fmla="*/ 101 h 424"/>
                <a:gd name="T66" fmla="*/ 28 w 339"/>
                <a:gd name="T67" fmla="*/ 13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9" h="424">
                  <a:moveTo>
                    <a:pt x="19" y="159"/>
                  </a:moveTo>
                  <a:lnTo>
                    <a:pt x="19" y="159"/>
                  </a:lnTo>
                  <a:lnTo>
                    <a:pt x="13" y="181"/>
                  </a:lnTo>
                  <a:lnTo>
                    <a:pt x="7" y="201"/>
                  </a:lnTo>
                  <a:lnTo>
                    <a:pt x="4" y="223"/>
                  </a:lnTo>
                  <a:lnTo>
                    <a:pt x="1" y="243"/>
                  </a:lnTo>
                  <a:lnTo>
                    <a:pt x="0" y="264"/>
                  </a:lnTo>
                  <a:lnTo>
                    <a:pt x="1" y="283"/>
                  </a:lnTo>
                  <a:lnTo>
                    <a:pt x="5" y="302"/>
                  </a:lnTo>
                  <a:lnTo>
                    <a:pt x="8" y="320"/>
                  </a:lnTo>
                  <a:lnTo>
                    <a:pt x="14" y="337"/>
                  </a:lnTo>
                  <a:lnTo>
                    <a:pt x="22" y="352"/>
                  </a:lnTo>
                  <a:lnTo>
                    <a:pt x="29" y="368"/>
                  </a:lnTo>
                  <a:lnTo>
                    <a:pt x="40" y="381"/>
                  </a:lnTo>
                  <a:lnTo>
                    <a:pt x="51" y="392"/>
                  </a:lnTo>
                  <a:lnTo>
                    <a:pt x="63" y="402"/>
                  </a:lnTo>
                  <a:lnTo>
                    <a:pt x="77" y="411"/>
                  </a:lnTo>
                  <a:lnTo>
                    <a:pt x="92" y="417"/>
                  </a:lnTo>
                  <a:lnTo>
                    <a:pt x="92" y="417"/>
                  </a:lnTo>
                  <a:lnTo>
                    <a:pt x="108" y="422"/>
                  </a:lnTo>
                  <a:lnTo>
                    <a:pt x="124" y="424"/>
                  </a:lnTo>
                  <a:lnTo>
                    <a:pt x="140" y="424"/>
                  </a:lnTo>
                  <a:lnTo>
                    <a:pt x="156" y="422"/>
                  </a:lnTo>
                  <a:lnTo>
                    <a:pt x="173" y="418"/>
                  </a:lnTo>
                  <a:lnTo>
                    <a:pt x="190" y="412"/>
                  </a:lnTo>
                  <a:lnTo>
                    <a:pt x="206" y="404"/>
                  </a:lnTo>
                  <a:lnTo>
                    <a:pt x="221" y="395"/>
                  </a:lnTo>
                  <a:lnTo>
                    <a:pt x="236" y="384"/>
                  </a:lnTo>
                  <a:lnTo>
                    <a:pt x="250" y="371"/>
                  </a:lnTo>
                  <a:lnTo>
                    <a:pt x="265" y="357"/>
                  </a:lnTo>
                  <a:lnTo>
                    <a:pt x="278" y="341"/>
                  </a:lnTo>
                  <a:lnTo>
                    <a:pt x="291" y="324"/>
                  </a:lnTo>
                  <a:lnTo>
                    <a:pt x="301" y="306"/>
                  </a:lnTo>
                  <a:lnTo>
                    <a:pt x="311" y="285"/>
                  </a:lnTo>
                  <a:lnTo>
                    <a:pt x="320" y="265"/>
                  </a:lnTo>
                  <a:lnTo>
                    <a:pt x="320" y="265"/>
                  </a:lnTo>
                  <a:lnTo>
                    <a:pt x="328" y="244"/>
                  </a:lnTo>
                  <a:lnTo>
                    <a:pt x="332" y="223"/>
                  </a:lnTo>
                  <a:lnTo>
                    <a:pt x="337" y="202"/>
                  </a:lnTo>
                  <a:lnTo>
                    <a:pt x="339" y="182"/>
                  </a:lnTo>
                  <a:lnTo>
                    <a:pt x="339" y="161"/>
                  </a:lnTo>
                  <a:lnTo>
                    <a:pt x="338" y="142"/>
                  </a:lnTo>
                  <a:lnTo>
                    <a:pt x="336" y="122"/>
                  </a:lnTo>
                  <a:lnTo>
                    <a:pt x="331" y="105"/>
                  </a:lnTo>
                  <a:lnTo>
                    <a:pt x="326" y="88"/>
                  </a:lnTo>
                  <a:lnTo>
                    <a:pt x="319" y="72"/>
                  </a:lnTo>
                  <a:lnTo>
                    <a:pt x="310" y="58"/>
                  </a:lnTo>
                  <a:lnTo>
                    <a:pt x="300" y="44"/>
                  </a:lnTo>
                  <a:lnTo>
                    <a:pt x="289" y="32"/>
                  </a:lnTo>
                  <a:lnTo>
                    <a:pt x="276" y="22"/>
                  </a:lnTo>
                  <a:lnTo>
                    <a:pt x="263" y="13"/>
                  </a:lnTo>
                  <a:lnTo>
                    <a:pt x="248" y="7"/>
                  </a:lnTo>
                  <a:lnTo>
                    <a:pt x="248" y="7"/>
                  </a:lnTo>
                  <a:lnTo>
                    <a:pt x="232" y="3"/>
                  </a:lnTo>
                  <a:lnTo>
                    <a:pt x="216" y="0"/>
                  </a:lnTo>
                  <a:lnTo>
                    <a:pt x="200" y="0"/>
                  </a:lnTo>
                  <a:lnTo>
                    <a:pt x="183" y="3"/>
                  </a:lnTo>
                  <a:lnTo>
                    <a:pt x="166" y="7"/>
                  </a:lnTo>
                  <a:lnTo>
                    <a:pt x="151" y="12"/>
                  </a:lnTo>
                  <a:lnTo>
                    <a:pt x="135" y="21"/>
                  </a:lnTo>
                  <a:lnTo>
                    <a:pt x="119" y="30"/>
                  </a:lnTo>
                  <a:lnTo>
                    <a:pt x="103" y="41"/>
                  </a:lnTo>
                  <a:lnTo>
                    <a:pt x="89" y="53"/>
                  </a:lnTo>
                  <a:lnTo>
                    <a:pt x="74" y="68"/>
                  </a:lnTo>
                  <a:lnTo>
                    <a:pt x="62" y="84"/>
                  </a:lnTo>
                  <a:lnTo>
                    <a:pt x="50" y="101"/>
                  </a:lnTo>
                  <a:lnTo>
                    <a:pt x="38" y="119"/>
                  </a:lnTo>
                  <a:lnTo>
                    <a:pt x="28" y="139"/>
                  </a:lnTo>
                  <a:lnTo>
                    <a:pt x="19" y="15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448"/>
            <p:cNvSpPr>
              <a:spLocks/>
            </p:cNvSpPr>
            <p:nvPr/>
          </p:nvSpPr>
          <p:spPr bwMode="auto">
            <a:xfrm flipH="1">
              <a:off x="7615583" y="2839694"/>
              <a:ext cx="62568" cy="104246"/>
            </a:xfrm>
            <a:custGeom>
              <a:avLst/>
              <a:gdLst>
                <a:gd name="T0" fmla="*/ 208 w 217"/>
                <a:gd name="T1" fmla="*/ 0 h 424"/>
                <a:gd name="T2" fmla="*/ 217 w 217"/>
                <a:gd name="T3" fmla="*/ 0 h 424"/>
                <a:gd name="T4" fmla="*/ 180 w 217"/>
                <a:gd name="T5" fmla="*/ 24 h 424"/>
                <a:gd name="T6" fmla="*/ 145 w 217"/>
                <a:gd name="T7" fmla="*/ 57 h 424"/>
                <a:gd name="T8" fmla="*/ 115 w 217"/>
                <a:gd name="T9" fmla="*/ 98 h 424"/>
                <a:gd name="T10" fmla="*/ 92 w 217"/>
                <a:gd name="T11" fmla="*/ 145 h 424"/>
                <a:gd name="T12" fmla="*/ 84 w 217"/>
                <a:gd name="T13" fmla="*/ 167 h 424"/>
                <a:gd name="T14" fmla="*/ 75 w 217"/>
                <a:gd name="T15" fmla="*/ 209 h 424"/>
                <a:gd name="T16" fmla="*/ 73 w 217"/>
                <a:gd name="T17" fmla="*/ 249 h 424"/>
                <a:gd name="T18" fmla="*/ 77 w 217"/>
                <a:gd name="T19" fmla="*/ 288 h 424"/>
                <a:gd name="T20" fmla="*/ 87 w 217"/>
                <a:gd name="T21" fmla="*/ 322 h 424"/>
                <a:gd name="T22" fmla="*/ 102 w 217"/>
                <a:gd name="T23" fmla="*/ 354 h 424"/>
                <a:gd name="T24" fmla="*/ 123 w 217"/>
                <a:gd name="T25" fmla="*/ 378 h 424"/>
                <a:gd name="T26" fmla="*/ 149 w 217"/>
                <a:gd name="T27" fmla="*/ 397 h 424"/>
                <a:gd name="T28" fmla="*/ 164 w 217"/>
                <a:gd name="T29" fmla="*/ 403 h 424"/>
                <a:gd name="T30" fmla="*/ 194 w 217"/>
                <a:gd name="T31" fmla="*/ 410 h 424"/>
                <a:gd name="T32" fmla="*/ 179 w 217"/>
                <a:gd name="T33" fmla="*/ 416 h 424"/>
                <a:gd name="T34" fmla="*/ 147 w 217"/>
                <a:gd name="T35" fmla="*/ 424 h 424"/>
                <a:gd name="T36" fmla="*/ 131 w 217"/>
                <a:gd name="T37" fmla="*/ 424 h 424"/>
                <a:gd name="T38" fmla="*/ 111 w 217"/>
                <a:gd name="T39" fmla="*/ 423 h 424"/>
                <a:gd name="T40" fmla="*/ 92 w 217"/>
                <a:gd name="T41" fmla="*/ 417 h 424"/>
                <a:gd name="T42" fmla="*/ 81 w 217"/>
                <a:gd name="T43" fmla="*/ 413 h 424"/>
                <a:gd name="T44" fmla="*/ 62 w 217"/>
                <a:gd name="T45" fmla="*/ 402 h 424"/>
                <a:gd name="T46" fmla="*/ 45 w 217"/>
                <a:gd name="T47" fmla="*/ 387 h 424"/>
                <a:gd name="T48" fmla="*/ 31 w 217"/>
                <a:gd name="T49" fmla="*/ 369 h 424"/>
                <a:gd name="T50" fmla="*/ 19 w 217"/>
                <a:gd name="T51" fmla="*/ 348 h 424"/>
                <a:gd name="T52" fmla="*/ 10 w 217"/>
                <a:gd name="T53" fmla="*/ 325 h 424"/>
                <a:gd name="T54" fmla="*/ 4 w 217"/>
                <a:gd name="T55" fmla="*/ 301 h 424"/>
                <a:gd name="T56" fmla="*/ 1 w 217"/>
                <a:gd name="T57" fmla="*/ 274 h 424"/>
                <a:gd name="T58" fmla="*/ 0 w 217"/>
                <a:gd name="T59" fmla="*/ 260 h 424"/>
                <a:gd name="T60" fmla="*/ 5 w 217"/>
                <a:gd name="T61" fmla="*/ 210 h 424"/>
                <a:gd name="T62" fmla="*/ 19 w 217"/>
                <a:gd name="T63" fmla="*/ 159 h 424"/>
                <a:gd name="T64" fmla="*/ 19 w 217"/>
                <a:gd name="T65" fmla="*/ 159 h 424"/>
                <a:gd name="T66" fmla="*/ 35 w 217"/>
                <a:gd name="T67" fmla="*/ 126 h 424"/>
                <a:gd name="T68" fmla="*/ 54 w 217"/>
                <a:gd name="T69" fmla="*/ 94 h 424"/>
                <a:gd name="T70" fmla="*/ 75 w 217"/>
                <a:gd name="T71" fmla="*/ 67 h 424"/>
                <a:gd name="T72" fmla="*/ 100 w 217"/>
                <a:gd name="T73" fmla="*/ 45 h 424"/>
                <a:gd name="T74" fmla="*/ 126 w 217"/>
                <a:gd name="T75" fmla="*/ 25 h 424"/>
                <a:gd name="T76" fmla="*/ 153 w 217"/>
                <a:gd name="T77" fmla="*/ 12 h 424"/>
                <a:gd name="T78" fmla="*/ 180 w 217"/>
                <a:gd name="T79" fmla="*/ 4 h 424"/>
                <a:gd name="T80" fmla="*/ 208 w 217"/>
                <a:gd name="T8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 h="424">
                  <a:moveTo>
                    <a:pt x="208" y="0"/>
                  </a:moveTo>
                  <a:lnTo>
                    <a:pt x="208" y="0"/>
                  </a:lnTo>
                  <a:lnTo>
                    <a:pt x="217" y="0"/>
                  </a:lnTo>
                  <a:lnTo>
                    <a:pt x="217" y="0"/>
                  </a:lnTo>
                  <a:lnTo>
                    <a:pt x="198" y="11"/>
                  </a:lnTo>
                  <a:lnTo>
                    <a:pt x="180" y="24"/>
                  </a:lnTo>
                  <a:lnTo>
                    <a:pt x="162" y="39"/>
                  </a:lnTo>
                  <a:lnTo>
                    <a:pt x="145" y="57"/>
                  </a:lnTo>
                  <a:lnTo>
                    <a:pt x="129" y="76"/>
                  </a:lnTo>
                  <a:lnTo>
                    <a:pt x="115" y="98"/>
                  </a:lnTo>
                  <a:lnTo>
                    <a:pt x="102" y="120"/>
                  </a:lnTo>
                  <a:lnTo>
                    <a:pt x="92" y="145"/>
                  </a:lnTo>
                  <a:lnTo>
                    <a:pt x="92" y="145"/>
                  </a:lnTo>
                  <a:lnTo>
                    <a:pt x="84" y="167"/>
                  </a:lnTo>
                  <a:lnTo>
                    <a:pt x="79" y="187"/>
                  </a:lnTo>
                  <a:lnTo>
                    <a:pt x="75" y="209"/>
                  </a:lnTo>
                  <a:lnTo>
                    <a:pt x="73" y="229"/>
                  </a:lnTo>
                  <a:lnTo>
                    <a:pt x="73" y="249"/>
                  </a:lnTo>
                  <a:lnTo>
                    <a:pt x="74" y="269"/>
                  </a:lnTo>
                  <a:lnTo>
                    <a:pt x="77" y="288"/>
                  </a:lnTo>
                  <a:lnTo>
                    <a:pt x="81" y="306"/>
                  </a:lnTo>
                  <a:lnTo>
                    <a:pt x="87" y="322"/>
                  </a:lnTo>
                  <a:lnTo>
                    <a:pt x="93" y="338"/>
                  </a:lnTo>
                  <a:lnTo>
                    <a:pt x="102" y="354"/>
                  </a:lnTo>
                  <a:lnTo>
                    <a:pt x="111" y="366"/>
                  </a:lnTo>
                  <a:lnTo>
                    <a:pt x="123" y="378"/>
                  </a:lnTo>
                  <a:lnTo>
                    <a:pt x="135" y="388"/>
                  </a:lnTo>
                  <a:lnTo>
                    <a:pt x="149" y="397"/>
                  </a:lnTo>
                  <a:lnTo>
                    <a:pt x="164" y="403"/>
                  </a:lnTo>
                  <a:lnTo>
                    <a:pt x="164" y="403"/>
                  </a:lnTo>
                  <a:lnTo>
                    <a:pt x="180" y="408"/>
                  </a:lnTo>
                  <a:lnTo>
                    <a:pt x="194" y="410"/>
                  </a:lnTo>
                  <a:lnTo>
                    <a:pt x="194" y="410"/>
                  </a:lnTo>
                  <a:lnTo>
                    <a:pt x="179" y="416"/>
                  </a:lnTo>
                  <a:lnTo>
                    <a:pt x="163" y="420"/>
                  </a:lnTo>
                  <a:lnTo>
                    <a:pt x="147" y="424"/>
                  </a:lnTo>
                  <a:lnTo>
                    <a:pt x="131" y="424"/>
                  </a:lnTo>
                  <a:lnTo>
                    <a:pt x="131" y="424"/>
                  </a:lnTo>
                  <a:lnTo>
                    <a:pt x="121" y="424"/>
                  </a:lnTo>
                  <a:lnTo>
                    <a:pt x="111" y="423"/>
                  </a:lnTo>
                  <a:lnTo>
                    <a:pt x="101" y="420"/>
                  </a:lnTo>
                  <a:lnTo>
                    <a:pt x="92" y="417"/>
                  </a:lnTo>
                  <a:lnTo>
                    <a:pt x="92" y="417"/>
                  </a:lnTo>
                  <a:lnTo>
                    <a:pt x="81" y="413"/>
                  </a:lnTo>
                  <a:lnTo>
                    <a:pt x="71" y="408"/>
                  </a:lnTo>
                  <a:lnTo>
                    <a:pt x="62" y="402"/>
                  </a:lnTo>
                  <a:lnTo>
                    <a:pt x="53" y="395"/>
                  </a:lnTo>
                  <a:lnTo>
                    <a:pt x="45" y="387"/>
                  </a:lnTo>
                  <a:lnTo>
                    <a:pt x="37" y="378"/>
                  </a:lnTo>
                  <a:lnTo>
                    <a:pt x="31" y="369"/>
                  </a:lnTo>
                  <a:lnTo>
                    <a:pt x="25" y="359"/>
                  </a:lnTo>
                  <a:lnTo>
                    <a:pt x="19" y="348"/>
                  </a:lnTo>
                  <a:lnTo>
                    <a:pt x="14" y="337"/>
                  </a:lnTo>
                  <a:lnTo>
                    <a:pt x="10" y="325"/>
                  </a:lnTo>
                  <a:lnTo>
                    <a:pt x="7" y="312"/>
                  </a:lnTo>
                  <a:lnTo>
                    <a:pt x="4" y="301"/>
                  </a:lnTo>
                  <a:lnTo>
                    <a:pt x="2" y="287"/>
                  </a:lnTo>
                  <a:lnTo>
                    <a:pt x="1" y="274"/>
                  </a:lnTo>
                  <a:lnTo>
                    <a:pt x="0" y="260"/>
                  </a:lnTo>
                  <a:lnTo>
                    <a:pt x="0" y="260"/>
                  </a:lnTo>
                  <a:lnTo>
                    <a:pt x="1" y="236"/>
                  </a:lnTo>
                  <a:lnTo>
                    <a:pt x="5" y="210"/>
                  </a:lnTo>
                  <a:lnTo>
                    <a:pt x="11" y="185"/>
                  </a:lnTo>
                  <a:lnTo>
                    <a:pt x="19" y="159"/>
                  </a:lnTo>
                  <a:lnTo>
                    <a:pt x="19" y="159"/>
                  </a:lnTo>
                  <a:lnTo>
                    <a:pt x="19" y="159"/>
                  </a:lnTo>
                  <a:lnTo>
                    <a:pt x="27" y="142"/>
                  </a:lnTo>
                  <a:lnTo>
                    <a:pt x="35" y="126"/>
                  </a:lnTo>
                  <a:lnTo>
                    <a:pt x="44" y="109"/>
                  </a:lnTo>
                  <a:lnTo>
                    <a:pt x="54" y="94"/>
                  </a:lnTo>
                  <a:lnTo>
                    <a:pt x="64" y="80"/>
                  </a:lnTo>
                  <a:lnTo>
                    <a:pt x="75" y="67"/>
                  </a:lnTo>
                  <a:lnTo>
                    <a:pt x="88" y="55"/>
                  </a:lnTo>
                  <a:lnTo>
                    <a:pt x="100" y="45"/>
                  </a:lnTo>
                  <a:lnTo>
                    <a:pt x="112" y="34"/>
                  </a:lnTo>
                  <a:lnTo>
                    <a:pt x="126" y="25"/>
                  </a:lnTo>
                  <a:lnTo>
                    <a:pt x="138" y="18"/>
                  </a:lnTo>
                  <a:lnTo>
                    <a:pt x="153" y="12"/>
                  </a:lnTo>
                  <a:lnTo>
                    <a:pt x="166" y="7"/>
                  </a:lnTo>
                  <a:lnTo>
                    <a:pt x="180" y="4"/>
                  </a:lnTo>
                  <a:lnTo>
                    <a:pt x="194" y="1"/>
                  </a:lnTo>
                  <a:lnTo>
                    <a:pt x="208" y="0"/>
                  </a:lnTo>
                  <a:close/>
                </a:path>
              </a:pathLst>
            </a:custGeom>
            <a:solidFill>
              <a:srgbClr val="702E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449"/>
            <p:cNvSpPr>
              <a:spLocks/>
            </p:cNvSpPr>
            <p:nvPr/>
          </p:nvSpPr>
          <p:spPr bwMode="auto">
            <a:xfrm flipH="1">
              <a:off x="7615583" y="2839694"/>
              <a:ext cx="62568" cy="104246"/>
            </a:xfrm>
            <a:custGeom>
              <a:avLst/>
              <a:gdLst>
                <a:gd name="T0" fmla="*/ 208 w 217"/>
                <a:gd name="T1" fmla="*/ 0 h 424"/>
                <a:gd name="T2" fmla="*/ 217 w 217"/>
                <a:gd name="T3" fmla="*/ 0 h 424"/>
                <a:gd name="T4" fmla="*/ 180 w 217"/>
                <a:gd name="T5" fmla="*/ 24 h 424"/>
                <a:gd name="T6" fmla="*/ 145 w 217"/>
                <a:gd name="T7" fmla="*/ 57 h 424"/>
                <a:gd name="T8" fmla="*/ 115 w 217"/>
                <a:gd name="T9" fmla="*/ 98 h 424"/>
                <a:gd name="T10" fmla="*/ 92 w 217"/>
                <a:gd name="T11" fmla="*/ 145 h 424"/>
                <a:gd name="T12" fmla="*/ 84 w 217"/>
                <a:gd name="T13" fmla="*/ 167 h 424"/>
                <a:gd name="T14" fmla="*/ 75 w 217"/>
                <a:gd name="T15" fmla="*/ 209 h 424"/>
                <a:gd name="T16" fmla="*/ 73 w 217"/>
                <a:gd name="T17" fmla="*/ 249 h 424"/>
                <a:gd name="T18" fmla="*/ 77 w 217"/>
                <a:gd name="T19" fmla="*/ 288 h 424"/>
                <a:gd name="T20" fmla="*/ 87 w 217"/>
                <a:gd name="T21" fmla="*/ 322 h 424"/>
                <a:gd name="T22" fmla="*/ 102 w 217"/>
                <a:gd name="T23" fmla="*/ 354 h 424"/>
                <a:gd name="T24" fmla="*/ 123 w 217"/>
                <a:gd name="T25" fmla="*/ 378 h 424"/>
                <a:gd name="T26" fmla="*/ 149 w 217"/>
                <a:gd name="T27" fmla="*/ 397 h 424"/>
                <a:gd name="T28" fmla="*/ 164 w 217"/>
                <a:gd name="T29" fmla="*/ 403 h 424"/>
                <a:gd name="T30" fmla="*/ 194 w 217"/>
                <a:gd name="T31" fmla="*/ 410 h 424"/>
                <a:gd name="T32" fmla="*/ 179 w 217"/>
                <a:gd name="T33" fmla="*/ 416 h 424"/>
                <a:gd name="T34" fmla="*/ 147 w 217"/>
                <a:gd name="T35" fmla="*/ 424 h 424"/>
                <a:gd name="T36" fmla="*/ 131 w 217"/>
                <a:gd name="T37" fmla="*/ 424 h 424"/>
                <a:gd name="T38" fmla="*/ 111 w 217"/>
                <a:gd name="T39" fmla="*/ 423 h 424"/>
                <a:gd name="T40" fmla="*/ 92 w 217"/>
                <a:gd name="T41" fmla="*/ 417 h 424"/>
                <a:gd name="T42" fmla="*/ 81 w 217"/>
                <a:gd name="T43" fmla="*/ 413 h 424"/>
                <a:gd name="T44" fmla="*/ 62 w 217"/>
                <a:gd name="T45" fmla="*/ 402 h 424"/>
                <a:gd name="T46" fmla="*/ 45 w 217"/>
                <a:gd name="T47" fmla="*/ 387 h 424"/>
                <a:gd name="T48" fmla="*/ 31 w 217"/>
                <a:gd name="T49" fmla="*/ 369 h 424"/>
                <a:gd name="T50" fmla="*/ 19 w 217"/>
                <a:gd name="T51" fmla="*/ 348 h 424"/>
                <a:gd name="T52" fmla="*/ 10 w 217"/>
                <a:gd name="T53" fmla="*/ 325 h 424"/>
                <a:gd name="T54" fmla="*/ 4 w 217"/>
                <a:gd name="T55" fmla="*/ 301 h 424"/>
                <a:gd name="T56" fmla="*/ 1 w 217"/>
                <a:gd name="T57" fmla="*/ 274 h 424"/>
                <a:gd name="T58" fmla="*/ 0 w 217"/>
                <a:gd name="T59" fmla="*/ 260 h 424"/>
                <a:gd name="T60" fmla="*/ 5 w 217"/>
                <a:gd name="T61" fmla="*/ 210 h 424"/>
                <a:gd name="T62" fmla="*/ 19 w 217"/>
                <a:gd name="T63" fmla="*/ 159 h 424"/>
                <a:gd name="T64" fmla="*/ 19 w 217"/>
                <a:gd name="T65" fmla="*/ 159 h 424"/>
                <a:gd name="T66" fmla="*/ 35 w 217"/>
                <a:gd name="T67" fmla="*/ 126 h 424"/>
                <a:gd name="T68" fmla="*/ 54 w 217"/>
                <a:gd name="T69" fmla="*/ 94 h 424"/>
                <a:gd name="T70" fmla="*/ 75 w 217"/>
                <a:gd name="T71" fmla="*/ 67 h 424"/>
                <a:gd name="T72" fmla="*/ 100 w 217"/>
                <a:gd name="T73" fmla="*/ 45 h 424"/>
                <a:gd name="T74" fmla="*/ 126 w 217"/>
                <a:gd name="T75" fmla="*/ 25 h 424"/>
                <a:gd name="T76" fmla="*/ 153 w 217"/>
                <a:gd name="T77" fmla="*/ 12 h 424"/>
                <a:gd name="T78" fmla="*/ 180 w 217"/>
                <a:gd name="T79" fmla="*/ 4 h 424"/>
                <a:gd name="T80" fmla="*/ 208 w 217"/>
                <a:gd name="T81"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 h="424">
                  <a:moveTo>
                    <a:pt x="208" y="0"/>
                  </a:moveTo>
                  <a:lnTo>
                    <a:pt x="208" y="0"/>
                  </a:lnTo>
                  <a:lnTo>
                    <a:pt x="217" y="0"/>
                  </a:lnTo>
                  <a:lnTo>
                    <a:pt x="217" y="0"/>
                  </a:lnTo>
                  <a:lnTo>
                    <a:pt x="198" y="11"/>
                  </a:lnTo>
                  <a:lnTo>
                    <a:pt x="180" y="24"/>
                  </a:lnTo>
                  <a:lnTo>
                    <a:pt x="162" y="39"/>
                  </a:lnTo>
                  <a:lnTo>
                    <a:pt x="145" y="57"/>
                  </a:lnTo>
                  <a:lnTo>
                    <a:pt x="129" y="76"/>
                  </a:lnTo>
                  <a:lnTo>
                    <a:pt x="115" y="98"/>
                  </a:lnTo>
                  <a:lnTo>
                    <a:pt x="102" y="120"/>
                  </a:lnTo>
                  <a:lnTo>
                    <a:pt x="92" y="145"/>
                  </a:lnTo>
                  <a:lnTo>
                    <a:pt x="92" y="145"/>
                  </a:lnTo>
                  <a:lnTo>
                    <a:pt x="84" y="167"/>
                  </a:lnTo>
                  <a:lnTo>
                    <a:pt x="79" y="187"/>
                  </a:lnTo>
                  <a:lnTo>
                    <a:pt x="75" y="209"/>
                  </a:lnTo>
                  <a:lnTo>
                    <a:pt x="73" y="229"/>
                  </a:lnTo>
                  <a:lnTo>
                    <a:pt x="73" y="249"/>
                  </a:lnTo>
                  <a:lnTo>
                    <a:pt x="74" y="269"/>
                  </a:lnTo>
                  <a:lnTo>
                    <a:pt x="77" y="288"/>
                  </a:lnTo>
                  <a:lnTo>
                    <a:pt x="81" y="306"/>
                  </a:lnTo>
                  <a:lnTo>
                    <a:pt x="87" y="322"/>
                  </a:lnTo>
                  <a:lnTo>
                    <a:pt x="93" y="338"/>
                  </a:lnTo>
                  <a:lnTo>
                    <a:pt x="102" y="354"/>
                  </a:lnTo>
                  <a:lnTo>
                    <a:pt x="111" y="366"/>
                  </a:lnTo>
                  <a:lnTo>
                    <a:pt x="123" y="378"/>
                  </a:lnTo>
                  <a:lnTo>
                    <a:pt x="135" y="388"/>
                  </a:lnTo>
                  <a:lnTo>
                    <a:pt x="149" y="397"/>
                  </a:lnTo>
                  <a:lnTo>
                    <a:pt x="164" y="403"/>
                  </a:lnTo>
                  <a:lnTo>
                    <a:pt x="164" y="403"/>
                  </a:lnTo>
                  <a:lnTo>
                    <a:pt x="180" y="408"/>
                  </a:lnTo>
                  <a:lnTo>
                    <a:pt x="194" y="410"/>
                  </a:lnTo>
                  <a:lnTo>
                    <a:pt x="194" y="410"/>
                  </a:lnTo>
                  <a:lnTo>
                    <a:pt x="179" y="416"/>
                  </a:lnTo>
                  <a:lnTo>
                    <a:pt x="163" y="420"/>
                  </a:lnTo>
                  <a:lnTo>
                    <a:pt x="147" y="424"/>
                  </a:lnTo>
                  <a:lnTo>
                    <a:pt x="131" y="424"/>
                  </a:lnTo>
                  <a:lnTo>
                    <a:pt x="131" y="424"/>
                  </a:lnTo>
                  <a:lnTo>
                    <a:pt x="121" y="424"/>
                  </a:lnTo>
                  <a:lnTo>
                    <a:pt x="111" y="423"/>
                  </a:lnTo>
                  <a:lnTo>
                    <a:pt x="101" y="420"/>
                  </a:lnTo>
                  <a:lnTo>
                    <a:pt x="92" y="417"/>
                  </a:lnTo>
                  <a:lnTo>
                    <a:pt x="92" y="417"/>
                  </a:lnTo>
                  <a:lnTo>
                    <a:pt x="81" y="413"/>
                  </a:lnTo>
                  <a:lnTo>
                    <a:pt x="71" y="408"/>
                  </a:lnTo>
                  <a:lnTo>
                    <a:pt x="62" y="402"/>
                  </a:lnTo>
                  <a:lnTo>
                    <a:pt x="53" y="395"/>
                  </a:lnTo>
                  <a:lnTo>
                    <a:pt x="45" y="387"/>
                  </a:lnTo>
                  <a:lnTo>
                    <a:pt x="37" y="378"/>
                  </a:lnTo>
                  <a:lnTo>
                    <a:pt x="31" y="369"/>
                  </a:lnTo>
                  <a:lnTo>
                    <a:pt x="25" y="359"/>
                  </a:lnTo>
                  <a:lnTo>
                    <a:pt x="19" y="348"/>
                  </a:lnTo>
                  <a:lnTo>
                    <a:pt x="14" y="337"/>
                  </a:lnTo>
                  <a:lnTo>
                    <a:pt x="10" y="325"/>
                  </a:lnTo>
                  <a:lnTo>
                    <a:pt x="7" y="312"/>
                  </a:lnTo>
                  <a:lnTo>
                    <a:pt x="4" y="301"/>
                  </a:lnTo>
                  <a:lnTo>
                    <a:pt x="2" y="287"/>
                  </a:lnTo>
                  <a:lnTo>
                    <a:pt x="1" y="274"/>
                  </a:lnTo>
                  <a:lnTo>
                    <a:pt x="0" y="260"/>
                  </a:lnTo>
                  <a:lnTo>
                    <a:pt x="0" y="260"/>
                  </a:lnTo>
                  <a:lnTo>
                    <a:pt x="1" y="236"/>
                  </a:lnTo>
                  <a:lnTo>
                    <a:pt x="5" y="210"/>
                  </a:lnTo>
                  <a:lnTo>
                    <a:pt x="11" y="185"/>
                  </a:lnTo>
                  <a:lnTo>
                    <a:pt x="19" y="159"/>
                  </a:lnTo>
                  <a:lnTo>
                    <a:pt x="19" y="159"/>
                  </a:lnTo>
                  <a:lnTo>
                    <a:pt x="19" y="159"/>
                  </a:lnTo>
                  <a:lnTo>
                    <a:pt x="27" y="142"/>
                  </a:lnTo>
                  <a:lnTo>
                    <a:pt x="35" y="126"/>
                  </a:lnTo>
                  <a:lnTo>
                    <a:pt x="44" y="109"/>
                  </a:lnTo>
                  <a:lnTo>
                    <a:pt x="54" y="94"/>
                  </a:lnTo>
                  <a:lnTo>
                    <a:pt x="64" y="80"/>
                  </a:lnTo>
                  <a:lnTo>
                    <a:pt x="75" y="67"/>
                  </a:lnTo>
                  <a:lnTo>
                    <a:pt x="88" y="55"/>
                  </a:lnTo>
                  <a:lnTo>
                    <a:pt x="100" y="45"/>
                  </a:lnTo>
                  <a:lnTo>
                    <a:pt x="112" y="34"/>
                  </a:lnTo>
                  <a:lnTo>
                    <a:pt x="126" y="25"/>
                  </a:lnTo>
                  <a:lnTo>
                    <a:pt x="138" y="18"/>
                  </a:lnTo>
                  <a:lnTo>
                    <a:pt x="153" y="12"/>
                  </a:lnTo>
                  <a:lnTo>
                    <a:pt x="166" y="7"/>
                  </a:lnTo>
                  <a:lnTo>
                    <a:pt x="180" y="4"/>
                  </a:lnTo>
                  <a:lnTo>
                    <a:pt x="194" y="1"/>
                  </a:lnTo>
                  <a:lnTo>
                    <a:pt x="20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450"/>
            <p:cNvSpPr>
              <a:spLocks/>
            </p:cNvSpPr>
            <p:nvPr/>
          </p:nvSpPr>
          <p:spPr bwMode="auto">
            <a:xfrm flipH="1">
              <a:off x="7603417" y="2841431"/>
              <a:ext cx="53878" cy="100771"/>
            </a:xfrm>
            <a:custGeom>
              <a:avLst/>
              <a:gdLst>
                <a:gd name="T0" fmla="*/ 174 w 183"/>
                <a:gd name="T1" fmla="*/ 2 h 412"/>
                <a:gd name="T2" fmla="*/ 174 w 183"/>
                <a:gd name="T3" fmla="*/ 3 h 412"/>
                <a:gd name="T4" fmla="*/ 174 w 183"/>
                <a:gd name="T5" fmla="*/ 3 h 412"/>
                <a:gd name="T6" fmla="*/ 179 w 183"/>
                <a:gd name="T7" fmla="*/ 21 h 412"/>
                <a:gd name="T8" fmla="*/ 182 w 183"/>
                <a:gd name="T9" fmla="*/ 44 h 412"/>
                <a:gd name="T10" fmla="*/ 183 w 183"/>
                <a:gd name="T11" fmla="*/ 56 h 412"/>
                <a:gd name="T12" fmla="*/ 183 w 183"/>
                <a:gd name="T13" fmla="*/ 70 h 412"/>
                <a:gd name="T14" fmla="*/ 182 w 183"/>
                <a:gd name="T15" fmla="*/ 84 h 412"/>
                <a:gd name="T16" fmla="*/ 180 w 183"/>
                <a:gd name="T17" fmla="*/ 98 h 412"/>
                <a:gd name="T18" fmla="*/ 178 w 183"/>
                <a:gd name="T19" fmla="*/ 114 h 412"/>
                <a:gd name="T20" fmla="*/ 173 w 183"/>
                <a:gd name="T21" fmla="*/ 130 h 412"/>
                <a:gd name="T22" fmla="*/ 167 w 183"/>
                <a:gd name="T23" fmla="*/ 148 h 412"/>
                <a:gd name="T24" fmla="*/ 161 w 183"/>
                <a:gd name="T25" fmla="*/ 165 h 412"/>
                <a:gd name="T26" fmla="*/ 152 w 183"/>
                <a:gd name="T27" fmla="*/ 183 h 412"/>
                <a:gd name="T28" fmla="*/ 142 w 183"/>
                <a:gd name="T29" fmla="*/ 203 h 412"/>
                <a:gd name="T30" fmla="*/ 129 w 183"/>
                <a:gd name="T31" fmla="*/ 222 h 412"/>
                <a:gd name="T32" fmla="*/ 115 w 183"/>
                <a:gd name="T33" fmla="*/ 242 h 412"/>
                <a:gd name="T34" fmla="*/ 115 w 183"/>
                <a:gd name="T35" fmla="*/ 242 h 412"/>
                <a:gd name="T36" fmla="*/ 93 w 183"/>
                <a:gd name="T37" fmla="*/ 271 h 412"/>
                <a:gd name="T38" fmla="*/ 75 w 183"/>
                <a:gd name="T39" fmla="*/ 297 h 412"/>
                <a:gd name="T40" fmla="*/ 61 w 183"/>
                <a:gd name="T41" fmla="*/ 320 h 412"/>
                <a:gd name="T42" fmla="*/ 47 w 183"/>
                <a:gd name="T43" fmla="*/ 342 h 412"/>
                <a:gd name="T44" fmla="*/ 37 w 183"/>
                <a:gd name="T45" fmla="*/ 363 h 412"/>
                <a:gd name="T46" fmla="*/ 29 w 183"/>
                <a:gd name="T47" fmla="*/ 380 h 412"/>
                <a:gd name="T48" fmla="*/ 23 w 183"/>
                <a:gd name="T49" fmla="*/ 397 h 412"/>
                <a:gd name="T50" fmla="*/ 18 w 183"/>
                <a:gd name="T51" fmla="*/ 412 h 412"/>
                <a:gd name="T52" fmla="*/ 18 w 183"/>
                <a:gd name="T53" fmla="*/ 412 h 412"/>
                <a:gd name="T54" fmla="*/ 18 w 183"/>
                <a:gd name="T55" fmla="*/ 412 h 412"/>
                <a:gd name="T56" fmla="*/ 8 w 183"/>
                <a:gd name="T57" fmla="*/ 409 h 412"/>
                <a:gd name="T58" fmla="*/ 0 w 183"/>
                <a:gd name="T59" fmla="*/ 405 h 412"/>
                <a:gd name="T60" fmla="*/ 0 w 183"/>
                <a:gd name="T61" fmla="*/ 405 h 412"/>
                <a:gd name="T62" fmla="*/ 1 w 183"/>
                <a:gd name="T63" fmla="*/ 388 h 412"/>
                <a:gd name="T64" fmla="*/ 5 w 183"/>
                <a:gd name="T65" fmla="*/ 372 h 412"/>
                <a:gd name="T66" fmla="*/ 9 w 183"/>
                <a:gd name="T67" fmla="*/ 355 h 412"/>
                <a:gd name="T68" fmla="*/ 17 w 183"/>
                <a:gd name="T69" fmla="*/ 336 h 412"/>
                <a:gd name="T70" fmla="*/ 27 w 183"/>
                <a:gd name="T71" fmla="*/ 315 h 412"/>
                <a:gd name="T72" fmla="*/ 41 w 183"/>
                <a:gd name="T73" fmla="*/ 292 h 412"/>
                <a:gd name="T74" fmla="*/ 56 w 183"/>
                <a:gd name="T75" fmla="*/ 266 h 412"/>
                <a:gd name="T76" fmla="*/ 75 w 183"/>
                <a:gd name="T77" fmla="*/ 239 h 412"/>
                <a:gd name="T78" fmla="*/ 75 w 183"/>
                <a:gd name="T79" fmla="*/ 239 h 412"/>
                <a:gd name="T80" fmla="*/ 90 w 183"/>
                <a:gd name="T81" fmla="*/ 219 h 412"/>
                <a:gd name="T82" fmla="*/ 103 w 183"/>
                <a:gd name="T83" fmla="*/ 200 h 412"/>
                <a:gd name="T84" fmla="*/ 115 w 183"/>
                <a:gd name="T85" fmla="*/ 180 h 412"/>
                <a:gd name="T86" fmla="*/ 125 w 183"/>
                <a:gd name="T87" fmla="*/ 162 h 412"/>
                <a:gd name="T88" fmla="*/ 134 w 183"/>
                <a:gd name="T89" fmla="*/ 144 h 412"/>
                <a:gd name="T90" fmla="*/ 141 w 183"/>
                <a:gd name="T91" fmla="*/ 127 h 412"/>
                <a:gd name="T92" fmla="*/ 147 w 183"/>
                <a:gd name="T93" fmla="*/ 111 h 412"/>
                <a:gd name="T94" fmla="*/ 152 w 183"/>
                <a:gd name="T95" fmla="*/ 95 h 412"/>
                <a:gd name="T96" fmla="*/ 156 w 183"/>
                <a:gd name="T97" fmla="*/ 80 h 412"/>
                <a:gd name="T98" fmla="*/ 160 w 183"/>
                <a:gd name="T99" fmla="*/ 66 h 412"/>
                <a:gd name="T100" fmla="*/ 164 w 183"/>
                <a:gd name="T101" fmla="*/ 40 h 412"/>
                <a:gd name="T102" fmla="*/ 165 w 183"/>
                <a:gd name="T103" fmla="*/ 18 h 412"/>
                <a:gd name="T104" fmla="*/ 165 w 183"/>
                <a:gd name="T105" fmla="*/ 0 h 412"/>
                <a:gd name="T106" fmla="*/ 165 w 183"/>
                <a:gd name="T107" fmla="*/ 0 h 412"/>
                <a:gd name="T108" fmla="*/ 174 w 183"/>
                <a:gd name="T109" fmla="*/ 2 h 412"/>
                <a:gd name="T110" fmla="*/ 174 w 183"/>
                <a:gd name="T111" fmla="*/ 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3" h="412">
                  <a:moveTo>
                    <a:pt x="174" y="2"/>
                  </a:moveTo>
                  <a:lnTo>
                    <a:pt x="174" y="3"/>
                  </a:lnTo>
                  <a:lnTo>
                    <a:pt x="174" y="3"/>
                  </a:lnTo>
                  <a:lnTo>
                    <a:pt x="179" y="21"/>
                  </a:lnTo>
                  <a:lnTo>
                    <a:pt x="182" y="44"/>
                  </a:lnTo>
                  <a:lnTo>
                    <a:pt x="183" y="56"/>
                  </a:lnTo>
                  <a:lnTo>
                    <a:pt x="183" y="70"/>
                  </a:lnTo>
                  <a:lnTo>
                    <a:pt x="182" y="84"/>
                  </a:lnTo>
                  <a:lnTo>
                    <a:pt x="180" y="98"/>
                  </a:lnTo>
                  <a:lnTo>
                    <a:pt x="178" y="114"/>
                  </a:lnTo>
                  <a:lnTo>
                    <a:pt x="173" y="130"/>
                  </a:lnTo>
                  <a:lnTo>
                    <a:pt x="167" y="148"/>
                  </a:lnTo>
                  <a:lnTo>
                    <a:pt x="161" y="165"/>
                  </a:lnTo>
                  <a:lnTo>
                    <a:pt x="152" y="183"/>
                  </a:lnTo>
                  <a:lnTo>
                    <a:pt x="142" y="203"/>
                  </a:lnTo>
                  <a:lnTo>
                    <a:pt x="129" y="222"/>
                  </a:lnTo>
                  <a:lnTo>
                    <a:pt x="115" y="242"/>
                  </a:lnTo>
                  <a:lnTo>
                    <a:pt x="115" y="242"/>
                  </a:lnTo>
                  <a:lnTo>
                    <a:pt x="93" y="271"/>
                  </a:lnTo>
                  <a:lnTo>
                    <a:pt x="75" y="297"/>
                  </a:lnTo>
                  <a:lnTo>
                    <a:pt x="61" y="320"/>
                  </a:lnTo>
                  <a:lnTo>
                    <a:pt x="47" y="342"/>
                  </a:lnTo>
                  <a:lnTo>
                    <a:pt x="37" y="363"/>
                  </a:lnTo>
                  <a:lnTo>
                    <a:pt x="29" y="380"/>
                  </a:lnTo>
                  <a:lnTo>
                    <a:pt x="23" y="397"/>
                  </a:lnTo>
                  <a:lnTo>
                    <a:pt x="18" y="412"/>
                  </a:lnTo>
                  <a:lnTo>
                    <a:pt x="18" y="412"/>
                  </a:lnTo>
                  <a:lnTo>
                    <a:pt x="18" y="412"/>
                  </a:lnTo>
                  <a:lnTo>
                    <a:pt x="8" y="409"/>
                  </a:lnTo>
                  <a:lnTo>
                    <a:pt x="0" y="405"/>
                  </a:lnTo>
                  <a:lnTo>
                    <a:pt x="0" y="405"/>
                  </a:lnTo>
                  <a:lnTo>
                    <a:pt x="1" y="388"/>
                  </a:lnTo>
                  <a:lnTo>
                    <a:pt x="5" y="372"/>
                  </a:lnTo>
                  <a:lnTo>
                    <a:pt x="9" y="355"/>
                  </a:lnTo>
                  <a:lnTo>
                    <a:pt x="17" y="336"/>
                  </a:lnTo>
                  <a:lnTo>
                    <a:pt x="27" y="315"/>
                  </a:lnTo>
                  <a:lnTo>
                    <a:pt x="41" y="292"/>
                  </a:lnTo>
                  <a:lnTo>
                    <a:pt x="56" y="266"/>
                  </a:lnTo>
                  <a:lnTo>
                    <a:pt x="75" y="239"/>
                  </a:lnTo>
                  <a:lnTo>
                    <a:pt x="75" y="239"/>
                  </a:lnTo>
                  <a:lnTo>
                    <a:pt x="90" y="219"/>
                  </a:lnTo>
                  <a:lnTo>
                    <a:pt x="103" y="200"/>
                  </a:lnTo>
                  <a:lnTo>
                    <a:pt x="115" y="180"/>
                  </a:lnTo>
                  <a:lnTo>
                    <a:pt x="125" y="162"/>
                  </a:lnTo>
                  <a:lnTo>
                    <a:pt x="134" y="144"/>
                  </a:lnTo>
                  <a:lnTo>
                    <a:pt x="141" y="127"/>
                  </a:lnTo>
                  <a:lnTo>
                    <a:pt x="147" y="111"/>
                  </a:lnTo>
                  <a:lnTo>
                    <a:pt x="152" y="95"/>
                  </a:lnTo>
                  <a:lnTo>
                    <a:pt x="156" y="80"/>
                  </a:lnTo>
                  <a:lnTo>
                    <a:pt x="160" y="66"/>
                  </a:lnTo>
                  <a:lnTo>
                    <a:pt x="164" y="40"/>
                  </a:lnTo>
                  <a:lnTo>
                    <a:pt x="165" y="18"/>
                  </a:lnTo>
                  <a:lnTo>
                    <a:pt x="165" y="0"/>
                  </a:lnTo>
                  <a:lnTo>
                    <a:pt x="165" y="0"/>
                  </a:lnTo>
                  <a:lnTo>
                    <a:pt x="174" y="2"/>
                  </a:lnTo>
                  <a:lnTo>
                    <a:pt x="174" y="2"/>
                  </a:lnTo>
                  <a:close/>
                </a:path>
              </a:pathLst>
            </a:custGeom>
            <a:solidFill>
              <a:srgbClr val="4B1E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451"/>
            <p:cNvSpPr>
              <a:spLocks/>
            </p:cNvSpPr>
            <p:nvPr/>
          </p:nvSpPr>
          <p:spPr bwMode="auto">
            <a:xfrm flipH="1">
              <a:off x="7778955" y="2818844"/>
              <a:ext cx="111232" cy="95559"/>
            </a:xfrm>
            <a:custGeom>
              <a:avLst/>
              <a:gdLst>
                <a:gd name="T0" fmla="*/ 312 w 386"/>
                <a:gd name="T1" fmla="*/ 89 h 385"/>
                <a:gd name="T2" fmla="*/ 278 w 386"/>
                <a:gd name="T3" fmla="*/ 59 h 385"/>
                <a:gd name="T4" fmla="*/ 242 w 386"/>
                <a:gd name="T5" fmla="*/ 35 h 385"/>
                <a:gd name="T6" fmla="*/ 206 w 386"/>
                <a:gd name="T7" fmla="*/ 16 h 385"/>
                <a:gd name="T8" fmla="*/ 169 w 386"/>
                <a:gd name="T9" fmla="*/ 5 h 385"/>
                <a:gd name="T10" fmla="*/ 132 w 386"/>
                <a:gd name="T11" fmla="*/ 0 h 385"/>
                <a:gd name="T12" fmla="*/ 99 w 386"/>
                <a:gd name="T13" fmla="*/ 3 h 385"/>
                <a:gd name="T14" fmla="*/ 67 w 386"/>
                <a:gd name="T15" fmla="*/ 13 h 385"/>
                <a:gd name="T16" fmla="*/ 40 w 386"/>
                <a:gd name="T17" fmla="*/ 30 h 385"/>
                <a:gd name="T18" fmla="*/ 29 w 386"/>
                <a:gd name="T19" fmla="*/ 42 h 385"/>
                <a:gd name="T20" fmla="*/ 12 w 386"/>
                <a:gd name="T21" fmla="*/ 69 h 385"/>
                <a:gd name="T22" fmla="*/ 2 w 386"/>
                <a:gd name="T23" fmla="*/ 100 h 385"/>
                <a:gd name="T24" fmla="*/ 0 w 386"/>
                <a:gd name="T25" fmla="*/ 134 h 385"/>
                <a:gd name="T26" fmla="*/ 4 w 386"/>
                <a:gd name="T27" fmla="*/ 170 h 385"/>
                <a:gd name="T28" fmla="*/ 16 w 386"/>
                <a:gd name="T29" fmla="*/ 207 h 385"/>
                <a:gd name="T30" fmla="*/ 34 w 386"/>
                <a:gd name="T31" fmla="*/ 243 h 385"/>
                <a:gd name="T32" fmla="*/ 59 w 386"/>
                <a:gd name="T33" fmla="*/ 279 h 385"/>
                <a:gd name="T34" fmla="*/ 74 w 386"/>
                <a:gd name="T35" fmla="*/ 296 h 385"/>
                <a:gd name="T36" fmla="*/ 108 w 386"/>
                <a:gd name="T37" fmla="*/ 326 h 385"/>
                <a:gd name="T38" fmla="*/ 142 w 386"/>
                <a:gd name="T39" fmla="*/ 351 h 385"/>
                <a:gd name="T40" fmla="*/ 179 w 386"/>
                <a:gd name="T41" fmla="*/ 368 h 385"/>
                <a:gd name="T42" fmla="*/ 216 w 386"/>
                <a:gd name="T43" fmla="*/ 380 h 385"/>
                <a:gd name="T44" fmla="*/ 252 w 386"/>
                <a:gd name="T45" fmla="*/ 385 h 385"/>
                <a:gd name="T46" fmla="*/ 287 w 386"/>
                <a:gd name="T47" fmla="*/ 383 h 385"/>
                <a:gd name="T48" fmla="*/ 319 w 386"/>
                <a:gd name="T49" fmla="*/ 372 h 385"/>
                <a:gd name="T50" fmla="*/ 345 w 386"/>
                <a:gd name="T51" fmla="*/ 354 h 385"/>
                <a:gd name="T52" fmla="*/ 357 w 386"/>
                <a:gd name="T53" fmla="*/ 343 h 385"/>
                <a:gd name="T54" fmla="*/ 374 w 386"/>
                <a:gd name="T55" fmla="*/ 317 h 385"/>
                <a:gd name="T56" fmla="*/ 384 w 386"/>
                <a:gd name="T57" fmla="*/ 285 h 385"/>
                <a:gd name="T58" fmla="*/ 386 w 386"/>
                <a:gd name="T59" fmla="*/ 252 h 385"/>
                <a:gd name="T60" fmla="*/ 381 w 386"/>
                <a:gd name="T61" fmla="*/ 216 h 385"/>
                <a:gd name="T62" fmla="*/ 370 w 386"/>
                <a:gd name="T63" fmla="*/ 178 h 385"/>
                <a:gd name="T64" fmla="*/ 351 w 386"/>
                <a:gd name="T65" fmla="*/ 142 h 385"/>
                <a:gd name="T66" fmla="*/ 326 w 386"/>
                <a:gd name="T67" fmla="*/ 10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6" h="385">
                  <a:moveTo>
                    <a:pt x="312" y="89"/>
                  </a:moveTo>
                  <a:lnTo>
                    <a:pt x="312" y="89"/>
                  </a:lnTo>
                  <a:lnTo>
                    <a:pt x="295" y="74"/>
                  </a:lnTo>
                  <a:lnTo>
                    <a:pt x="278" y="59"/>
                  </a:lnTo>
                  <a:lnTo>
                    <a:pt x="260" y="46"/>
                  </a:lnTo>
                  <a:lnTo>
                    <a:pt x="242" y="35"/>
                  </a:lnTo>
                  <a:lnTo>
                    <a:pt x="224" y="24"/>
                  </a:lnTo>
                  <a:lnTo>
                    <a:pt x="206" y="16"/>
                  </a:lnTo>
                  <a:lnTo>
                    <a:pt x="187" y="10"/>
                  </a:lnTo>
                  <a:lnTo>
                    <a:pt x="169" y="5"/>
                  </a:lnTo>
                  <a:lnTo>
                    <a:pt x="150" y="2"/>
                  </a:lnTo>
                  <a:lnTo>
                    <a:pt x="132" y="0"/>
                  </a:lnTo>
                  <a:lnTo>
                    <a:pt x="115" y="1"/>
                  </a:lnTo>
                  <a:lnTo>
                    <a:pt x="99" y="3"/>
                  </a:lnTo>
                  <a:lnTo>
                    <a:pt x="83" y="8"/>
                  </a:lnTo>
                  <a:lnTo>
                    <a:pt x="67" y="13"/>
                  </a:lnTo>
                  <a:lnTo>
                    <a:pt x="54" y="21"/>
                  </a:lnTo>
                  <a:lnTo>
                    <a:pt x="40" y="30"/>
                  </a:lnTo>
                  <a:lnTo>
                    <a:pt x="40" y="30"/>
                  </a:lnTo>
                  <a:lnTo>
                    <a:pt x="29" y="42"/>
                  </a:lnTo>
                  <a:lnTo>
                    <a:pt x="20" y="55"/>
                  </a:lnTo>
                  <a:lnTo>
                    <a:pt x="12" y="69"/>
                  </a:lnTo>
                  <a:lnTo>
                    <a:pt x="7" y="83"/>
                  </a:lnTo>
                  <a:lnTo>
                    <a:pt x="2" y="100"/>
                  </a:lnTo>
                  <a:lnTo>
                    <a:pt x="0" y="117"/>
                  </a:lnTo>
                  <a:lnTo>
                    <a:pt x="0" y="134"/>
                  </a:lnTo>
                  <a:lnTo>
                    <a:pt x="1" y="151"/>
                  </a:lnTo>
                  <a:lnTo>
                    <a:pt x="4" y="170"/>
                  </a:lnTo>
                  <a:lnTo>
                    <a:pt x="9" y="188"/>
                  </a:lnTo>
                  <a:lnTo>
                    <a:pt x="16" y="207"/>
                  </a:lnTo>
                  <a:lnTo>
                    <a:pt x="25" y="225"/>
                  </a:lnTo>
                  <a:lnTo>
                    <a:pt x="34" y="243"/>
                  </a:lnTo>
                  <a:lnTo>
                    <a:pt x="46" y="262"/>
                  </a:lnTo>
                  <a:lnTo>
                    <a:pt x="59" y="279"/>
                  </a:lnTo>
                  <a:lnTo>
                    <a:pt x="74" y="296"/>
                  </a:lnTo>
                  <a:lnTo>
                    <a:pt x="74" y="296"/>
                  </a:lnTo>
                  <a:lnTo>
                    <a:pt x="90" y="312"/>
                  </a:lnTo>
                  <a:lnTo>
                    <a:pt x="108" y="326"/>
                  </a:lnTo>
                  <a:lnTo>
                    <a:pt x="124" y="339"/>
                  </a:lnTo>
                  <a:lnTo>
                    <a:pt x="142" y="351"/>
                  </a:lnTo>
                  <a:lnTo>
                    <a:pt x="161" y="361"/>
                  </a:lnTo>
                  <a:lnTo>
                    <a:pt x="179" y="368"/>
                  </a:lnTo>
                  <a:lnTo>
                    <a:pt x="199" y="375"/>
                  </a:lnTo>
                  <a:lnTo>
                    <a:pt x="216" y="380"/>
                  </a:lnTo>
                  <a:lnTo>
                    <a:pt x="234" y="384"/>
                  </a:lnTo>
                  <a:lnTo>
                    <a:pt x="252" y="385"/>
                  </a:lnTo>
                  <a:lnTo>
                    <a:pt x="270" y="385"/>
                  </a:lnTo>
                  <a:lnTo>
                    <a:pt x="287" y="383"/>
                  </a:lnTo>
                  <a:lnTo>
                    <a:pt x="303" y="378"/>
                  </a:lnTo>
                  <a:lnTo>
                    <a:pt x="319" y="372"/>
                  </a:lnTo>
                  <a:lnTo>
                    <a:pt x="332" y="364"/>
                  </a:lnTo>
                  <a:lnTo>
                    <a:pt x="345" y="354"/>
                  </a:lnTo>
                  <a:lnTo>
                    <a:pt x="345" y="354"/>
                  </a:lnTo>
                  <a:lnTo>
                    <a:pt x="357" y="343"/>
                  </a:lnTo>
                  <a:lnTo>
                    <a:pt x="366" y="331"/>
                  </a:lnTo>
                  <a:lnTo>
                    <a:pt x="374" y="317"/>
                  </a:lnTo>
                  <a:lnTo>
                    <a:pt x="379" y="302"/>
                  </a:lnTo>
                  <a:lnTo>
                    <a:pt x="384" y="285"/>
                  </a:lnTo>
                  <a:lnTo>
                    <a:pt x="386" y="269"/>
                  </a:lnTo>
                  <a:lnTo>
                    <a:pt x="386" y="252"/>
                  </a:lnTo>
                  <a:lnTo>
                    <a:pt x="385" y="234"/>
                  </a:lnTo>
                  <a:lnTo>
                    <a:pt x="381" y="216"/>
                  </a:lnTo>
                  <a:lnTo>
                    <a:pt x="376" y="197"/>
                  </a:lnTo>
                  <a:lnTo>
                    <a:pt x="370" y="178"/>
                  </a:lnTo>
                  <a:lnTo>
                    <a:pt x="361" y="160"/>
                  </a:lnTo>
                  <a:lnTo>
                    <a:pt x="351" y="142"/>
                  </a:lnTo>
                  <a:lnTo>
                    <a:pt x="340" y="124"/>
                  </a:lnTo>
                  <a:lnTo>
                    <a:pt x="326" y="106"/>
                  </a:lnTo>
                  <a:lnTo>
                    <a:pt x="312" y="89"/>
                  </a:lnTo>
                  <a:close/>
                </a:path>
              </a:pathLst>
            </a:custGeom>
            <a:solidFill>
              <a:srgbClr val="7E302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452"/>
            <p:cNvSpPr>
              <a:spLocks/>
            </p:cNvSpPr>
            <p:nvPr/>
          </p:nvSpPr>
          <p:spPr bwMode="auto">
            <a:xfrm flipH="1">
              <a:off x="7778955" y="2818844"/>
              <a:ext cx="111232" cy="95559"/>
            </a:xfrm>
            <a:custGeom>
              <a:avLst/>
              <a:gdLst>
                <a:gd name="T0" fmla="*/ 312 w 386"/>
                <a:gd name="T1" fmla="*/ 89 h 385"/>
                <a:gd name="T2" fmla="*/ 278 w 386"/>
                <a:gd name="T3" fmla="*/ 59 h 385"/>
                <a:gd name="T4" fmla="*/ 242 w 386"/>
                <a:gd name="T5" fmla="*/ 35 h 385"/>
                <a:gd name="T6" fmla="*/ 206 w 386"/>
                <a:gd name="T7" fmla="*/ 16 h 385"/>
                <a:gd name="T8" fmla="*/ 169 w 386"/>
                <a:gd name="T9" fmla="*/ 5 h 385"/>
                <a:gd name="T10" fmla="*/ 132 w 386"/>
                <a:gd name="T11" fmla="*/ 0 h 385"/>
                <a:gd name="T12" fmla="*/ 99 w 386"/>
                <a:gd name="T13" fmla="*/ 3 h 385"/>
                <a:gd name="T14" fmla="*/ 67 w 386"/>
                <a:gd name="T15" fmla="*/ 13 h 385"/>
                <a:gd name="T16" fmla="*/ 40 w 386"/>
                <a:gd name="T17" fmla="*/ 30 h 385"/>
                <a:gd name="T18" fmla="*/ 29 w 386"/>
                <a:gd name="T19" fmla="*/ 42 h 385"/>
                <a:gd name="T20" fmla="*/ 12 w 386"/>
                <a:gd name="T21" fmla="*/ 69 h 385"/>
                <a:gd name="T22" fmla="*/ 2 w 386"/>
                <a:gd name="T23" fmla="*/ 100 h 385"/>
                <a:gd name="T24" fmla="*/ 0 w 386"/>
                <a:gd name="T25" fmla="*/ 134 h 385"/>
                <a:gd name="T26" fmla="*/ 4 w 386"/>
                <a:gd name="T27" fmla="*/ 170 h 385"/>
                <a:gd name="T28" fmla="*/ 16 w 386"/>
                <a:gd name="T29" fmla="*/ 207 h 385"/>
                <a:gd name="T30" fmla="*/ 34 w 386"/>
                <a:gd name="T31" fmla="*/ 243 h 385"/>
                <a:gd name="T32" fmla="*/ 59 w 386"/>
                <a:gd name="T33" fmla="*/ 279 h 385"/>
                <a:gd name="T34" fmla="*/ 74 w 386"/>
                <a:gd name="T35" fmla="*/ 296 h 385"/>
                <a:gd name="T36" fmla="*/ 108 w 386"/>
                <a:gd name="T37" fmla="*/ 326 h 385"/>
                <a:gd name="T38" fmla="*/ 142 w 386"/>
                <a:gd name="T39" fmla="*/ 351 h 385"/>
                <a:gd name="T40" fmla="*/ 179 w 386"/>
                <a:gd name="T41" fmla="*/ 368 h 385"/>
                <a:gd name="T42" fmla="*/ 216 w 386"/>
                <a:gd name="T43" fmla="*/ 380 h 385"/>
                <a:gd name="T44" fmla="*/ 252 w 386"/>
                <a:gd name="T45" fmla="*/ 385 h 385"/>
                <a:gd name="T46" fmla="*/ 287 w 386"/>
                <a:gd name="T47" fmla="*/ 383 h 385"/>
                <a:gd name="T48" fmla="*/ 319 w 386"/>
                <a:gd name="T49" fmla="*/ 372 h 385"/>
                <a:gd name="T50" fmla="*/ 345 w 386"/>
                <a:gd name="T51" fmla="*/ 354 h 385"/>
                <a:gd name="T52" fmla="*/ 357 w 386"/>
                <a:gd name="T53" fmla="*/ 343 h 385"/>
                <a:gd name="T54" fmla="*/ 374 w 386"/>
                <a:gd name="T55" fmla="*/ 317 h 385"/>
                <a:gd name="T56" fmla="*/ 384 w 386"/>
                <a:gd name="T57" fmla="*/ 285 h 385"/>
                <a:gd name="T58" fmla="*/ 386 w 386"/>
                <a:gd name="T59" fmla="*/ 252 h 385"/>
                <a:gd name="T60" fmla="*/ 381 w 386"/>
                <a:gd name="T61" fmla="*/ 216 h 385"/>
                <a:gd name="T62" fmla="*/ 370 w 386"/>
                <a:gd name="T63" fmla="*/ 178 h 385"/>
                <a:gd name="T64" fmla="*/ 351 w 386"/>
                <a:gd name="T65" fmla="*/ 142 h 385"/>
                <a:gd name="T66" fmla="*/ 326 w 386"/>
                <a:gd name="T67" fmla="*/ 10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6" h="385">
                  <a:moveTo>
                    <a:pt x="312" y="89"/>
                  </a:moveTo>
                  <a:lnTo>
                    <a:pt x="312" y="89"/>
                  </a:lnTo>
                  <a:lnTo>
                    <a:pt x="295" y="74"/>
                  </a:lnTo>
                  <a:lnTo>
                    <a:pt x="278" y="59"/>
                  </a:lnTo>
                  <a:lnTo>
                    <a:pt x="260" y="46"/>
                  </a:lnTo>
                  <a:lnTo>
                    <a:pt x="242" y="35"/>
                  </a:lnTo>
                  <a:lnTo>
                    <a:pt x="224" y="24"/>
                  </a:lnTo>
                  <a:lnTo>
                    <a:pt x="206" y="16"/>
                  </a:lnTo>
                  <a:lnTo>
                    <a:pt x="187" y="10"/>
                  </a:lnTo>
                  <a:lnTo>
                    <a:pt x="169" y="5"/>
                  </a:lnTo>
                  <a:lnTo>
                    <a:pt x="150" y="2"/>
                  </a:lnTo>
                  <a:lnTo>
                    <a:pt x="132" y="0"/>
                  </a:lnTo>
                  <a:lnTo>
                    <a:pt x="115" y="1"/>
                  </a:lnTo>
                  <a:lnTo>
                    <a:pt x="99" y="3"/>
                  </a:lnTo>
                  <a:lnTo>
                    <a:pt x="83" y="8"/>
                  </a:lnTo>
                  <a:lnTo>
                    <a:pt x="67" y="13"/>
                  </a:lnTo>
                  <a:lnTo>
                    <a:pt x="54" y="21"/>
                  </a:lnTo>
                  <a:lnTo>
                    <a:pt x="40" y="30"/>
                  </a:lnTo>
                  <a:lnTo>
                    <a:pt x="40" y="30"/>
                  </a:lnTo>
                  <a:lnTo>
                    <a:pt x="29" y="42"/>
                  </a:lnTo>
                  <a:lnTo>
                    <a:pt x="20" y="55"/>
                  </a:lnTo>
                  <a:lnTo>
                    <a:pt x="12" y="69"/>
                  </a:lnTo>
                  <a:lnTo>
                    <a:pt x="7" y="83"/>
                  </a:lnTo>
                  <a:lnTo>
                    <a:pt x="2" y="100"/>
                  </a:lnTo>
                  <a:lnTo>
                    <a:pt x="0" y="117"/>
                  </a:lnTo>
                  <a:lnTo>
                    <a:pt x="0" y="134"/>
                  </a:lnTo>
                  <a:lnTo>
                    <a:pt x="1" y="151"/>
                  </a:lnTo>
                  <a:lnTo>
                    <a:pt x="4" y="170"/>
                  </a:lnTo>
                  <a:lnTo>
                    <a:pt x="9" y="188"/>
                  </a:lnTo>
                  <a:lnTo>
                    <a:pt x="16" y="207"/>
                  </a:lnTo>
                  <a:lnTo>
                    <a:pt x="25" y="225"/>
                  </a:lnTo>
                  <a:lnTo>
                    <a:pt x="34" y="243"/>
                  </a:lnTo>
                  <a:lnTo>
                    <a:pt x="46" y="262"/>
                  </a:lnTo>
                  <a:lnTo>
                    <a:pt x="59" y="279"/>
                  </a:lnTo>
                  <a:lnTo>
                    <a:pt x="74" y="296"/>
                  </a:lnTo>
                  <a:lnTo>
                    <a:pt x="74" y="296"/>
                  </a:lnTo>
                  <a:lnTo>
                    <a:pt x="90" y="312"/>
                  </a:lnTo>
                  <a:lnTo>
                    <a:pt x="108" y="326"/>
                  </a:lnTo>
                  <a:lnTo>
                    <a:pt x="124" y="339"/>
                  </a:lnTo>
                  <a:lnTo>
                    <a:pt x="142" y="351"/>
                  </a:lnTo>
                  <a:lnTo>
                    <a:pt x="161" y="361"/>
                  </a:lnTo>
                  <a:lnTo>
                    <a:pt x="179" y="368"/>
                  </a:lnTo>
                  <a:lnTo>
                    <a:pt x="199" y="375"/>
                  </a:lnTo>
                  <a:lnTo>
                    <a:pt x="216" y="380"/>
                  </a:lnTo>
                  <a:lnTo>
                    <a:pt x="234" y="384"/>
                  </a:lnTo>
                  <a:lnTo>
                    <a:pt x="252" y="385"/>
                  </a:lnTo>
                  <a:lnTo>
                    <a:pt x="270" y="385"/>
                  </a:lnTo>
                  <a:lnTo>
                    <a:pt x="287" y="383"/>
                  </a:lnTo>
                  <a:lnTo>
                    <a:pt x="303" y="378"/>
                  </a:lnTo>
                  <a:lnTo>
                    <a:pt x="319" y="372"/>
                  </a:lnTo>
                  <a:lnTo>
                    <a:pt x="332" y="364"/>
                  </a:lnTo>
                  <a:lnTo>
                    <a:pt x="345" y="354"/>
                  </a:lnTo>
                  <a:lnTo>
                    <a:pt x="345" y="354"/>
                  </a:lnTo>
                  <a:lnTo>
                    <a:pt x="357" y="343"/>
                  </a:lnTo>
                  <a:lnTo>
                    <a:pt x="366" y="331"/>
                  </a:lnTo>
                  <a:lnTo>
                    <a:pt x="374" y="317"/>
                  </a:lnTo>
                  <a:lnTo>
                    <a:pt x="379" y="302"/>
                  </a:lnTo>
                  <a:lnTo>
                    <a:pt x="384" y="285"/>
                  </a:lnTo>
                  <a:lnTo>
                    <a:pt x="386" y="269"/>
                  </a:lnTo>
                  <a:lnTo>
                    <a:pt x="386" y="252"/>
                  </a:lnTo>
                  <a:lnTo>
                    <a:pt x="385" y="234"/>
                  </a:lnTo>
                  <a:lnTo>
                    <a:pt x="381" y="216"/>
                  </a:lnTo>
                  <a:lnTo>
                    <a:pt x="376" y="197"/>
                  </a:lnTo>
                  <a:lnTo>
                    <a:pt x="370" y="178"/>
                  </a:lnTo>
                  <a:lnTo>
                    <a:pt x="361" y="160"/>
                  </a:lnTo>
                  <a:lnTo>
                    <a:pt x="351" y="142"/>
                  </a:lnTo>
                  <a:lnTo>
                    <a:pt x="340" y="124"/>
                  </a:lnTo>
                  <a:lnTo>
                    <a:pt x="326" y="106"/>
                  </a:lnTo>
                  <a:lnTo>
                    <a:pt x="312" y="8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453"/>
            <p:cNvSpPr>
              <a:spLocks noEditPoints="1"/>
            </p:cNvSpPr>
            <p:nvPr/>
          </p:nvSpPr>
          <p:spPr bwMode="auto">
            <a:xfrm flipH="1">
              <a:off x="7798073" y="2818844"/>
              <a:ext cx="55616" cy="24324"/>
            </a:xfrm>
            <a:custGeom>
              <a:avLst/>
              <a:gdLst>
                <a:gd name="T0" fmla="*/ 189 w 189"/>
                <a:gd name="T1" fmla="*/ 95 h 95"/>
                <a:gd name="T2" fmla="*/ 189 w 189"/>
                <a:gd name="T3" fmla="*/ 95 h 95"/>
                <a:gd name="T4" fmla="*/ 188 w 189"/>
                <a:gd name="T5" fmla="*/ 94 h 95"/>
                <a:gd name="T6" fmla="*/ 188 w 189"/>
                <a:gd name="T7" fmla="*/ 95 h 95"/>
                <a:gd name="T8" fmla="*/ 188 w 189"/>
                <a:gd name="T9" fmla="*/ 94 h 95"/>
                <a:gd name="T10" fmla="*/ 187 w 189"/>
                <a:gd name="T11" fmla="*/ 94 h 95"/>
                <a:gd name="T12" fmla="*/ 187 w 189"/>
                <a:gd name="T13" fmla="*/ 94 h 95"/>
                <a:gd name="T14" fmla="*/ 186 w 189"/>
                <a:gd name="T15" fmla="*/ 92 h 95"/>
                <a:gd name="T16" fmla="*/ 186 w 189"/>
                <a:gd name="T17" fmla="*/ 92 h 95"/>
                <a:gd name="T18" fmla="*/ 185 w 189"/>
                <a:gd name="T19" fmla="*/ 91 h 95"/>
                <a:gd name="T20" fmla="*/ 185 w 189"/>
                <a:gd name="T21" fmla="*/ 91 h 95"/>
                <a:gd name="T22" fmla="*/ 185 w 189"/>
                <a:gd name="T23" fmla="*/ 91 h 95"/>
                <a:gd name="T24" fmla="*/ 184 w 189"/>
                <a:gd name="T25" fmla="*/ 90 h 95"/>
                <a:gd name="T26" fmla="*/ 184 w 189"/>
                <a:gd name="T27" fmla="*/ 90 h 95"/>
                <a:gd name="T28" fmla="*/ 183 w 189"/>
                <a:gd name="T29" fmla="*/ 88 h 95"/>
                <a:gd name="T30" fmla="*/ 184 w 189"/>
                <a:gd name="T31" fmla="*/ 89 h 95"/>
                <a:gd name="T32" fmla="*/ 184 w 189"/>
                <a:gd name="T33" fmla="*/ 89 h 95"/>
                <a:gd name="T34" fmla="*/ 183 w 189"/>
                <a:gd name="T35" fmla="*/ 88 h 95"/>
                <a:gd name="T36" fmla="*/ 179 w 189"/>
                <a:gd name="T37" fmla="*/ 86 h 95"/>
                <a:gd name="T38" fmla="*/ 180 w 189"/>
                <a:gd name="T39" fmla="*/ 87 h 95"/>
                <a:gd name="T40" fmla="*/ 178 w 189"/>
                <a:gd name="T41" fmla="*/ 84 h 95"/>
                <a:gd name="T42" fmla="*/ 179 w 189"/>
                <a:gd name="T43" fmla="*/ 86 h 95"/>
                <a:gd name="T44" fmla="*/ 178 w 189"/>
                <a:gd name="T45" fmla="*/ 84 h 95"/>
                <a:gd name="T46" fmla="*/ 177 w 189"/>
                <a:gd name="T47" fmla="*/ 83 h 95"/>
                <a:gd name="T48" fmla="*/ 177 w 189"/>
                <a:gd name="T49" fmla="*/ 83 h 95"/>
                <a:gd name="T50" fmla="*/ 1 w 189"/>
                <a:gd name="T51" fmla="*/ 0 h 95"/>
                <a:gd name="T52" fmla="*/ 11 w 189"/>
                <a:gd name="T53" fmla="*/ 1 h 95"/>
                <a:gd name="T54" fmla="*/ 45 w 189"/>
                <a:gd name="T55" fmla="*/ 6 h 95"/>
                <a:gd name="T56" fmla="*/ 91 w 189"/>
                <a:gd name="T57" fmla="*/ 22 h 95"/>
                <a:gd name="T58" fmla="*/ 134 w 189"/>
                <a:gd name="T59" fmla="*/ 47 h 95"/>
                <a:gd name="T60" fmla="*/ 176 w 189"/>
                <a:gd name="T61" fmla="*/ 82 h 95"/>
                <a:gd name="T62" fmla="*/ 156 w 189"/>
                <a:gd name="T63" fmla="*/ 63 h 95"/>
                <a:gd name="T64" fmla="*/ 113 w 189"/>
                <a:gd name="T65" fmla="*/ 33 h 95"/>
                <a:gd name="T66" fmla="*/ 67 w 189"/>
                <a:gd name="T67" fmla="*/ 12 h 95"/>
                <a:gd name="T68" fmla="*/ 22 w 189"/>
                <a:gd name="T69" fmla="*/ 2 h 95"/>
                <a:gd name="T70" fmla="*/ 1 w 189"/>
                <a:gd name="T71" fmla="*/ 0 h 95"/>
                <a:gd name="T72" fmla="*/ 0 w 189"/>
                <a:gd name="T73" fmla="*/ 0 h 95"/>
                <a:gd name="T74" fmla="*/ 0 w 189"/>
                <a:gd name="T75" fmla="*/ 0 h 95"/>
                <a:gd name="T76" fmla="*/ 0 w 189"/>
                <a:gd name="T7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95">
                  <a:moveTo>
                    <a:pt x="189" y="95"/>
                  </a:moveTo>
                  <a:lnTo>
                    <a:pt x="189" y="95"/>
                  </a:lnTo>
                  <a:lnTo>
                    <a:pt x="189" y="95"/>
                  </a:lnTo>
                  <a:lnTo>
                    <a:pt x="189" y="95"/>
                  </a:lnTo>
                  <a:lnTo>
                    <a:pt x="189" y="95"/>
                  </a:lnTo>
                  <a:close/>
                  <a:moveTo>
                    <a:pt x="188" y="94"/>
                  </a:moveTo>
                  <a:lnTo>
                    <a:pt x="188" y="94"/>
                  </a:lnTo>
                  <a:lnTo>
                    <a:pt x="188" y="95"/>
                  </a:lnTo>
                  <a:lnTo>
                    <a:pt x="188" y="95"/>
                  </a:lnTo>
                  <a:lnTo>
                    <a:pt x="188" y="94"/>
                  </a:lnTo>
                  <a:close/>
                  <a:moveTo>
                    <a:pt x="187" y="94"/>
                  </a:moveTo>
                  <a:lnTo>
                    <a:pt x="187" y="94"/>
                  </a:lnTo>
                  <a:lnTo>
                    <a:pt x="187" y="94"/>
                  </a:lnTo>
                  <a:lnTo>
                    <a:pt x="187" y="94"/>
                  </a:lnTo>
                  <a:close/>
                  <a:moveTo>
                    <a:pt x="186" y="92"/>
                  </a:moveTo>
                  <a:lnTo>
                    <a:pt x="186" y="92"/>
                  </a:lnTo>
                  <a:lnTo>
                    <a:pt x="186" y="92"/>
                  </a:lnTo>
                  <a:lnTo>
                    <a:pt x="186" y="92"/>
                  </a:lnTo>
                  <a:lnTo>
                    <a:pt x="186" y="92"/>
                  </a:lnTo>
                  <a:close/>
                  <a:moveTo>
                    <a:pt x="185" y="91"/>
                  </a:moveTo>
                  <a:lnTo>
                    <a:pt x="185" y="91"/>
                  </a:lnTo>
                  <a:lnTo>
                    <a:pt x="185" y="91"/>
                  </a:lnTo>
                  <a:lnTo>
                    <a:pt x="185" y="91"/>
                  </a:lnTo>
                  <a:lnTo>
                    <a:pt x="185" y="91"/>
                  </a:lnTo>
                  <a:close/>
                  <a:moveTo>
                    <a:pt x="184" y="90"/>
                  </a:moveTo>
                  <a:lnTo>
                    <a:pt x="184" y="90"/>
                  </a:lnTo>
                  <a:lnTo>
                    <a:pt x="184" y="90"/>
                  </a:lnTo>
                  <a:lnTo>
                    <a:pt x="184" y="90"/>
                  </a:lnTo>
                  <a:lnTo>
                    <a:pt x="184" y="90"/>
                  </a:lnTo>
                  <a:close/>
                  <a:moveTo>
                    <a:pt x="183" y="88"/>
                  </a:moveTo>
                  <a:lnTo>
                    <a:pt x="183" y="88"/>
                  </a:lnTo>
                  <a:lnTo>
                    <a:pt x="184" y="89"/>
                  </a:lnTo>
                  <a:lnTo>
                    <a:pt x="184" y="89"/>
                  </a:lnTo>
                  <a:lnTo>
                    <a:pt x="184" y="89"/>
                  </a:lnTo>
                  <a:lnTo>
                    <a:pt x="184" y="89"/>
                  </a:lnTo>
                  <a:lnTo>
                    <a:pt x="183" y="88"/>
                  </a:lnTo>
                  <a:close/>
                  <a:moveTo>
                    <a:pt x="179" y="86"/>
                  </a:moveTo>
                  <a:lnTo>
                    <a:pt x="179" y="86"/>
                  </a:lnTo>
                  <a:lnTo>
                    <a:pt x="180" y="87"/>
                  </a:lnTo>
                  <a:lnTo>
                    <a:pt x="180" y="87"/>
                  </a:lnTo>
                  <a:lnTo>
                    <a:pt x="179" y="86"/>
                  </a:lnTo>
                  <a:close/>
                  <a:moveTo>
                    <a:pt x="178" y="84"/>
                  </a:moveTo>
                  <a:lnTo>
                    <a:pt x="178" y="84"/>
                  </a:lnTo>
                  <a:lnTo>
                    <a:pt x="179" y="86"/>
                  </a:lnTo>
                  <a:lnTo>
                    <a:pt x="179" y="86"/>
                  </a:lnTo>
                  <a:lnTo>
                    <a:pt x="178" y="84"/>
                  </a:lnTo>
                  <a:close/>
                  <a:moveTo>
                    <a:pt x="177" y="83"/>
                  </a:moveTo>
                  <a:lnTo>
                    <a:pt x="177" y="83"/>
                  </a:lnTo>
                  <a:lnTo>
                    <a:pt x="177" y="83"/>
                  </a:lnTo>
                  <a:lnTo>
                    <a:pt x="177" y="83"/>
                  </a:lnTo>
                  <a:lnTo>
                    <a:pt x="177" y="83"/>
                  </a:lnTo>
                  <a:close/>
                  <a:moveTo>
                    <a:pt x="1" y="0"/>
                  </a:moveTo>
                  <a:lnTo>
                    <a:pt x="1" y="0"/>
                  </a:lnTo>
                  <a:lnTo>
                    <a:pt x="11" y="1"/>
                  </a:lnTo>
                  <a:lnTo>
                    <a:pt x="22" y="2"/>
                  </a:lnTo>
                  <a:lnTo>
                    <a:pt x="45" y="6"/>
                  </a:lnTo>
                  <a:lnTo>
                    <a:pt x="67" y="12"/>
                  </a:lnTo>
                  <a:lnTo>
                    <a:pt x="91" y="22"/>
                  </a:lnTo>
                  <a:lnTo>
                    <a:pt x="113" y="33"/>
                  </a:lnTo>
                  <a:lnTo>
                    <a:pt x="134" y="47"/>
                  </a:lnTo>
                  <a:lnTo>
                    <a:pt x="156" y="63"/>
                  </a:lnTo>
                  <a:lnTo>
                    <a:pt x="176" y="82"/>
                  </a:lnTo>
                  <a:lnTo>
                    <a:pt x="176" y="82"/>
                  </a:lnTo>
                  <a:lnTo>
                    <a:pt x="156" y="63"/>
                  </a:lnTo>
                  <a:lnTo>
                    <a:pt x="134" y="47"/>
                  </a:lnTo>
                  <a:lnTo>
                    <a:pt x="113" y="33"/>
                  </a:lnTo>
                  <a:lnTo>
                    <a:pt x="91" y="22"/>
                  </a:lnTo>
                  <a:lnTo>
                    <a:pt x="67" y="12"/>
                  </a:lnTo>
                  <a:lnTo>
                    <a:pt x="45" y="6"/>
                  </a:lnTo>
                  <a:lnTo>
                    <a:pt x="22" y="2"/>
                  </a:lnTo>
                  <a:lnTo>
                    <a:pt x="11" y="1"/>
                  </a:lnTo>
                  <a:lnTo>
                    <a:pt x="1" y="0"/>
                  </a:lnTo>
                  <a:close/>
                  <a:moveTo>
                    <a:pt x="0" y="0"/>
                  </a:moveTo>
                  <a:lnTo>
                    <a:pt x="0" y="0"/>
                  </a:lnTo>
                  <a:lnTo>
                    <a:pt x="0" y="0"/>
                  </a:lnTo>
                  <a:lnTo>
                    <a:pt x="0" y="0"/>
                  </a:lnTo>
                  <a:lnTo>
                    <a:pt x="0" y="0"/>
                  </a:lnTo>
                  <a:lnTo>
                    <a:pt x="0" y="0"/>
                  </a:lnTo>
                  <a:close/>
                </a:path>
              </a:pathLst>
            </a:custGeom>
            <a:solidFill>
              <a:srgbClr val="D4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454"/>
            <p:cNvSpPr>
              <a:spLocks noChangeArrowheads="1"/>
            </p:cNvSpPr>
            <p:nvPr/>
          </p:nvSpPr>
          <p:spPr bwMode="auto">
            <a:xfrm flipH="1">
              <a:off x="7796335" y="2843168"/>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455"/>
            <p:cNvSpPr>
              <a:spLocks noChangeArrowheads="1"/>
            </p:cNvSpPr>
            <p:nvPr/>
          </p:nvSpPr>
          <p:spPr bwMode="auto">
            <a:xfrm flipH="1">
              <a:off x="7796335" y="284143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56"/>
            <p:cNvSpPr>
              <a:spLocks/>
            </p:cNvSpPr>
            <p:nvPr/>
          </p:nvSpPr>
          <p:spPr bwMode="auto">
            <a:xfrm flipH="1">
              <a:off x="7798073" y="2841431"/>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457"/>
            <p:cNvSpPr>
              <a:spLocks noChangeArrowheads="1"/>
            </p:cNvSpPr>
            <p:nvPr/>
          </p:nvSpPr>
          <p:spPr bwMode="auto">
            <a:xfrm flipH="1">
              <a:off x="7798073" y="284143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458"/>
            <p:cNvSpPr>
              <a:spLocks noChangeArrowheads="1"/>
            </p:cNvSpPr>
            <p:nvPr/>
          </p:nvSpPr>
          <p:spPr bwMode="auto">
            <a:xfrm flipH="1">
              <a:off x="7798073" y="284143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459"/>
            <p:cNvSpPr>
              <a:spLocks noChangeArrowheads="1"/>
            </p:cNvSpPr>
            <p:nvPr/>
          </p:nvSpPr>
          <p:spPr bwMode="auto">
            <a:xfrm flipH="1">
              <a:off x="7798073" y="2841431"/>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60"/>
            <p:cNvSpPr>
              <a:spLocks/>
            </p:cNvSpPr>
            <p:nvPr/>
          </p:nvSpPr>
          <p:spPr bwMode="auto">
            <a:xfrm flipH="1">
              <a:off x="7799811" y="2841431"/>
              <a:ext cx="0" cy="0"/>
            </a:xfrm>
            <a:custGeom>
              <a:avLst/>
              <a:gdLst>
                <a:gd name="T0" fmla="*/ 0 w 1"/>
                <a:gd name="T1" fmla="*/ 0 h 1"/>
                <a:gd name="T2" fmla="*/ 0 w 1"/>
                <a:gd name="T3" fmla="*/ 0 h 1"/>
                <a:gd name="T4" fmla="*/ 1 w 1"/>
                <a:gd name="T5" fmla="*/ 1 h 1"/>
                <a:gd name="T6" fmla="*/ 1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lnTo>
                    <a:pt x="0" y="0"/>
                  </a:lnTo>
                  <a:lnTo>
                    <a:pt x="1" y="1"/>
                  </a:lnTo>
                  <a:lnTo>
                    <a:pt x="1" y="1"/>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61"/>
            <p:cNvSpPr>
              <a:spLocks/>
            </p:cNvSpPr>
            <p:nvPr/>
          </p:nvSpPr>
          <p:spPr bwMode="auto">
            <a:xfrm flipH="1">
              <a:off x="7801549" y="2839694"/>
              <a:ext cx="0" cy="0"/>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62"/>
            <p:cNvSpPr>
              <a:spLocks/>
            </p:cNvSpPr>
            <p:nvPr/>
          </p:nvSpPr>
          <p:spPr bwMode="auto">
            <a:xfrm flipH="1">
              <a:off x="7801549" y="2839694"/>
              <a:ext cx="0" cy="0"/>
            </a:xfrm>
            <a:custGeom>
              <a:avLst/>
              <a:gdLst>
                <a:gd name="T0" fmla="*/ 0 w 1"/>
                <a:gd name="T1" fmla="*/ 0 h 2"/>
                <a:gd name="T2" fmla="*/ 0 w 1"/>
                <a:gd name="T3" fmla="*/ 0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lnTo>
                    <a:pt x="0" y="0"/>
                  </a:lnTo>
                  <a:lnTo>
                    <a:pt x="1" y="2"/>
                  </a:lnTo>
                  <a:lnTo>
                    <a:pt x="1" y="2"/>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463"/>
            <p:cNvSpPr>
              <a:spLocks noChangeArrowheads="1"/>
            </p:cNvSpPr>
            <p:nvPr/>
          </p:nvSpPr>
          <p:spPr bwMode="auto">
            <a:xfrm flipH="1">
              <a:off x="7799811" y="2839694"/>
              <a:ext cx="1738" cy="1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464"/>
            <p:cNvSpPr>
              <a:spLocks/>
            </p:cNvSpPr>
            <p:nvPr/>
          </p:nvSpPr>
          <p:spPr bwMode="auto">
            <a:xfrm flipH="1">
              <a:off x="7801549" y="2818844"/>
              <a:ext cx="52140" cy="20849"/>
            </a:xfrm>
            <a:custGeom>
              <a:avLst/>
              <a:gdLst>
                <a:gd name="T0" fmla="*/ 0 w 175"/>
                <a:gd name="T1" fmla="*/ 0 h 82"/>
                <a:gd name="T2" fmla="*/ 0 w 175"/>
                <a:gd name="T3" fmla="*/ 0 h 82"/>
                <a:gd name="T4" fmla="*/ 10 w 175"/>
                <a:gd name="T5" fmla="*/ 1 h 82"/>
                <a:gd name="T6" fmla="*/ 21 w 175"/>
                <a:gd name="T7" fmla="*/ 2 h 82"/>
                <a:gd name="T8" fmla="*/ 44 w 175"/>
                <a:gd name="T9" fmla="*/ 6 h 82"/>
                <a:gd name="T10" fmla="*/ 66 w 175"/>
                <a:gd name="T11" fmla="*/ 12 h 82"/>
                <a:gd name="T12" fmla="*/ 90 w 175"/>
                <a:gd name="T13" fmla="*/ 22 h 82"/>
                <a:gd name="T14" fmla="*/ 112 w 175"/>
                <a:gd name="T15" fmla="*/ 33 h 82"/>
                <a:gd name="T16" fmla="*/ 133 w 175"/>
                <a:gd name="T17" fmla="*/ 47 h 82"/>
                <a:gd name="T18" fmla="*/ 155 w 175"/>
                <a:gd name="T19" fmla="*/ 63 h 82"/>
                <a:gd name="T20" fmla="*/ 175 w 175"/>
                <a:gd name="T21" fmla="*/ 82 h 82"/>
                <a:gd name="T22" fmla="*/ 175 w 175"/>
                <a:gd name="T23" fmla="*/ 82 h 82"/>
                <a:gd name="T24" fmla="*/ 155 w 175"/>
                <a:gd name="T25" fmla="*/ 63 h 82"/>
                <a:gd name="T26" fmla="*/ 133 w 175"/>
                <a:gd name="T27" fmla="*/ 47 h 82"/>
                <a:gd name="T28" fmla="*/ 112 w 175"/>
                <a:gd name="T29" fmla="*/ 33 h 82"/>
                <a:gd name="T30" fmla="*/ 90 w 175"/>
                <a:gd name="T31" fmla="*/ 22 h 82"/>
                <a:gd name="T32" fmla="*/ 66 w 175"/>
                <a:gd name="T33" fmla="*/ 12 h 82"/>
                <a:gd name="T34" fmla="*/ 44 w 175"/>
                <a:gd name="T35" fmla="*/ 6 h 82"/>
                <a:gd name="T36" fmla="*/ 21 w 175"/>
                <a:gd name="T37" fmla="*/ 2 h 82"/>
                <a:gd name="T38" fmla="*/ 10 w 175"/>
                <a:gd name="T39" fmla="*/ 1 h 82"/>
                <a:gd name="T40" fmla="*/ 0 w 175"/>
                <a:gd name="T4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5" h="82">
                  <a:moveTo>
                    <a:pt x="0" y="0"/>
                  </a:moveTo>
                  <a:lnTo>
                    <a:pt x="0" y="0"/>
                  </a:lnTo>
                  <a:lnTo>
                    <a:pt x="10" y="1"/>
                  </a:lnTo>
                  <a:lnTo>
                    <a:pt x="21" y="2"/>
                  </a:lnTo>
                  <a:lnTo>
                    <a:pt x="44" y="6"/>
                  </a:lnTo>
                  <a:lnTo>
                    <a:pt x="66" y="12"/>
                  </a:lnTo>
                  <a:lnTo>
                    <a:pt x="90" y="22"/>
                  </a:lnTo>
                  <a:lnTo>
                    <a:pt x="112" y="33"/>
                  </a:lnTo>
                  <a:lnTo>
                    <a:pt x="133" y="47"/>
                  </a:lnTo>
                  <a:lnTo>
                    <a:pt x="155" y="63"/>
                  </a:lnTo>
                  <a:lnTo>
                    <a:pt x="175" y="82"/>
                  </a:lnTo>
                  <a:lnTo>
                    <a:pt x="175" y="82"/>
                  </a:lnTo>
                  <a:lnTo>
                    <a:pt x="155" y="63"/>
                  </a:lnTo>
                  <a:lnTo>
                    <a:pt x="133" y="47"/>
                  </a:lnTo>
                  <a:lnTo>
                    <a:pt x="112" y="33"/>
                  </a:lnTo>
                  <a:lnTo>
                    <a:pt x="90" y="22"/>
                  </a:lnTo>
                  <a:lnTo>
                    <a:pt x="66" y="12"/>
                  </a:lnTo>
                  <a:lnTo>
                    <a:pt x="44" y="6"/>
                  </a:lnTo>
                  <a:lnTo>
                    <a:pt x="21" y="2"/>
                  </a:lnTo>
                  <a:lnTo>
                    <a:pt x="10" y="1"/>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465"/>
            <p:cNvSpPr>
              <a:spLocks/>
            </p:cNvSpPr>
            <p:nvPr/>
          </p:nvSpPr>
          <p:spPr bwMode="auto">
            <a:xfrm flipH="1">
              <a:off x="7853689" y="281884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466"/>
            <p:cNvSpPr>
              <a:spLocks/>
            </p:cNvSpPr>
            <p:nvPr/>
          </p:nvSpPr>
          <p:spPr bwMode="auto">
            <a:xfrm flipH="1">
              <a:off x="7778955" y="2818844"/>
              <a:ext cx="111232" cy="81659"/>
            </a:xfrm>
            <a:custGeom>
              <a:avLst/>
              <a:gdLst>
                <a:gd name="T0" fmla="*/ 128 w 386"/>
                <a:gd name="T1" fmla="*/ 0 h 332"/>
                <a:gd name="T2" fmla="*/ 129 w 386"/>
                <a:gd name="T3" fmla="*/ 0 h 332"/>
                <a:gd name="T4" fmla="*/ 150 w 386"/>
                <a:gd name="T5" fmla="*/ 2 h 332"/>
                <a:gd name="T6" fmla="*/ 195 w 386"/>
                <a:gd name="T7" fmla="*/ 12 h 332"/>
                <a:gd name="T8" fmla="*/ 241 w 386"/>
                <a:gd name="T9" fmla="*/ 33 h 332"/>
                <a:gd name="T10" fmla="*/ 284 w 386"/>
                <a:gd name="T11" fmla="*/ 63 h 332"/>
                <a:gd name="T12" fmla="*/ 304 w 386"/>
                <a:gd name="T13" fmla="*/ 82 h 332"/>
                <a:gd name="T14" fmla="*/ 305 w 386"/>
                <a:gd name="T15" fmla="*/ 83 h 332"/>
                <a:gd name="T16" fmla="*/ 305 w 386"/>
                <a:gd name="T17" fmla="*/ 83 h 332"/>
                <a:gd name="T18" fmla="*/ 306 w 386"/>
                <a:gd name="T19" fmla="*/ 84 h 332"/>
                <a:gd name="T20" fmla="*/ 307 w 386"/>
                <a:gd name="T21" fmla="*/ 86 h 332"/>
                <a:gd name="T22" fmla="*/ 307 w 386"/>
                <a:gd name="T23" fmla="*/ 86 h 332"/>
                <a:gd name="T24" fmla="*/ 308 w 386"/>
                <a:gd name="T25" fmla="*/ 87 h 332"/>
                <a:gd name="T26" fmla="*/ 311 w 386"/>
                <a:gd name="T27" fmla="*/ 88 h 332"/>
                <a:gd name="T28" fmla="*/ 312 w 386"/>
                <a:gd name="T29" fmla="*/ 89 h 332"/>
                <a:gd name="T30" fmla="*/ 312 w 386"/>
                <a:gd name="T31" fmla="*/ 90 h 332"/>
                <a:gd name="T32" fmla="*/ 312 w 386"/>
                <a:gd name="T33" fmla="*/ 90 h 332"/>
                <a:gd name="T34" fmla="*/ 313 w 386"/>
                <a:gd name="T35" fmla="*/ 91 h 332"/>
                <a:gd name="T36" fmla="*/ 313 w 386"/>
                <a:gd name="T37" fmla="*/ 91 h 332"/>
                <a:gd name="T38" fmla="*/ 314 w 386"/>
                <a:gd name="T39" fmla="*/ 92 h 332"/>
                <a:gd name="T40" fmla="*/ 314 w 386"/>
                <a:gd name="T41" fmla="*/ 92 h 332"/>
                <a:gd name="T42" fmla="*/ 315 w 386"/>
                <a:gd name="T43" fmla="*/ 94 h 332"/>
                <a:gd name="T44" fmla="*/ 315 w 386"/>
                <a:gd name="T45" fmla="*/ 94 h 332"/>
                <a:gd name="T46" fmla="*/ 316 w 386"/>
                <a:gd name="T47" fmla="*/ 94 h 332"/>
                <a:gd name="T48" fmla="*/ 316 w 386"/>
                <a:gd name="T49" fmla="*/ 95 h 332"/>
                <a:gd name="T50" fmla="*/ 317 w 386"/>
                <a:gd name="T51" fmla="*/ 95 h 332"/>
                <a:gd name="T52" fmla="*/ 317 w 386"/>
                <a:gd name="T53" fmla="*/ 95 h 332"/>
                <a:gd name="T54" fmla="*/ 330 w 386"/>
                <a:gd name="T55" fmla="*/ 110 h 332"/>
                <a:gd name="T56" fmla="*/ 351 w 386"/>
                <a:gd name="T57" fmla="*/ 141 h 332"/>
                <a:gd name="T58" fmla="*/ 367 w 386"/>
                <a:gd name="T59" fmla="*/ 173 h 332"/>
                <a:gd name="T60" fmla="*/ 378 w 386"/>
                <a:gd name="T61" fmla="*/ 204 h 332"/>
                <a:gd name="T62" fmla="*/ 385 w 386"/>
                <a:gd name="T63" fmla="*/ 236 h 332"/>
                <a:gd name="T64" fmla="*/ 386 w 386"/>
                <a:gd name="T65" fmla="*/ 266 h 332"/>
                <a:gd name="T66" fmla="*/ 381 w 386"/>
                <a:gd name="T67" fmla="*/ 294 h 332"/>
                <a:gd name="T68" fmla="*/ 372 w 386"/>
                <a:gd name="T69" fmla="*/ 320 h 332"/>
                <a:gd name="T70" fmla="*/ 366 w 386"/>
                <a:gd name="T71" fmla="*/ 332 h 332"/>
                <a:gd name="T72" fmla="*/ 361 w 386"/>
                <a:gd name="T73" fmla="*/ 289 h 332"/>
                <a:gd name="T74" fmla="*/ 348 w 386"/>
                <a:gd name="T75" fmla="*/ 244 h 332"/>
                <a:gd name="T76" fmla="*/ 324 w 386"/>
                <a:gd name="T77" fmla="*/ 199 h 332"/>
                <a:gd name="T78" fmla="*/ 290 w 386"/>
                <a:gd name="T79" fmla="*/ 157 h 332"/>
                <a:gd name="T80" fmla="*/ 280 w 386"/>
                <a:gd name="T81" fmla="*/ 147 h 332"/>
                <a:gd name="T82" fmla="*/ 248 w 386"/>
                <a:gd name="T83" fmla="*/ 119 h 332"/>
                <a:gd name="T84" fmla="*/ 202 w 386"/>
                <a:gd name="T85" fmla="*/ 92 h 332"/>
                <a:gd name="T86" fmla="*/ 166 w 386"/>
                <a:gd name="T87" fmla="*/ 78 h 332"/>
                <a:gd name="T88" fmla="*/ 142 w 386"/>
                <a:gd name="T89" fmla="*/ 72 h 332"/>
                <a:gd name="T90" fmla="*/ 119 w 386"/>
                <a:gd name="T91" fmla="*/ 69 h 332"/>
                <a:gd name="T92" fmla="*/ 108 w 386"/>
                <a:gd name="T93" fmla="*/ 68 h 332"/>
                <a:gd name="T94" fmla="*/ 83 w 386"/>
                <a:gd name="T95" fmla="*/ 70 h 332"/>
                <a:gd name="T96" fmla="*/ 61 w 386"/>
                <a:gd name="T97" fmla="*/ 76 h 332"/>
                <a:gd name="T98" fmla="*/ 39 w 386"/>
                <a:gd name="T99" fmla="*/ 86 h 332"/>
                <a:gd name="T100" fmla="*/ 20 w 386"/>
                <a:gd name="T101" fmla="*/ 99 h 332"/>
                <a:gd name="T102" fmla="*/ 9 w 386"/>
                <a:gd name="T103" fmla="*/ 110 h 332"/>
                <a:gd name="T104" fmla="*/ 0 w 386"/>
                <a:gd name="T105" fmla="*/ 122 h 332"/>
                <a:gd name="T106" fmla="*/ 3 w 386"/>
                <a:gd name="T107" fmla="*/ 95 h 332"/>
                <a:gd name="T108" fmla="*/ 11 w 386"/>
                <a:gd name="T109" fmla="*/ 72 h 332"/>
                <a:gd name="T110" fmla="*/ 24 w 386"/>
                <a:gd name="T111" fmla="*/ 50 h 332"/>
                <a:gd name="T112" fmla="*/ 40 w 386"/>
                <a:gd name="T113" fmla="*/ 30 h 332"/>
                <a:gd name="T114" fmla="*/ 40 w 386"/>
                <a:gd name="T115" fmla="*/ 30 h 332"/>
                <a:gd name="T116" fmla="*/ 49 w 386"/>
                <a:gd name="T117" fmla="*/ 24 h 332"/>
                <a:gd name="T118" fmla="*/ 70 w 386"/>
                <a:gd name="T119" fmla="*/ 12 h 332"/>
                <a:gd name="T120" fmla="*/ 92 w 386"/>
                <a:gd name="T121" fmla="*/ 5 h 332"/>
                <a:gd name="T122" fmla="*/ 115 w 386"/>
                <a:gd name="T123" fmla="*/ 1 h 332"/>
                <a:gd name="T124" fmla="*/ 128 w 386"/>
                <a:gd name="T12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6" h="332">
                  <a:moveTo>
                    <a:pt x="128" y="0"/>
                  </a:moveTo>
                  <a:lnTo>
                    <a:pt x="128" y="0"/>
                  </a:lnTo>
                  <a:lnTo>
                    <a:pt x="129" y="0"/>
                  </a:lnTo>
                  <a:lnTo>
                    <a:pt x="129" y="0"/>
                  </a:lnTo>
                  <a:lnTo>
                    <a:pt x="139" y="1"/>
                  </a:lnTo>
                  <a:lnTo>
                    <a:pt x="150" y="2"/>
                  </a:lnTo>
                  <a:lnTo>
                    <a:pt x="173" y="6"/>
                  </a:lnTo>
                  <a:lnTo>
                    <a:pt x="195" y="12"/>
                  </a:lnTo>
                  <a:lnTo>
                    <a:pt x="219" y="22"/>
                  </a:lnTo>
                  <a:lnTo>
                    <a:pt x="241" y="33"/>
                  </a:lnTo>
                  <a:lnTo>
                    <a:pt x="262" y="47"/>
                  </a:lnTo>
                  <a:lnTo>
                    <a:pt x="284" y="63"/>
                  </a:lnTo>
                  <a:lnTo>
                    <a:pt x="304" y="82"/>
                  </a:lnTo>
                  <a:lnTo>
                    <a:pt x="304" y="82"/>
                  </a:lnTo>
                  <a:lnTo>
                    <a:pt x="305" y="83"/>
                  </a:lnTo>
                  <a:lnTo>
                    <a:pt x="305" y="83"/>
                  </a:lnTo>
                  <a:lnTo>
                    <a:pt x="305" y="83"/>
                  </a:lnTo>
                  <a:lnTo>
                    <a:pt x="305" y="83"/>
                  </a:lnTo>
                  <a:lnTo>
                    <a:pt x="306" y="84"/>
                  </a:lnTo>
                  <a:lnTo>
                    <a:pt x="306" y="84"/>
                  </a:lnTo>
                  <a:lnTo>
                    <a:pt x="307" y="86"/>
                  </a:lnTo>
                  <a:lnTo>
                    <a:pt x="307" y="86"/>
                  </a:lnTo>
                  <a:lnTo>
                    <a:pt x="307" y="86"/>
                  </a:lnTo>
                  <a:lnTo>
                    <a:pt x="307" y="86"/>
                  </a:lnTo>
                  <a:lnTo>
                    <a:pt x="308" y="87"/>
                  </a:lnTo>
                  <a:lnTo>
                    <a:pt x="308" y="87"/>
                  </a:lnTo>
                  <a:lnTo>
                    <a:pt x="311" y="88"/>
                  </a:lnTo>
                  <a:lnTo>
                    <a:pt x="311" y="88"/>
                  </a:lnTo>
                  <a:lnTo>
                    <a:pt x="312" y="89"/>
                  </a:lnTo>
                  <a:lnTo>
                    <a:pt x="312" y="89"/>
                  </a:lnTo>
                  <a:lnTo>
                    <a:pt x="312" y="89"/>
                  </a:lnTo>
                  <a:lnTo>
                    <a:pt x="312" y="90"/>
                  </a:lnTo>
                  <a:lnTo>
                    <a:pt x="312" y="90"/>
                  </a:lnTo>
                  <a:lnTo>
                    <a:pt x="312" y="90"/>
                  </a:lnTo>
                  <a:lnTo>
                    <a:pt x="312" y="90"/>
                  </a:lnTo>
                  <a:lnTo>
                    <a:pt x="313" y="91"/>
                  </a:lnTo>
                  <a:lnTo>
                    <a:pt x="313" y="91"/>
                  </a:lnTo>
                  <a:lnTo>
                    <a:pt x="313" y="91"/>
                  </a:lnTo>
                  <a:lnTo>
                    <a:pt x="313" y="91"/>
                  </a:lnTo>
                  <a:lnTo>
                    <a:pt x="314" y="92"/>
                  </a:lnTo>
                  <a:lnTo>
                    <a:pt x="314" y="92"/>
                  </a:lnTo>
                  <a:lnTo>
                    <a:pt x="314" y="92"/>
                  </a:lnTo>
                  <a:lnTo>
                    <a:pt x="314" y="92"/>
                  </a:lnTo>
                  <a:lnTo>
                    <a:pt x="315" y="94"/>
                  </a:lnTo>
                  <a:lnTo>
                    <a:pt x="315" y="94"/>
                  </a:lnTo>
                  <a:lnTo>
                    <a:pt x="315" y="94"/>
                  </a:lnTo>
                  <a:lnTo>
                    <a:pt x="315" y="94"/>
                  </a:lnTo>
                  <a:lnTo>
                    <a:pt x="316" y="94"/>
                  </a:lnTo>
                  <a:lnTo>
                    <a:pt x="316" y="94"/>
                  </a:lnTo>
                  <a:lnTo>
                    <a:pt x="316" y="95"/>
                  </a:lnTo>
                  <a:lnTo>
                    <a:pt x="316" y="95"/>
                  </a:lnTo>
                  <a:lnTo>
                    <a:pt x="317" y="95"/>
                  </a:lnTo>
                  <a:lnTo>
                    <a:pt x="317" y="95"/>
                  </a:lnTo>
                  <a:lnTo>
                    <a:pt x="317" y="95"/>
                  </a:lnTo>
                  <a:lnTo>
                    <a:pt x="317" y="95"/>
                  </a:lnTo>
                  <a:lnTo>
                    <a:pt x="330" y="110"/>
                  </a:lnTo>
                  <a:lnTo>
                    <a:pt x="341" y="126"/>
                  </a:lnTo>
                  <a:lnTo>
                    <a:pt x="351" y="141"/>
                  </a:lnTo>
                  <a:lnTo>
                    <a:pt x="360" y="157"/>
                  </a:lnTo>
                  <a:lnTo>
                    <a:pt x="367" y="173"/>
                  </a:lnTo>
                  <a:lnTo>
                    <a:pt x="374" y="188"/>
                  </a:lnTo>
                  <a:lnTo>
                    <a:pt x="378" y="204"/>
                  </a:lnTo>
                  <a:lnTo>
                    <a:pt x="382" y="219"/>
                  </a:lnTo>
                  <a:lnTo>
                    <a:pt x="385" y="236"/>
                  </a:lnTo>
                  <a:lnTo>
                    <a:pt x="386" y="251"/>
                  </a:lnTo>
                  <a:lnTo>
                    <a:pt x="386" y="266"/>
                  </a:lnTo>
                  <a:lnTo>
                    <a:pt x="384" y="280"/>
                  </a:lnTo>
                  <a:lnTo>
                    <a:pt x="381" y="294"/>
                  </a:lnTo>
                  <a:lnTo>
                    <a:pt x="377" y="307"/>
                  </a:lnTo>
                  <a:lnTo>
                    <a:pt x="372" y="320"/>
                  </a:lnTo>
                  <a:lnTo>
                    <a:pt x="366" y="332"/>
                  </a:lnTo>
                  <a:lnTo>
                    <a:pt x="366" y="332"/>
                  </a:lnTo>
                  <a:lnTo>
                    <a:pt x="365" y="310"/>
                  </a:lnTo>
                  <a:lnTo>
                    <a:pt x="361" y="289"/>
                  </a:lnTo>
                  <a:lnTo>
                    <a:pt x="356" y="266"/>
                  </a:lnTo>
                  <a:lnTo>
                    <a:pt x="348" y="244"/>
                  </a:lnTo>
                  <a:lnTo>
                    <a:pt x="338" y="222"/>
                  </a:lnTo>
                  <a:lnTo>
                    <a:pt x="324" y="199"/>
                  </a:lnTo>
                  <a:lnTo>
                    <a:pt x="308" y="178"/>
                  </a:lnTo>
                  <a:lnTo>
                    <a:pt x="290" y="157"/>
                  </a:lnTo>
                  <a:lnTo>
                    <a:pt x="290" y="157"/>
                  </a:lnTo>
                  <a:lnTo>
                    <a:pt x="280" y="147"/>
                  </a:lnTo>
                  <a:lnTo>
                    <a:pt x="270" y="137"/>
                  </a:lnTo>
                  <a:lnTo>
                    <a:pt x="248" y="119"/>
                  </a:lnTo>
                  <a:lnTo>
                    <a:pt x="225" y="104"/>
                  </a:lnTo>
                  <a:lnTo>
                    <a:pt x="202" y="92"/>
                  </a:lnTo>
                  <a:lnTo>
                    <a:pt x="178" y="81"/>
                  </a:lnTo>
                  <a:lnTo>
                    <a:pt x="166" y="78"/>
                  </a:lnTo>
                  <a:lnTo>
                    <a:pt x="154" y="75"/>
                  </a:lnTo>
                  <a:lnTo>
                    <a:pt x="142" y="72"/>
                  </a:lnTo>
                  <a:lnTo>
                    <a:pt x="130" y="70"/>
                  </a:lnTo>
                  <a:lnTo>
                    <a:pt x="119" y="69"/>
                  </a:lnTo>
                  <a:lnTo>
                    <a:pt x="108" y="68"/>
                  </a:lnTo>
                  <a:lnTo>
                    <a:pt x="108" y="68"/>
                  </a:lnTo>
                  <a:lnTo>
                    <a:pt x="95" y="69"/>
                  </a:lnTo>
                  <a:lnTo>
                    <a:pt x="83" y="70"/>
                  </a:lnTo>
                  <a:lnTo>
                    <a:pt x="72" y="73"/>
                  </a:lnTo>
                  <a:lnTo>
                    <a:pt x="61" y="76"/>
                  </a:lnTo>
                  <a:lnTo>
                    <a:pt x="49" y="80"/>
                  </a:lnTo>
                  <a:lnTo>
                    <a:pt x="39" y="86"/>
                  </a:lnTo>
                  <a:lnTo>
                    <a:pt x="29" y="92"/>
                  </a:lnTo>
                  <a:lnTo>
                    <a:pt x="20" y="99"/>
                  </a:lnTo>
                  <a:lnTo>
                    <a:pt x="20" y="99"/>
                  </a:lnTo>
                  <a:lnTo>
                    <a:pt x="9" y="110"/>
                  </a:lnTo>
                  <a:lnTo>
                    <a:pt x="0" y="122"/>
                  </a:lnTo>
                  <a:lnTo>
                    <a:pt x="0" y="122"/>
                  </a:lnTo>
                  <a:lnTo>
                    <a:pt x="1" y="108"/>
                  </a:lnTo>
                  <a:lnTo>
                    <a:pt x="3" y="95"/>
                  </a:lnTo>
                  <a:lnTo>
                    <a:pt x="7" y="83"/>
                  </a:lnTo>
                  <a:lnTo>
                    <a:pt x="11" y="72"/>
                  </a:lnTo>
                  <a:lnTo>
                    <a:pt x="17" y="60"/>
                  </a:lnTo>
                  <a:lnTo>
                    <a:pt x="24" y="50"/>
                  </a:lnTo>
                  <a:lnTo>
                    <a:pt x="31" y="40"/>
                  </a:lnTo>
                  <a:lnTo>
                    <a:pt x="40" y="30"/>
                  </a:lnTo>
                  <a:lnTo>
                    <a:pt x="40" y="30"/>
                  </a:lnTo>
                  <a:lnTo>
                    <a:pt x="40" y="30"/>
                  </a:lnTo>
                  <a:lnTo>
                    <a:pt x="40" y="30"/>
                  </a:lnTo>
                  <a:lnTo>
                    <a:pt x="49" y="24"/>
                  </a:lnTo>
                  <a:lnTo>
                    <a:pt x="59" y="18"/>
                  </a:lnTo>
                  <a:lnTo>
                    <a:pt x="70" y="12"/>
                  </a:lnTo>
                  <a:lnTo>
                    <a:pt x="81" y="8"/>
                  </a:lnTo>
                  <a:lnTo>
                    <a:pt x="92" y="5"/>
                  </a:lnTo>
                  <a:lnTo>
                    <a:pt x="103" y="2"/>
                  </a:lnTo>
                  <a:lnTo>
                    <a:pt x="115" y="1"/>
                  </a:lnTo>
                  <a:lnTo>
                    <a:pt x="128" y="0"/>
                  </a:lnTo>
                  <a:lnTo>
                    <a:pt x="128" y="0"/>
                  </a:lnTo>
                  <a:lnTo>
                    <a:pt x="128" y="0"/>
                  </a:lnTo>
                  <a:close/>
                </a:path>
              </a:pathLst>
            </a:custGeom>
            <a:solidFill>
              <a:srgbClr val="702E2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467"/>
            <p:cNvSpPr>
              <a:spLocks/>
            </p:cNvSpPr>
            <p:nvPr/>
          </p:nvSpPr>
          <p:spPr bwMode="auto">
            <a:xfrm flipH="1">
              <a:off x="7778955" y="2818844"/>
              <a:ext cx="111232" cy="81659"/>
            </a:xfrm>
            <a:custGeom>
              <a:avLst/>
              <a:gdLst>
                <a:gd name="T0" fmla="*/ 128 w 386"/>
                <a:gd name="T1" fmla="*/ 0 h 332"/>
                <a:gd name="T2" fmla="*/ 129 w 386"/>
                <a:gd name="T3" fmla="*/ 0 h 332"/>
                <a:gd name="T4" fmla="*/ 150 w 386"/>
                <a:gd name="T5" fmla="*/ 2 h 332"/>
                <a:gd name="T6" fmla="*/ 195 w 386"/>
                <a:gd name="T7" fmla="*/ 12 h 332"/>
                <a:gd name="T8" fmla="*/ 241 w 386"/>
                <a:gd name="T9" fmla="*/ 33 h 332"/>
                <a:gd name="T10" fmla="*/ 284 w 386"/>
                <a:gd name="T11" fmla="*/ 63 h 332"/>
                <a:gd name="T12" fmla="*/ 304 w 386"/>
                <a:gd name="T13" fmla="*/ 82 h 332"/>
                <a:gd name="T14" fmla="*/ 305 w 386"/>
                <a:gd name="T15" fmla="*/ 83 h 332"/>
                <a:gd name="T16" fmla="*/ 305 w 386"/>
                <a:gd name="T17" fmla="*/ 83 h 332"/>
                <a:gd name="T18" fmla="*/ 306 w 386"/>
                <a:gd name="T19" fmla="*/ 84 h 332"/>
                <a:gd name="T20" fmla="*/ 307 w 386"/>
                <a:gd name="T21" fmla="*/ 86 h 332"/>
                <a:gd name="T22" fmla="*/ 307 w 386"/>
                <a:gd name="T23" fmla="*/ 86 h 332"/>
                <a:gd name="T24" fmla="*/ 308 w 386"/>
                <a:gd name="T25" fmla="*/ 87 h 332"/>
                <a:gd name="T26" fmla="*/ 311 w 386"/>
                <a:gd name="T27" fmla="*/ 88 h 332"/>
                <a:gd name="T28" fmla="*/ 312 w 386"/>
                <a:gd name="T29" fmla="*/ 89 h 332"/>
                <a:gd name="T30" fmla="*/ 312 w 386"/>
                <a:gd name="T31" fmla="*/ 90 h 332"/>
                <a:gd name="T32" fmla="*/ 312 w 386"/>
                <a:gd name="T33" fmla="*/ 90 h 332"/>
                <a:gd name="T34" fmla="*/ 313 w 386"/>
                <a:gd name="T35" fmla="*/ 91 h 332"/>
                <a:gd name="T36" fmla="*/ 313 w 386"/>
                <a:gd name="T37" fmla="*/ 91 h 332"/>
                <a:gd name="T38" fmla="*/ 314 w 386"/>
                <a:gd name="T39" fmla="*/ 92 h 332"/>
                <a:gd name="T40" fmla="*/ 314 w 386"/>
                <a:gd name="T41" fmla="*/ 92 h 332"/>
                <a:gd name="T42" fmla="*/ 315 w 386"/>
                <a:gd name="T43" fmla="*/ 94 h 332"/>
                <a:gd name="T44" fmla="*/ 315 w 386"/>
                <a:gd name="T45" fmla="*/ 94 h 332"/>
                <a:gd name="T46" fmla="*/ 316 w 386"/>
                <a:gd name="T47" fmla="*/ 94 h 332"/>
                <a:gd name="T48" fmla="*/ 316 w 386"/>
                <a:gd name="T49" fmla="*/ 95 h 332"/>
                <a:gd name="T50" fmla="*/ 317 w 386"/>
                <a:gd name="T51" fmla="*/ 95 h 332"/>
                <a:gd name="T52" fmla="*/ 317 w 386"/>
                <a:gd name="T53" fmla="*/ 95 h 332"/>
                <a:gd name="T54" fmla="*/ 330 w 386"/>
                <a:gd name="T55" fmla="*/ 110 h 332"/>
                <a:gd name="T56" fmla="*/ 351 w 386"/>
                <a:gd name="T57" fmla="*/ 141 h 332"/>
                <a:gd name="T58" fmla="*/ 367 w 386"/>
                <a:gd name="T59" fmla="*/ 173 h 332"/>
                <a:gd name="T60" fmla="*/ 378 w 386"/>
                <a:gd name="T61" fmla="*/ 204 h 332"/>
                <a:gd name="T62" fmla="*/ 385 w 386"/>
                <a:gd name="T63" fmla="*/ 236 h 332"/>
                <a:gd name="T64" fmla="*/ 386 w 386"/>
                <a:gd name="T65" fmla="*/ 266 h 332"/>
                <a:gd name="T66" fmla="*/ 381 w 386"/>
                <a:gd name="T67" fmla="*/ 294 h 332"/>
                <a:gd name="T68" fmla="*/ 372 w 386"/>
                <a:gd name="T69" fmla="*/ 320 h 332"/>
                <a:gd name="T70" fmla="*/ 366 w 386"/>
                <a:gd name="T71" fmla="*/ 332 h 332"/>
                <a:gd name="T72" fmla="*/ 361 w 386"/>
                <a:gd name="T73" fmla="*/ 289 h 332"/>
                <a:gd name="T74" fmla="*/ 348 w 386"/>
                <a:gd name="T75" fmla="*/ 244 h 332"/>
                <a:gd name="T76" fmla="*/ 324 w 386"/>
                <a:gd name="T77" fmla="*/ 199 h 332"/>
                <a:gd name="T78" fmla="*/ 290 w 386"/>
                <a:gd name="T79" fmla="*/ 157 h 332"/>
                <a:gd name="T80" fmla="*/ 280 w 386"/>
                <a:gd name="T81" fmla="*/ 147 h 332"/>
                <a:gd name="T82" fmla="*/ 248 w 386"/>
                <a:gd name="T83" fmla="*/ 119 h 332"/>
                <a:gd name="T84" fmla="*/ 202 w 386"/>
                <a:gd name="T85" fmla="*/ 92 h 332"/>
                <a:gd name="T86" fmla="*/ 166 w 386"/>
                <a:gd name="T87" fmla="*/ 78 h 332"/>
                <a:gd name="T88" fmla="*/ 142 w 386"/>
                <a:gd name="T89" fmla="*/ 72 h 332"/>
                <a:gd name="T90" fmla="*/ 119 w 386"/>
                <a:gd name="T91" fmla="*/ 69 h 332"/>
                <a:gd name="T92" fmla="*/ 108 w 386"/>
                <a:gd name="T93" fmla="*/ 68 h 332"/>
                <a:gd name="T94" fmla="*/ 83 w 386"/>
                <a:gd name="T95" fmla="*/ 70 h 332"/>
                <a:gd name="T96" fmla="*/ 61 w 386"/>
                <a:gd name="T97" fmla="*/ 76 h 332"/>
                <a:gd name="T98" fmla="*/ 39 w 386"/>
                <a:gd name="T99" fmla="*/ 86 h 332"/>
                <a:gd name="T100" fmla="*/ 20 w 386"/>
                <a:gd name="T101" fmla="*/ 99 h 332"/>
                <a:gd name="T102" fmla="*/ 9 w 386"/>
                <a:gd name="T103" fmla="*/ 110 h 332"/>
                <a:gd name="T104" fmla="*/ 0 w 386"/>
                <a:gd name="T105" fmla="*/ 122 h 332"/>
                <a:gd name="T106" fmla="*/ 3 w 386"/>
                <a:gd name="T107" fmla="*/ 95 h 332"/>
                <a:gd name="T108" fmla="*/ 11 w 386"/>
                <a:gd name="T109" fmla="*/ 72 h 332"/>
                <a:gd name="T110" fmla="*/ 24 w 386"/>
                <a:gd name="T111" fmla="*/ 50 h 332"/>
                <a:gd name="T112" fmla="*/ 40 w 386"/>
                <a:gd name="T113" fmla="*/ 30 h 332"/>
                <a:gd name="T114" fmla="*/ 40 w 386"/>
                <a:gd name="T115" fmla="*/ 30 h 332"/>
                <a:gd name="T116" fmla="*/ 49 w 386"/>
                <a:gd name="T117" fmla="*/ 24 h 332"/>
                <a:gd name="T118" fmla="*/ 70 w 386"/>
                <a:gd name="T119" fmla="*/ 12 h 332"/>
                <a:gd name="T120" fmla="*/ 92 w 386"/>
                <a:gd name="T121" fmla="*/ 5 h 332"/>
                <a:gd name="T122" fmla="*/ 115 w 386"/>
                <a:gd name="T123" fmla="*/ 1 h 332"/>
                <a:gd name="T124" fmla="*/ 128 w 386"/>
                <a:gd name="T12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6" h="332">
                  <a:moveTo>
                    <a:pt x="128" y="0"/>
                  </a:moveTo>
                  <a:lnTo>
                    <a:pt x="128" y="0"/>
                  </a:lnTo>
                  <a:lnTo>
                    <a:pt x="129" y="0"/>
                  </a:lnTo>
                  <a:lnTo>
                    <a:pt x="129" y="0"/>
                  </a:lnTo>
                  <a:lnTo>
                    <a:pt x="139" y="1"/>
                  </a:lnTo>
                  <a:lnTo>
                    <a:pt x="150" y="2"/>
                  </a:lnTo>
                  <a:lnTo>
                    <a:pt x="173" y="6"/>
                  </a:lnTo>
                  <a:lnTo>
                    <a:pt x="195" y="12"/>
                  </a:lnTo>
                  <a:lnTo>
                    <a:pt x="219" y="22"/>
                  </a:lnTo>
                  <a:lnTo>
                    <a:pt x="241" y="33"/>
                  </a:lnTo>
                  <a:lnTo>
                    <a:pt x="262" y="47"/>
                  </a:lnTo>
                  <a:lnTo>
                    <a:pt x="284" y="63"/>
                  </a:lnTo>
                  <a:lnTo>
                    <a:pt x="304" y="82"/>
                  </a:lnTo>
                  <a:lnTo>
                    <a:pt x="304" y="82"/>
                  </a:lnTo>
                  <a:lnTo>
                    <a:pt x="305" y="83"/>
                  </a:lnTo>
                  <a:lnTo>
                    <a:pt x="305" y="83"/>
                  </a:lnTo>
                  <a:lnTo>
                    <a:pt x="305" y="83"/>
                  </a:lnTo>
                  <a:lnTo>
                    <a:pt x="305" y="83"/>
                  </a:lnTo>
                  <a:lnTo>
                    <a:pt x="306" y="84"/>
                  </a:lnTo>
                  <a:lnTo>
                    <a:pt x="306" y="84"/>
                  </a:lnTo>
                  <a:lnTo>
                    <a:pt x="307" y="86"/>
                  </a:lnTo>
                  <a:lnTo>
                    <a:pt x="307" y="86"/>
                  </a:lnTo>
                  <a:lnTo>
                    <a:pt x="307" y="86"/>
                  </a:lnTo>
                  <a:lnTo>
                    <a:pt x="307" y="86"/>
                  </a:lnTo>
                  <a:lnTo>
                    <a:pt x="308" y="87"/>
                  </a:lnTo>
                  <a:lnTo>
                    <a:pt x="308" y="87"/>
                  </a:lnTo>
                  <a:lnTo>
                    <a:pt x="311" y="88"/>
                  </a:lnTo>
                  <a:lnTo>
                    <a:pt x="311" y="88"/>
                  </a:lnTo>
                  <a:lnTo>
                    <a:pt x="312" y="89"/>
                  </a:lnTo>
                  <a:lnTo>
                    <a:pt x="312" y="89"/>
                  </a:lnTo>
                  <a:lnTo>
                    <a:pt x="312" y="89"/>
                  </a:lnTo>
                  <a:lnTo>
                    <a:pt x="312" y="90"/>
                  </a:lnTo>
                  <a:lnTo>
                    <a:pt x="312" y="90"/>
                  </a:lnTo>
                  <a:lnTo>
                    <a:pt x="312" y="90"/>
                  </a:lnTo>
                  <a:lnTo>
                    <a:pt x="312" y="90"/>
                  </a:lnTo>
                  <a:lnTo>
                    <a:pt x="313" y="91"/>
                  </a:lnTo>
                  <a:lnTo>
                    <a:pt x="313" y="91"/>
                  </a:lnTo>
                  <a:lnTo>
                    <a:pt x="313" y="91"/>
                  </a:lnTo>
                  <a:lnTo>
                    <a:pt x="313" y="91"/>
                  </a:lnTo>
                  <a:lnTo>
                    <a:pt x="314" y="92"/>
                  </a:lnTo>
                  <a:lnTo>
                    <a:pt x="314" y="92"/>
                  </a:lnTo>
                  <a:lnTo>
                    <a:pt x="314" y="92"/>
                  </a:lnTo>
                  <a:lnTo>
                    <a:pt x="314" y="92"/>
                  </a:lnTo>
                  <a:lnTo>
                    <a:pt x="315" y="94"/>
                  </a:lnTo>
                  <a:lnTo>
                    <a:pt x="315" y="94"/>
                  </a:lnTo>
                  <a:lnTo>
                    <a:pt x="315" y="94"/>
                  </a:lnTo>
                  <a:lnTo>
                    <a:pt x="315" y="94"/>
                  </a:lnTo>
                  <a:lnTo>
                    <a:pt x="316" y="94"/>
                  </a:lnTo>
                  <a:lnTo>
                    <a:pt x="316" y="94"/>
                  </a:lnTo>
                  <a:lnTo>
                    <a:pt x="316" y="95"/>
                  </a:lnTo>
                  <a:lnTo>
                    <a:pt x="316" y="95"/>
                  </a:lnTo>
                  <a:lnTo>
                    <a:pt x="317" y="95"/>
                  </a:lnTo>
                  <a:lnTo>
                    <a:pt x="317" y="95"/>
                  </a:lnTo>
                  <a:lnTo>
                    <a:pt x="317" y="95"/>
                  </a:lnTo>
                  <a:lnTo>
                    <a:pt x="317" y="95"/>
                  </a:lnTo>
                  <a:lnTo>
                    <a:pt x="330" y="110"/>
                  </a:lnTo>
                  <a:lnTo>
                    <a:pt x="341" y="126"/>
                  </a:lnTo>
                  <a:lnTo>
                    <a:pt x="351" y="141"/>
                  </a:lnTo>
                  <a:lnTo>
                    <a:pt x="360" y="157"/>
                  </a:lnTo>
                  <a:lnTo>
                    <a:pt x="367" y="173"/>
                  </a:lnTo>
                  <a:lnTo>
                    <a:pt x="374" y="188"/>
                  </a:lnTo>
                  <a:lnTo>
                    <a:pt x="378" y="204"/>
                  </a:lnTo>
                  <a:lnTo>
                    <a:pt x="382" y="219"/>
                  </a:lnTo>
                  <a:lnTo>
                    <a:pt x="385" y="236"/>
                  </a:lnTo>
                  <a:lnTo>
                    <a:pt x="386" y="251"/>
                  </a:lnTo>
                  <a:lnTo>
                    <a:pt x="386" y="266"/>
                  </a:lnTo>
                  <a:lnTo>
                    <a:pt x="384" y="280"/>
                  </a:lnTo>
                  <a:lnTo>
                    <a:pt x="381" y="294"/>
                  </a:lnTo>
                  <a:lnTo>
                    <a:pt x="377" y="307"/>
                  </a:lnTo>
                  <a:lnTo>
                    <a:pt x="372" y="320"/>
                  </a:lnTo>
                  <a:lnTo>
                    <a:pt x="366" y="332"/>
                  </a:lnTo>
                  <a:lnTo>
                    <a:pt x="366" y="332"/>
                  </a:lnTo>
                  <a:lnTo>
                    <a:pt x="365" y="310"/>
                  </a:lnTo>
                  <a:lnTo>
                    <a:pt x="361" y="289"/>
                  </a:lnTo>
                  <a:lnTo>
                    <a:pt x="356" y="266"/>
                  </a:lnTo>
                  <a:lnTo>
                    <a:pt x="348" y="244"/>
                  </a:lnTo>
                  <a:lnTo>
                    <a:pt x="338" y="222"/>
                  </a:lnTo>
                  <a:lnTo>
                    <a:pt x="324" y="199"/>
                  </a:lnTo>
                  <a:lnTo>
                    <a:pt x="308" y="178"/>
                  </a:lnTo>
                  <a:lnTo>
                    <a:pt x="290" y="157"/>
                  </a:lnTo>
                  <a:lnTo>
                    <a:pt x="290" y="157"/>
                  </a:lnTo>
                  <a:lnTo>
                    <a:pt x="280" y="147"/>
                  </a:lnTo>
                  <a:lnTo>
                    <a:pt x="270" y="137"/>
                  </a:lnTo>
                  <a:lnTo>
                    <a:pt x="248" y="119"/>
                  </a:lnTo>
                  <a:lnTo>
                    <a:pt x="225" y="104"/>
                  </a:lnTo>
                  <a:lnTo>
                    <a:pt x="202" y="92"/>
                  </a:lnTo>
                  <a:lnTo>
                    <a:pt x="178" y="81"/>
                  </a:lnTo>
                  <a:lnTo>
                    <a:pt x="166" y="78"/>
                  </a:lnTo>
                  <a:lnTo>
                    <a:pt x="154" y="75"/>
                  </a:lnTo>
                  <a:lnTo>
                    <a:pt x="142" y="72"/>
                  </a:lnTo>
                  <a:lnTo>
                    <a:pt x="130" y="70"/>
                  </a:lnTo>
                  <a:lnTo>
                    <a:pt x="119" y="69"/>
                  </a:lnTo>
                  <a:lnTo>
                    <a:pt x="108" y="68"/>
                  </a:lnTo>
                  <a:lnTo>
                    <a:pt x="108" y="68"/>
                  </a:lnTo>
                  <a:lnTo>
                    <a:pt x="95" y="69"/>
                  </a:lnTo>
                  <a:lnTo>
                    <a:pt x="83" y="70"/>
                  </a:lnTo>
                  <a:lnTo>
                    <a:pt x="72" y="73"/>
                  </a:lnTo>
                  <a:lnTo>
                    <a:pt x="61" y="76"/>
                  </a:lnTo>
                  <a:lnTo>
                    <a:pt x="49" y="80"/>
                  </a:lnTo>
                  <a:lnTo>
                    <a:pt x="39" y="86"/>
                  </a:lnTo>
                  <a:lnTo>
                    <a:pt x="29" y="92"/>
                  </a:lnTo>
                  <a:lnTo>
                    <a:pt x="20" y="99"/>
                  </a:lnTo>
                  <a:lnTo>
                    <a:pt x="20" y="99"/>
                  </a:lnTo>
                  <a:lnTo>
                    <a:pt x="9" y="110"/>
                  </a:lnTo>
                  <a:lnTo>
                    <a:pt x="0" y="122"/>
                  </a:lnTo>
                  <a:lnTo>
                    <a:pt x="0" y="122"/>
                  </a:lnTo>
                  <a:lnTo>
                    <a:pt x="1" y="108"/>
                  </a:lnTo>
                  <a:lnTo>
                    <a:pt x="3" y="95"/>
                  </a:lnTo>
                  <a:lnTo>
                    <a:pt x="7" y="83"/>
                  </a:lnTo>
                  <a:lnTo>
                    <a:pt x="11" y="72"/>
                  </a:lnTo>
                  <a:lnTo>
                    <a:pt x="17" y="60"/>
                  </a:lnTo>
                  <a:lnTo>
                    <a:pt x="24" y="50"/>
                  </a:lnTo>
                  <a:lnTo>
                    <a:pt x="31" y="40"/>
                  </a:lnTo>
                  <a:lnTo>
                    <a:pt x="40" y="30"/>
                  </a:lnTo>
                  <a:lnTo>
                    <a:pt x="40" y="30"/>
                  </a:lnTo>
                  <a:lnTo>
                    <a:pt x="40" y="30"/>
                  </a:lnTo>
                  <a:lnTo>
                    <a:pt x="40" y="30"/>
                  </a:lnTo>
                  <a:lnTo>
                    <a:pt x="49" y="24"/>
                  </a:lnTo>
                  <a:lnTo>
                    <a:pt x="59" y="18"/>
                  </a:lnTo>
                  <a:lnTo>
                    <a:pt x="70" y="12"/>
                  </a:lnTo>
                  <a:lnTo>
                    <a:pt x="81" y="8"/>
                  </a:lnTo>
                  <a:lnTo>
                    <a:pt x="92" y="5"/>
                  </a:lnTo>
                  <a:lnTo>
                    <a:pt x="103" y="2"/>
                  </a:lnTo>
                  <a:lnTo>
                    <a:pt x="115" y="1"/>
                  </a:lnTo>
                  <a:lnTo>
                    <a:pt x="128" y="0"/>
                  </a:lnTo>
                  <a:lnTo>
                    <a:pt x="128" y="0"/>
                  </a:lnTo>
                  <a:lnTo>
                    <a:pt x="12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468"/>
            <p:cNvSpPr>
              <a:spLocks/>
            </p:cNvSpPr>
            <p:nvPr/>
          </p:nvSpPr>
          <p:spPr bwMode="auto">
            <a:xfrm flipH="1">
              <a:off x="7787645" y="2824057"/>
              <a:ext cx="90376" cy="83397"/>
            </a:xfrm>
            <a:custGeom>
              <a:avLst/>
              <a:gdLst>
                <a:gd name="T0" fmla="*/ 305 w 311"/>
                <a:gd name="T1" fmla="*/ 334 h 334"/>
                <a:gd name="T2" fmla="*/ 304 w 311"/>
                <a:gd name="T3" fmla="*/ 334 h 334"/>
                <a:gd name="T4" fmla="*/ 304 w 311"/>
                <a:gd name="T5" fmla="*/ 334 h 334"/>
                <a:gd name="T6" fmla="*/ 285 w 311"/>
                <a:gd name="T7" fmla="*/ 330 h 334"/>
                <a:gd name="T8" fmla="*/ 263 w 311"/>
                <a:gd name="T9" fmla="*/ 323 h 334"/>
                <a:gd name="T10" fmla="*/ 252 w 311"/>
                <a:gd name="T11" fmla="*/ 317 h 334"/>
                <a:gd name="T12" fmla="*/ 239 w 311"/>
                <a:gd name="T13" fmla="*/ 311 h 334"/>
                <a:gd name="T14" fmla="*/ 227 w 311"/>
                <a:gd name="T15" fmla="*/ 303 h 334"/>
                <a:gd name="T16" fmla="*/ 213 w 311"/>
                <a:gd name="T17" fmla="*/ 295 h 334"/>
                <a:gd name="T18" fmla="*/ 201 w 311"/>
                <a:gd name="T19" fmla="*/ 285 h 334"/>
                <a:gd name="T20" fmla="*/ 188 w 311"/>
                <a:gd name="T21" fmla="*/ 274 h 334"/>
                <a:gd name="T22" fmla="*/ 174 w 311"/>
                <a:gd name="T23" fmla="*/ 261 h 334"/>
                <a:gd name="T24" fmla="*/ 162 w 311"/>
                <a:gd name="T25" fmla="*/ 247 h 334"/>
                <a:gd name="T26" fmla="*/ 148 w 311"/>
                <a:gd name="T27" fmla="*/ 232 h 334"/>
                <a:gd name="T28" fmla="*/ 136 w 311"/>
                <a:gd name="T29" fmla="*/ 214 h 334"/>
                <a:gd name="T30" fmla="*/ 124 w 311"/>
                <a:gd name="T31" fmla="*/ 194 h 334"/>
                <a:gd name="T32" fmla="*/ 113 w 311"/>
                <a:gd name="T33" fmla="*/ 174 h 334"/>
                <a:gd name="T34" fmla="*/ 113 w 311"/>
                <a:gd name="T35" fmla="*/ 174 h 334"/>
                <a:gd name="T36" fmla="*/ 96 w 311"/>
                <a:gd name="T37" fmla="*/ 141 h 334"/>
                <a:gd name="T38" fmla="*/ 80 w 311"/>
                <a:gd name="T39" fmla="*/ 114 h 334"/>
                <a:gd name="T40" fmla="*/ 65 w 311"/>
                <a:gd name="T41" fmla="*/ 89 h 334"/>
                <a:gd name="T42" fmla="*/ 51 w 311"/>
                <a:gd name="T43" fmla="*/ 69 h 334"/>
                <a:gd name="T44" fmla="*/ 37 w 311"/>
                <a:gd name="T45" fmla="*/ 50 h 334"/>
                <a:gd name="T46" fmla="*/ 25 w 311"/>
                <a:gd name="T47" fmla="*/ 35 h 334"/>
                <a:gd name="T48" fmla="*/ 13 w 311"/>
                <a:gd name="T49" fmla="*/ 22 h 334"/>
                <a:gd name="T50" fmla="*/ 0 w 311"/>
                <a:gd name="T51" fmla="*/ 12 h 334"/>
                <a:gd name="T52" fmla="*/ 0 w 311"/>
                <a:gd name="T53" fmla="*/ 10 h 334"/>
                <a:gd name="T54" fmla="*/ 0 w 311"/>
                <a:gd name="T55" fmla="*/ 10 h 334"/>
                <a:gd name="T56" fmla="*/ 8 w 311"/>
                <a:gd name="T57" fmla="*/ 5 h 334"/>
                <a:gd name="T58" fmla="*/ 16 w 311"/>
                <a:gd name="T59" fmla="*/ 0 h 334"/>
                <a:gd name="T60" fmla="*/ 16 w 311"/>
                <a:gd name="T61" fmla="*/ 0 h 334"/>
                <a:gd name="T62" fmla="*/ 30 w 311"/>
                <a:gd name="T63" fmla="*/ 7 h 334"/>
                <a:gd name="T64" fmla="*/ 43 w 311"/>
                <a:gd name="T65" fmla="*/ 18 h 334"/>
                <a:gd name="T66" fmla="*/ 58 w 311"/>
                <a:gd name="T67" fmla="*/ 31 h 334"/>
                <a:gd name="T68" fmla="*/ 71 w 311"/>
                <a:gd name="T69" fmla="*/ 46 h 334"/>
                <a:gd name="T70" fmla="*/ 86 w 311"/>
                <a:gd name="T71" fmla="*/ 64 h 334"/>
                <a:gd name="T72" fmla="*/ 101 w 311"/>
                <a:gd name="T73" fmla="*/ 86 h 334"/>
                <a:gd name="T74" fmla="*/ 116 w 311"/>
                <a:gd name="T75" fmla="*/ 111 h 334"/>
                <a:gd name="T76" fmla="*/ 133 w 311"/>
                <a:gd name="T77" fmla="*/ 141 h 334"/>
                <a:gd name="T78" fmla="*/ 133 w 311"/>
                <a:gd name="T79" fmla="*/ 141 h 334"/>
                <a:gd name="T80" fmla="*/ 144 w 311"/>
                <a:gd name="T81" fmla="*/ 163 h 334"/>
                <a:gd name="T82" fmla="*/ 156 w 311"/>
                <a:gd name="T83" fmla="*/ 183 h 334"/>
                <a:gd name="T84" fmla="*/ 169 w 311"/>
                <a:gd name="T85" fmla="*/ 202 h 334"/>
                <a:gd name="T86" fmla="*/ 181 w 311"/>
                <a:gd name="T87" fmla="*/ 219 h 334"/>
                <a:gd name="T88" fmla="*/ 193 w 311"/>
                <a:gd name="T89" fmla="*/ 234 h 334"/>
                <a:gd name="T90" fmla="*/ 206 w 311"/>
                <a:gd name="T91" fmla="*/ 248 h 334"/>
                <a:gd name="T92" fmla="*/ 218 w 311"/>
                <a:gd name="T93" fmla="*/ 261 h 334"/>
                <a:gd name="T94" fmla="*/ 230 w 311"/>
                <a:gd name="T95" fmla="*/ 273 h 334"/>
                <a:gd name="T96" fmla="*/ 242 w 311"/>
                <a:gd name="T97" fmla="*/ 284 h 334"/>
                <a:gd name="T98" fmla="*/ 254 w 311"/>
                <a:gd name="T99" fmla="*/ 292 h 334"/>
                <a:gd name="T100" fmla="*/ 275 w 311"/>
                <a:gd name="T101" fmla="*/ 309 h 334"/>
                <a:gd name="T102" fmla="*/ 294 w 311"/>
                <a:gd name="T103" fmla="*/ 320 h 334"/>
                <a:gd name="T104" fmla="*/ 311 w 311"/>
                <a:gd name="T105" fmla="*/ 328 h 334"/>
                <a:gd name="T106" fmla="*/ 311 w 311"/>
                <a:gd name="T107" fmla="*/ 328 h 334"/>
                <a:gd name="T108" fmla="*/ 305 w 311"/>
                <a:gd name="T109" fmla="*/ 334 h 334"/>
                <a:gd name="T110" fmla="*/ 305 w 311"/>
                <a:gd name="T111"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1" h="334">
                  <a:moveTo>
                    <a:pt x="305" y="334"/>
                  </a:moveTo>
                  <a:lnTo>
                    <a:pt x="304" y="334"/>
                  </a:lnTo>
                  <a:lnTo>
                    <a:pt x="304" y="334"/>
                  </a:lnTo>
                  <a:lnTo>
                    <a:pt x="285" y="330"/>
                  </a:lnTo>
                  <a:lnTo>
                    <a:pt x="263" y="323"/>
                  </a:lnTo>
                  <a:lnTo>
                    <a:pt x="252" y="317"/>
                  </a:lnTo>
                  <a:lnTo>
                    <a:pt x="239" y="311"/>
                  </a:lnTo>
                  <a:lnTo>
                    <a:pt x="227" y="303"/>
                  </a:lnTo>
                  <a:lnTo>
                    <a:pt x="213" y="295"/>
                  </a:lnTo>
                  <a:lnTo>
                    <a:pt x="201" y="285"/>
                  </a:lnTo>
                  <a:lnTo>
                    <a:pt x="188" y="274"/>
                  </a:lnTo>
                  <a:lnTo>
                    <a:pt x="174" y="261"/>
                  </a:lnTo>
                  <a:lnTo>
                    <a:pt x="162" y="247"/>
                  </a:lnTo>
                  <a:lnTo>
                    <a:pt x="148" y="232"/>
                  </a:lnTo>
                  <a:lnTo>
                    <a:pt x="136" y="214"/>
                  </a:lnTo>
                  <a:lnTo>
                    <a:pt x="124" y="194"/>
                  </a:lnTo>
                  <a:lnTo>
                    <a:pt x="113" y="174"/>
                  </a:lnTo>
                  <a:lnTo>
                    <a:pt x="113" y="174"/>
                  </a:lnTo>
                  <a:lnTo>
                    <a:pt x="96" y="141"/>
                  </a:lnTo>
                  <a:lnTo>
                    <a:pt x="80" y="114"/>
                  </a:lnTo>
                  <a:lnTo>
                    <a:pt x="65" y="89"/>
                  </a:lnTo>
                  <a:lnTo>
                    <a:pt x="51" y="69"/>
                  </a:lnTo>
                  <a:lnTo>
                    <a:pt x="37" y="50"/>
                  </a:lnTo>
                  <a:lnTo>
                    <a:pt x="25" y="35"/>
                  </a:lnTo>
                  <a:lnTo>
                    <a:pt x="13" y="22"/>
                  </a:lnTo>
                  <a:lnTo>
                    <a:pt x="0" y="12"/>
                  </a:lnTo>
                  <a:lnTo>
                    <a:pt x="0" y="10"/>
                  </a:lnTo>
                  <a:lnTo>
                    <a:pt x="0" y="10"/>
                  </a:lnTo>
                  <a:lnTo>
                    <a:pt x="8" y="5"/>
                  </a:lnTo>
                  <a:lnTo>
                    <a:pt x="16" y="0"/>
                  </a:lnTo>
                  <a:lnTo>
                    <a:pt x="16" y="0"/>
                  </a:lnTo>
                  <a:lnTo>
                    <a:pt x="30" y="7"/>
                  </a:lnTo>
                  <a:lnTo>
                    <a:pt x="43" y="18"/>
                  </a:lnTo>
                  <a:lnTo>
                    <a:pt x="58" y="31"/>
                  </a:lnTo>
                  <a:lnTo>
                    <a:pt x="71" y="46"/>
                  </a:lnTo>
                  <a:lnTo>
                    <a:pt x="86" y="64"/>
                  </a:lnTo>
                  <a:lnTo>
                    <a:pt x="101" y="86"/>
                  </a:lnTo>
                  <a:lnTo>
                    <a:pt x="116" y="111"/>
                  </a:lnTo>
                  <a:lnTo>
                    <a:pt x="133" y="141"/>
                  </a:lnTo>
                  <a:lnTo>
                    <a:pt x="133" y="141"/>
                  </a:lnTo>
                  <a:lnTo>
                    <a:pt x="144" y="163"/>
                  </a:lnTo>
                  <a:lnTo>
                    <a:pt x="156" y="183"/>
                  </a:lnTo>
                  <a:lnTo>
                    <a:pt x="169" y="202"/>
                  </a:lnTo>
                  <a:lnTo>
                    <a:pt x="181" y="219"/>
                  </a:lnTo>
                  <a:lnTo>
                    <a:pt x="193" y="234"/>
                  </a:lnTo>
                  <a:lnTo>
                    <a:pt x="206" y="248"/>
                  </a:lnTo>
                  <a:lnTo>
                    <a:pt x="218" y="261"/>
                  </a:lnTo>
                  <a:lnTo>
                    <a:pt x="230" y="273"/>
                  </a:lnTo>
                  <a:lnTo>
                    <a:pt x="242" y="284"/>
                  </a:lnTo>
                  <a:lnTo>
                    <a:pt x="254" y="292"/>
                  </a:lnTo>
                  <a:lnTo>
                    <a:pt x="275" y="309"/>
                  </a:lnTo>
                  <a:lnTo>
                    <a:pt x="294" y="320"/>
                  </a:lnTo>
                  <a:lnTo>
                    <a:pt x="311" y="328"/>
                  </a:lnTo>
                  <a:lnTo>
                    <a:pt x="311" y="328"/>
                  </a:lnTo>
                  <a:lnTo>
                    <a:pt x="305" y="334"/>
                  </a:lnTo>
                  <a:lnTo>
                    <a:pt x="305" y="334"/>
                  </a:lnTo>
                  <a:close/>
                </a:path>
              </a:pathLst>
            </a:custGeom>
            <a:solidFill>
              <a:srgbClr val="4B1E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1188272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lain Text with Bann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356446"/>
            <a:ext cx="9144000" cy="1960563"/>
          </a:xfrm>
          <a:prstGeom prst="rect">
            <a:avLst/>
          </a:prstGeom>
        </p:spPr>
        <p:txBody>
          <a:bodyPr anchor="ctr" anchorCtr="0"/>
          <a:lstStyle>
            <a:lvl1pPr marL="0" indent="0" algn="ctr" defTabSz="914400" rtl="0" eaLnBrk="1" fontAlgn="base" latinLnBrk="0" hangingPunct="1">
              <a:lnSpc>
                <a:spcPct val="90000"/>
              </a:lnSpc>
              <a:spcBef>
                <a:spcPct val="0"/>
              </a:spcBef>
              <a:spcAft>
                <a:spcPct val="0"/>
              </a:spcAft>
              <a:buFont typeface="Arial" panose="020B0604020202020204" pitchFamily="34" charset="0"/>
              <a:buNone/>
              <a:defRPr lang="en-US" sz="6500" b="1" kern="1200" cap="none" spc="0" baseline="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dirty="0"/>
              <a:t>MASTER TITLE STYLE</a:t>
            </a:r>
          </a:p>
        </p:txBody>
      </p:sp>
      <p:sp>
        <p:nvSpPr>
          <p:cNvPr id="3" name="Subtitle 2"/>
          <p:cNvSpPr>
            <a:spLocks noGrp="1"/>
          </p:cNvSpPr>
          <p:nvPr>
            <p:ph type="subTitle" idx="1"/>
          </p:nvPr>
        </p:nvSpPr>
        <p:spPr>
          <a:xfrm>
            <a:off x="1524000" y="700735"/>
            <a:ext cx="9144000" cy="1020762"/>
          </a:xfrm>
          <a:prstGeom prst="rect">
            <a:avLst/>
          </a:prstGeom>
        </p:spPr>
        <p:txBody>
          <a:bodyPr/>
          <a:lstStyle>
            <a:lvl1pPr marL="0" indent="0" algn="ctr"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14"/>
          <p:cNvSpPr>
            <a:spLocks noGrp="1"/>
          </p:cNvSpPr>
          <p:nvPr>
            <p:ph type="body" sz="quarter" idx="17" hasCustomPrompt="1"/>
          </p:nvPr>
        </p:nvSpPr>
        <p:spPr>
          <a:xfrm>
            <a:off x="1524000" y="431007"/>
            <a:ext cx="9144000" cy="500709"/>
          </a:xfrm>
          <a:prstGeom prst="rect">
            <a:avLst/>
          </a:prstGeom>
        </p:spPr>
        <p:txBody>
          <a:bodyPr/>
          <a:lstStyle>
            <a:lvl1pPr marL="0" indent="0" algn="ctr" rtl="0" eaLnBrk="0" fontAlgn="base" hangingPunct="0">
              <a:lnSpc>
                <a:spcPct val="100000"/>
              </a:lnSpc>
              <a:spcBef>
                <a:spcPct val="0"/>
              </a:spcBef>
              <a:spcAft>
                <a:spcPct val="0"/>
              </a:spcAft>
              <a:buNone/>
              <a:defRPr lang="en-US" sz="2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COURSE CODE</a:t>
            </a:r>
          </a:p>
        </p:txBody>
      </p:sp>
      <p:sp>
        <p:nvSpPr>
          <p:cNvPr id="5" name="Picture Placeholder 2"/>
          <p:cNvSpPr>
            <a:spLocks noGrp="1"/>
          </p:cNvSpPr>
          <p:nvPr>
            <p:ph type="pic" sz="quarter" idx="18"/>
          </p:nvPr>
        </p:nvSpPr>
        <p:spPr>
          <a:xfrm>
            <a:off x="1524000" y="3532909"/>
            <a:ext cx="9144000" cy="2112096"/>
          </a:xfrm>
          <a:prstGeom prst="rect">
            <a:avLst/>
          </a:prstGeom>
        </p:spPr>
        <p:txBody>
          <a:bodyPr/>
          <a:lstStyle/>
          <a:p>
            <a:endParaRPr lang="en-US" dirty="0"/>
          </a:p>
        </p:txBody>
      </p:sp>
    </p:spTree>
    <p:extLst>
      <p:ext uri="{BB962C8B-B14F-4D97-AF65-F5344CB8AC3E}">
        <p14:creationId xmlns:p14="http://schemas.microsoft.com/office/powerpoint/2010/main" val="1909521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 Q&amp;A Layout">
    <p:spTree>
      <p:nvGrpSpPr>
        <p:cNvPr id="1" name=""/>
        <p:cNvGrpSpPr/>
        <p:nvPr/>
      </p:nvGrpSpPr>
      <p:grpSpPr>
        <a:xfrm>
          <a:off x="0" y="0"/>
          <a:ext cx="0" cy="0"/>
          <a:chOff x="0" y="0"/>
          <a:chExt cx="0" cy="0"/>
        </a:xfrm>
      </p:grpSpPr>
      <p:sp>
        <p:nvSpPr>
          <p:cNvPr id="298" name="TextBox 297"/>
          <p:cNvSpPr txBox="1"/>
          <p:nvPr userDrawn="1"/>
        </p:nvSpPr>
        <p:spPr>
          <a:xfrm>
            <a:off x="692441" y="2211934"/>
            <a:ext cx="5376029" cy="1047979"/>
          </a:xfrm>
          <a:prstGeom prst="rect">
            <a:avLst/>
          </a:prstGeom>
          <a:noFill/>
        </p:spPr>
        <p:txBody>
          <a:bodyPr wrap="square" rtlCol="0">
            <a:spAutoFit/>
          </a:bodyPr>
          <a:lstStyle/>
          <a:p>
            <a:pPr marL="0" indent="0" algn="l"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Q&amp;A</a:t>
            </a:r>
            <a:r>
              <a:rPr lang="en-US" sz="6900" b="1" kern="1200" cap="none" spc="0" baseline="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 SESSION</a:t>
            </a:r>
            <a:endPar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endParaRPr>
          </a:p>
        </p:txBody>
      </p:sp>
      <p:sp>
        <p:nvSpPr>
          <p:cNvPr id="299" name="Text Placeholder 14"/>
          <p:cNvSpPr>
            <a:spLocks noGrp="1"/>
          </p:cNvSpPr>
          <p:nvPr>
            <p:ph type="body" sz="quarter" idx="17" hasCustomPrompt="1"/>
          </p:nvPr>
        </p:nvSpPr>
        <p:spPr>
          <a:xfrm>
            <a:off x="701514" y="3107564"/>
            <a:ext cx="5466732" cy="1794236"/>
          </a:xfrm>
          <a:prstGeom prst="rect">
            <a:avLst/>
          </a:prstGeom>
        </p:spPr>
        <p:txBody>
          <a:bodyPr/>
          <a:lstStyle>
            <a:lvl1pPr marL="0" indent="0" algn="l"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grpSp>
        <p:nvGrpSpPr>
          <p:cNvPr id="300" name="Group 299"/>
          <p:cNvGrpSpPr/>
          <p:nvPr userDrawn="1"/>
        </p:nvGrpSpPr>
        <p:grpSpPr>
          <a:xfrm rot="1445351">
            <a:off x="6099945" y="732044"/>
            <a:ext cx="6154831" cy="4007755"/>
            <a:chOff x="9516954" y="5115728"/>
            <a:chExt cx="2348038" cy="1528939"/>
          </a:xfrm>
        </p:grpSpPr>
        <p:sp>
          <p:nvSpPr>
            <p:cNvPr id="301" name="Freeform 631"/>
            <p:cNvSpPr>
              <a:spLocks noEditPoints="1"/>
            </p:cNvSpPr>
            <p:nvPr/>
          </p:nvSpPr>
          <p:spPr bwMode="auto">
            <a:xfrm flipH="1">
              <a:off x="9516954" y="5671706"/>
              <a:ext cx="1115796" cy="806168"/>
            </a:xfrm>
            <a:custGeom>
              <a:avLst/>
              <a:gdLst>
                <a:gd name="T0" fmla="*/ 352 w 3853"/>
                <a:gd name="T1" fmla="*/ 2444 h 3250"/>
                <a:gd name="T2" fmla="*/ 142 w 3853"/>
                <a:gd name="T3" fmla="*/ 2131 h 3250"/>
                <a:gd name="T4" fmla="*/ 24 w 3853"/>
                <a:gd name="T5" fmla="*/ 1781 h 3250"/>
                <a:gd name="T6" fmla="*/ 4 w 3853"/>
                <a:gd name="T7" fmla="*/ 1451 h 3250"/>
                <a:gd name="T8" fmla="*/ 79 w 3853"/>
                <a:gd name="T9" fmla="*/ 1103 h 3250"/>
                <a:gd name="T10" fmla="*/ 241 w 3853"/>
                <a:gd name="T11" fmla="*/ 788 h 3250"/>
                <a:gd name="T12" fmla="*/ 481 w 3853"/>
                <a:gd name="T13" fmla="*/ 515 h 3250"/>
                <a:gd name="T14" fmla="*/ 787 w 3853"/>
                <a:gd name="T15" fmla="*/ 290 h 3250"/>
                <a:gd name="T16" fmla="*/ 1149 w 3853"/>
                <a:gd name="T17" fmla="*/ 124 h 3250"/>
                <a:gd name="T18" fmla="*/ 1553 w 3853"/>
                <a:gd name="T19" fmla="*/ 24 h 3250"/>
                <a:gd name="T20" fmla="*/ 1989 w 3853"/>
                <a:gd name="T21" fmla="*/ 1 h 3250"/>
                <a:gd name="T22" fmla="*/ 2376 w 3853"/>
                <a:gd name="T23" fmla="*/ 47 h 3250"/>
                <a:gd name="T24" fmla="*/ 2776 w 3853"/>
                <a:gd name="T25" fmla="*/ 168 h 3250"/>
                <a:gd name="T26" fmla="*/ 3129 w 3853"/>
                <a:gd name="T27" fmla="*/ 354 h 3250"/>
                <a:gd name="T28" fmla="*/ 3424 w 3853"/>
                <a:gd name="T29" fmla="*/ 595 h 3250"/>
                <a:gd name="T30" fmla="*/ 3649 w 3853"/>
                <a:gd name="T31" fmla="*/ 881 h 3250"/>
                <a:gd name="T32" fmla="*/ 3796 w 3853"/>
                <a:gd name="T33" fmla="*/ 1204 h 3250"/>
                <a:gd name="T34" fmla="*/ 3853 w 3853"/>
                <a:gd name="T35" fmla="*/ 1552 h 3250"/>
                <a:gd name="T36" fmla="*/ 3821 w 3853"/>
                <a:gd name="T37" fmla="*/ 1870 h 3250"/>
                <a:gd name="T38" fmla="*/ 3696 w 3853"/>
                <a:gd name="T39" fmla="*/ 2200 h 3250"/>
                <a:gd name="T40" fmla="*/ 3489 w 3853"/>
                <a:gd name="T41" fmla="*/ 2494 h 3250"/>
                <a:gd name="T42" fmla="*/ 3211 w 3853"/>
                <a:gd name="T43" fmla="*/ 2741 h 3250"/>
                <a:gd name="T44" fmla="*/ 2872 w 3853"/>
                <a:gd name="T45" fmla="*/ 2935 h 3250"/>
                <a:gd name="T46" fmla="*/ 2486 w 3853"/>
                <a:gd name="T47" fmla="*/ 3064 h 3250"/>
                <a:gd name="T48" fmla="*/ 2062 w 3853"/>
                <a:gd name="T49" fmla="*/ 3123 h 3250"/>
                <a:gd name="T50" fmla="*/ 1665 w 3853"/>
                <a:gd name="T51" fmla="*/ 3107 h 3250"/>
                <a:gd name="T52" fmla="*/ 1238 w 3853"/>
                <a:gd name="T53" fmla="*/ 3015 h 3250"/>
                <a:gd name="T54" fmla="*/ 879 w 3853"/>
                <a:gd name="T55" fmla="*/ 3077 h 3250"/>
                <a:gd name="T56" fmla="*/ 453 w 3853"/>
                <a:gd name="T57" fmla="*/ 3208 h 3250"/>
                <a:gd name="T58" fmla="*/ 48 w 3853"/>
                <a:gd name="T59" fmla="*/ 3250 h 3250"/>
                <a:gd name="T60" fmla="*/ 174 w 3853"/>
                <a:gd name="T61" fmla="*/ 3178 h 3250"/>
                <a:gd name="T62" fmla="*/ 383 w 3853"/>
                <a:gd name="T63" fmla="*/ 2998 h 3250"/>
                <a:gd name="T64" fmla="*/ 571 w 3853"/>
                <a:gd name="T65" fmla="*/ 2657 h 3250"/>
                <a:gd name="T66" fmla="*/ 1862 w 3853"/>
                <a:gd name="T67" fmla="*/ 2475 h 3250"/>
                <a:gd name="T68" fmla="*/ 1965 w 3853"/>
                <a:gd name="T69" fmla="*/ 2369 h 3250"/>
                <a:gd name="T70" fmla="*/ 1954 w 3853"/>
                <a:gd name="T71" fmla="*/ 2237 h 3250"/>
                <a:gd name="T72" fmla="*/ 1832 w 3853"/>
                <a:gd name="T73" fmla="*/ 2150 h 3250"/>
                <a:gd name="T74" fmla="*/ 1699 w 3853"/>
                <a:gd name="T75" fmla="*/ 2173 h 3250"/>
                <a:gd name="T76" fmla="*/ 1623 w 3853"/>
                <a:gd name="T77" fmla="*/ 2281 h 3250"/>
                <a:gd name="T78" fmla="*/ 1658 w 3853"/>
                <a:gd name="T79" fmla="*/ 2423 h 3250"/>
                <a:gd name="T80" fmla="*/ 1784 w 3853"/>
                <a:gd name="T81" fmla="*/ 1717 h 3250"/>
                <a:gd name="T82" fmla="*/ 1845 w 3853"/>
                <a:gd name="T83" fmla="*/ 1874 h 3250"/>
                <a:gd name="T84" fmla="*/ 1834 w 3853"/>
                <a:gd name="T85" fmla="*/ 1988 h 3250"/>
                <a:gd name="T86" fmla="*/ 2005 w 3853"/>
                <a:gd name="T87" fmla="*/ 1889 h 3250"/>
                <a:gd name="T88" fmla="*/ 2058 w 3853"/>
                <a:gd name="T89" fmla="*/ 1734 h 3250"/>
                <a:gd name="T90" fmla="*/ 2006 w 3853"/>
                <a:gd name="T91" fmla="*/ 1568 h 3250"/>
                <a:gd name="T92" fmla="*/ 1899 w 3853"/>
                <a:gd name="T93" fmla="*/ 1318 h 3250"/>
                <a:gd name="T94" fmla="*/ 1926 w 3853"/>
                <a:gd name="T95" fmla="*/ 1108 h 3250"/>
                <a:gd name="T96" fmla="*/ 2030 w 3853"/>
                <a:gd name="T97" fmla="*/ 963 h 3250"/>
                <a:gd name="T98" fmla="*/ 2135 w 3853"/>
                <a:gd name="T99" fmla="*/ 925 h 3250"/>
                <a:gd name="T100" fmla="*/ 2248 w 3853"/>
                <a:gd name="T101" fmla="*/ 938 h 3250"/>
                <a:gd name="T102" fmla="*/ 2354 w 3853"/>
                <a:gd name="T103" fmla="*/ 1002 h 3250"/>
                <a:gd name="T104" fmla="*/ 2411 w 3853"/>
                <a:gd name="T105" fmla="*/ 1114 h 3250"/>
                <a:gd name="T106" fmla="*/ 2411 w 3853"/>
                <a:gd name="T107" fmla="*/ 1295 h 3250"/>
                <a:gd name="T108" fmla="*/ 2490 w 3853"/>
                <a:gd name="T109" fmla="*/ 992 h 3250"/>
                <a:gd name="T110" fmla="*/ 2226 w 3853"/>
                <a:gd name="T111" fmla="*/ 834 h 3250"/>
                <a:gd name="T112" fmla="*/ 1965 w 3853"/>
                <a:gd name="T113" fmla="*/ 793 h 3250"/>
                <a:gd name="T114" fmla="*/ 1745 w 3853"/>
                <a:gd name="T115" fmla="*/ 830 h 3250"/>
                <a:gd name="T116" fmla="*/ 1593 w 3853"/>
                <a:gd name="T117" fmla="*/ 944 h 3250"/>
                <a:gd name="T118" fmla="*/ 1520 w 3853"/>
                <a:gd name="T119" fmla="*/ 1106 h 3250"/>
                <a:gd name="T120" fmla="*/ 1526 w 3853"/>
                <a:gd name="T121" fmla="*/ 1290 h 3250"/>
                <a:gd name="T122" fmla="*/ 1680 w 3853"/>
                <a:gd name="T123" fmla="*/ 1561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853" h="3250">
                  <a:moveTo>
                    <a:pt x="571" y="2657"/>
                  </a:moveTo>
                  <a:lnTo>
                    <a:pt x="571" y="2657"/>
                  </a:lnTo>
                  <a:lnTo>
                    <a:pt x="536" y="2629"/>
                  </a:lnTo>
                  <a:lnTo>
                    <a:pt x="504" y="2600"/>
                  </a:lnTo>
                  <a:lnTo>
                    <a:pt x="471" y="2570"/>
                  </a:lnTo>
                  <a:lnTo>
                    <a:pt x="440" y="2539"/>
                  </a:lnTo>
                  <a:lnTo>
                    <a:pt x="409" y="2508"/>
                  </a:lnTo>
                  <a:lnTo>
                    <a:pt x="380" y="2477"/>
                  </a:lnTo>
                  <a:lnTo>
                    <a:pt x="352" y="2444"/>
                  </a:lnTo>
                  <a:lnTo>
                    <a:pt x="324" y="2412"/>
                  </a:lnTo>
                  <a:lnTo>
                    <a:pt x="298" y="2379"/>
                  </a:lnTo>
                  <a:lnTo>
                    <a:pt x="273" y="2345"/>
                  </a:lnTo>
                  <a:lnTo>
                    <a:pt x="248" y="2310"/>
                  </a:lnTo>
                  <a:lnTo>
                    <a:pt x="224" y="2276"/>
                  </a:lnTo>
                  <a:lnTo>
                    <a:pt x="203" y="2240"/>
                  </a:lnTo>
                  <a:lnTo>
                    <a:pt x="182" y="2205"/>
                  </a:lnTo>
                  <a:lnTo>
                    <a:pt x="162" y="2168"/>
                  </a:lnTo>
                  <a:lnTo>
                    <a:pt x="142" y="2131"/>
                  </a:lnTo>
                  <a:lnTo>
                    <a:pt x="124" y="2093"/>
                  </a:lnTo>
                  <a:lnTo>
                    <a:pt x="108" y="2056"/>
                  </a:lnTo>
                  <a:lnTo>
                    <a:pt x="92" y="2018"/>
                  </a:lnTo>
                  <a:lnTo>
                    <a:pt x="77" y="1979"/>
                  </a:lnTo>
                  <a:lnTo>
                    <a:pt x="64" y="1940"/>
                  </a:lnTo>
                  <a:lnTo>
                    <a:pt x="52" y="1901"/>
                  </a:lnTo>
                  <a:lnTo>
                    <a:pt x="41" y="1861"/>
                  </a:lnTo>
                  <a:lnTo>
                    <a:pt x="31" y="1821"/>
                  </a:lnTo>
                  <a:lnTo>
                    <a:pt x="24" y="1781"/>
                  </a:lnTo>
                  <a:lnTo>
                    <a:pt x="17" y="1740"/>
                  </a:lnTo>
                  <a:lnTo>
                    <a:pt x="11" y="1699"/>
                  </a:lnTo>
                  <a:lnTo>
                    <a:pt x="7" y="1658"/>
                  </a:lnTo>
                  <a:lnTo>
                    <a:pt x="3" y="1617"/>
                  </a:lnTo>
                  <a:lnTo>
                    <a:pt x="1" y="1575"/>
                  </a:lnTo>
                  <a:lnTo>
                    <a:pt x="1" y="1533"/>
                  </a:lnTo>
                  <a:lnTo>
                    <a:pt x="2" y="1491"/>
                  </a:lnTo>
                  <a:lnTo>
                    <a:pt x="2" y="1491"/>
                  </a:lnTo>
                  <a:lnTo>
                    <a:pt x="4" y="1451"/>
                  </a:lnTo>
                  <a:lnTo>
                    <a:pt x="8" y="1411"/>
                  </a:lnTo>
                  <a:lnTo>
                    <a:pt x="12" y="1371"/>
                  </a:lnTo>
                  <a:lnTo>
                    <a:pt x="18" y="1332"/>
                  </a:lnTo>
                  <a:lnTo>
                    <a:pt x="26" y="1293"/>
                  </a:lnTo>
                  <a:lnTo>
                    <a:pt x="34" y="1254"/>
                  </a:lnTo>
                  <a:lnTo>
                    <a:pt x="43" y="1215"/>
                  </a:lnTo>
                  <a:lnTo>
                    <a:pt x="54" y="1178"/>
                  </a:lnTo>
                  <a:lnTo>
                    <a:pt x="65" y="1140"/>
                  </a:lnTo>
                  <a:lnTo>
                    <a:pt x="79" y="1103"/>
                  </a:lnTo>
                  <a:lnTo>
                    <a:pt x="92" y="1066"/>
                  </a:lnTo>
                  <a:lnTo>
                    <a:pt x="107" y="1030"/>
                  </a:lnTo>
                  <a:lnTo>
                    <a:pt x="123" y="994"/>
                  </a:lnTo>
                  <a:lnTo>
                    <a:pt x="140" y="958"/>
                  </a:lnTo>
                  <a:lnTo>
                    <a:pt x="158" y="924"/>
                  </a:lnTo>
                  <a:lnTo>
                    <a:pt x="177" y="889"/>
                  </a:lnTo>
                  <a:lnTo>
                    <a:pt x="197" y="855"/>
                  </a:lnTo>
                  <a:lnTo>
                    <a:pt x="219" y="821"/>
                  </a:lnTo>
                  <a:lnTo>
                    <a:pt x="241" y="788"/>
                  </a:lnTo>
                  <a:lnTo>
                    <a:pt x="264" y="755"/>
                  </a:lnTo>
                  <a:lnTo>
                    <a:pt x="288" y="723"/>
                  </a:lnTo>
                  <a:lnTo>
                    <a:pt x="313" y="692"/>
                  </a:lnTo>
                  <a:lnTo>
                    <a:pt x="339" y="660"/>
                  </a:lnTo>
                  <a:lnTo>
                    <a:pt x="366" y="630"/>
                  </a:lnTo>
                  <a:lnTo>
                    <a:pt x="394" y="600"/>
                  </a:lnTo>
                  <a:lnTo>
                    <a:pt x="422" y="571"/>
                  </a:lnTo>
                  <a:lnTo>
                    <a:pt x="451" y="543"/>
                  </a:lnTo>
                  <a:lnTo>
                    <a:pt x="481" y="515"/>
                  </a:lnTo>
                  <a:lnTo>
                    <a:pt x="513" y="487"/>
                  </a:lnTo>
                  <a:lnTo>
                    <a:pt x="544" y="460"/>
                  </a:lnTo>
                  <a:lnTo>
                    <a:pt x="577" y="434"/>
                  </a:lnTo>
                  <a:lnTo>
                    <a:pt x="610" y="408"/>
                  </a:lnTo>
                  <a:lnTo>
                    <a:pt x="644" y="383"/>
                  </a:lnTo>
                  <a:lnTo>
                    <a:pt x="679" y="359"/>
                  </a:lnTo>
                  <a:lnTo>
                    <a:pt x="715" y="335"/>
                  </a:lnTo>
                  <a:lnTo>
                    <a:pt x="750" y="312"/>
                  </a:lnTo>
                  <a:lnTo>
                    <a:pt x="787" y="290"/>
                  </a:lnTo>
                  <a:lnTo>
                    <a:pt x="826" y="268"/>
                  </a:lnTo>
                  <a:lnTo>
                    <a:pt x="864" y="248"/>
                  </a:lnTo>
                  <a:lnTo>
                    <a:pt x="902" y="227"/>
                  </a:lnTo>
                  <a:lnTo>
                    <a:pt x="942" y="208"/>
                  </a:lnTo>
                  <a:lnTo>
                    <a:pt x="982" y="190"/>
                  </a:lnTo>
                  <a:lnTo>
                    <a:pt x="1023" y="172"/>
                  </a:lnTo>
                  <a:lnTo>
                    <a:pt x="1065" y="155"/>
                  </a:lnTo>
                  <a:lnTo>
                    <a:pt x="1106" y="139"/>
                  </a:lnTo>
                  <a:lnTo>
                    <a:pt x="1149" y="124"/>
                  </a:lnTo>
                  <a:lnTo>
                    <a:pt x="1191" y="110"/>
                  </a:lnTo>
                  <a:lnTo>
                    <a:pt x="1235" y="96"/>
                  </a:lnTo>
                  <a:lnTo>
                    <a:pt x="1279" y="83"/>
                  </a:lnTo>
                  <a:lnTo>
                    <a:pt x="1324" y="71"/>
                  </a:lnTo>
                  <a:lnTo>
                    <a:pt x="1369" y="60"/>
                  </a:lnTo>
                  <a:lnTo>
                    <a:pt x="1415" y="50"/>
                  </a:lnTo>
                  <a:lnTo>
                    <a:pt x="1459" y="41"/>
                  </a:lnTo>
                  <a:lnTo>
                    <a:pt x="1507" y="32"/>
                  </a:lnTo>
                  <a:lnTo>
                    <a:pt x="1553" y="24"/>
                  </a:lnTo>
                  <a:lnTo>
                    <a:pt x="1600" y="18"/>
                  </a:lnTo>
                  <a:lnTo>
                    <a:pt x="1648" y="13"/>
                  </a:lnTo>
                  <a:lnTo>
                    <a:pt x="1695" y="8"/>
                  </a:lnTo>
                  <a:lnTo>
                    <a:pt x="1743" y="4"/>
                  </a:lnTo>
                  <a:lnTo>
                    <a:pt x="1793" y="2"/>
                  </a:lnTo>
                  <a:lnTo>
                    <a:pt x="1841" y="0"/>
                  </a:lnTo>
                  <a:lnTo>
                    <a:pt x="1890" y="0"/>
                  </a:lnTo>
                  <a:lnTo>
                    <a:pt x="1940" y="0"/>
                  </a:lnTo>
                  <a:lnTo>
                    <a:pt x="1989" y="1"/>
                  </a:lnTo>
                  <a:lnTo>
                    <a:pt x="1989" y="1"/>
                  </a:lnTo>
                  <a:lnTo>
                    <a:pt x="2039" y="3"/>
                  </a:lnTo>
                  <a:lnTo>
                    <a:pt x="2089" y="6"/>
                  </a:lnTo>
                  <a:lnTo>
                    <a:pt x="2137" y="10"/>
                  </a:lnTo>
                  <a:lnTo>
                    <a:pt x="2185" y="16"/>
                  </a:lnTo>
                  <a:lnTo>
                    <a:pt x="2233" y="22"/>
                  </a:lnTo>
                  <a:lnTo>
                    <a:pt x="2282" y="30"/>
                  </a:lnTo>
                  <a:lnTo>
                    <a:pt x="2329" y="37"/>
                  </a:lnTo>
                  <a:lnTo>
                    <a:pt x="2376" y="47"/>
                  </a:lnTo>
                  <a:lnTo>
                    <a:pt x="2422" y="57"/>
                  </a:lnTo>
                  <a:lnTo>
                    <a:pt x="2468" y="68"/>
                  </a:lnTo>
                  <a:lnTo>
                    <a:pt x="2514" y="79"/>
                  </a:lnTo>
                  <a:lnTo>
                    <a:pt x="2559" y="92"/>
                  </a:lnTo>
                  <a:lnTo>
                    <a:pt x="2604" y="105"/>
                  </a:lnTo>
                  <a:lnTo>
                    <a:pt x="2647" y="120"/>
                  </a:lnTo>
                  <a:lnTo>
                    <a:pt x="2691" y="136"/>
                  </a:lnTo>
                  <a:lnTo>
                    <a:pt x="2734" y="151"/>
                  </a:lnTo>
                  <a:lnTo>
                    <a:pt x="2776" y="168"/>
                  </a:lnTo>
                  <a:lnTo>
                    <a:pt x="2818" y="185"/>
                  </a:lnTo>
                  <a:lnTo>
                    <a:pt x="2858" y="204"/>
                  </a:lnTo>
                  <a:lnTo>
                    <a:pt x="2900" y="223"/>
                  </a:lnTo>
                  <a:lnTo>
                    <a:pt x="2939" y="243"/>
                  </a:lnTo>
                  <a:lnTo>
                    <a:pt x="2978" y="264"/>
                  </a:lnTo>
                  <a:lnTo>
                    <a:pt x="3018" y="285"/>
                  </a:lnTo>
                  <a:lnTo>
                    <a:pt x="3055" y="307"/>
                  </a:lnTo>
                  <a:lnTo>
                    <a:pt x="3092" y="330"/>
                  </a:lnTo>
                  <a:lnTo>
                    <a:pt x="3129" y="354"/>
                  </a:lnTo>
                  <a:lnTo>
                    <a:pt x="3165" y="378"/>
                  </a:lnTo>
                  <a:lnTo>
                    <a:pt x="3199" y="402"/>
                  </a:lnTo>
                  <a:lnTo>
                    <a:pt x="3234" y="428"/>
                  </a:lnTo>
                  <a:lnTo>
                    <a:pt x="3268" y="454"/>
                  </a:lnTo>
                  <a:lnTo>
                    <a:pt x="3300" y="481"/>
                  </a:lnTo>
                  <a:lnTo>
                    <a:pt x="3333" y="508"/>
                  </a:lnTo>
                  <a:lnTo>
                    <a:pt x="3363" y="536"/>
                  </a:lnTo>
                  <a:lnTo>
                    <a:pt x="3393" y="565"/>
                  </a:lnTo>
                  <a:lnTo>
                    <a:pt x="3424" y="595"/>
                  </a:lnTo>
                  <a:lnTo>
                    <a:pt x="3452" y="624"/>
                  </a:lnTo>
                  <a:lnTo>
                    <a:pt x="3480" y="654"/>
                  </a:lnTo>
                  <a:lnTo>
                    <a:pt x="3507" y="685"/>
                  </a:lnTo>
                  <a:lnTo>
                    <a:pt x="3533" y="717"/>
                  </a:lnTo>
                  <a:lnTo>
                    <a:pt x="3558" y="748"/>
                  </a:lnTo>
                  <a:lnTo>
                    <a:pt x="3582" y="780"/>
                  </a:lnTo>
                  <a:lnTo>
                    <a:pt x="3605" y="814"/>
                  </a:lnTo>
                  <a:lnTo>
                    <a:pt x="3628" y="846"/>
                  </a:lnTo>
                  <a:lnTo>
                    <a:pt x="3649" y="881"/>
                  </a:lnTo>
                  <a:lnTo>
                    <a:pt x="3669" y="914"/>
                  </a:lnTo>
                  <a:lnTo>
                    <a:pt x="3690" y="950"/>
                  </a:lnTo>
                  <a:lnTo>
                    <a:pt x="3708" y="984"/>
                  </a:lnTo>
                  <a:lnTo>
                    <a:pt x="3725" y="1020"/>
                  </a:lnTo>
                  <a:lnTo>
                    <a:pt x="3741" y="1056"/>
                  </a:lnTo>
                  <a:lnTo>
                    <a:pt x="3757" y="1092"/>
                  </a:lnTo>
                  <a:lnTo>
                    <a:pt x="3771" y="1129"/>
                  </a:lnTo>
                  <a:lnTo>
                    <a:pt x="3784" y="1166"/>
                  </a:lnTo>
                  <a:lnTo>
                    <a:pt x="3796" y="1204"/>
                  </a:lnTo>
                  <a:lnTo>
                    <a:pt x="3807" y="1240"/>
                  </a:lnTo>
                  <a:lnTo>
                    <a:pt x="3816" y="1279"/>
                  </a:lnTo>
                  <a:lnTo>
                    <a:pt x="3825" y="1317"/>
                  </a:lnTo>
                  <a:lnTo>
                    <a:pt x="3833" y="1356"/>
                  </a:lnTo>
                  <a:lnTo>
                    <a:pt x="3840" y="1395"/>
                  </a:lnTo>
                  <a:lnTo>
                    <a:pt x="3844" y="1434"/>
                  </a:lnTo>
                  <a:lnTo>
                    <a:pt x="3849" y="1474"/>
                  </a:lnTo>
                  <a:lnTo>
                    <a:pt x="3851" y="1512"/>
                  </a:lnTo>
                  <a:lnTo>
                    <a:pt x="3853" y="1552"/>
                  </a:lnTo>
                  <a:lnTo>
                    <a:pt x="3853" y="1593"/>
                  </a:lnTo>
                  <a:lnTo>
                    <a:pt x="3852" y="1633"/>
                  </a:lnTo>
                  <a:lnTo>
                    <a:pt x="3852" y="1633"/>
                  </a:lnTo>
                  <a:lnTo>
                    <a:pt x="3850" y="1673"/>
                  </a:lnTo>
                  <a:lnTo>
                    <a:pt x="3847" y="1713"/>
                  </a:lnTo>
                  <a:lnTo>
                    <a:pt x="3842" y="1753"/>
                  </a:lnTo>
                  <a:lnTo>
                    <a:pt x="3835" y="1792"/>
                  </a:lnTo>
                  <a:lnTo>
                    <a:pt x="3829" y="1831"/>
                  </a:lnTo>
                  <a:lnTo>
                    <a:pt x="3821" y="1870"/>
                  </a:lnTo>
                  <a:lnTo>
                    <a:pt x="3811" y="1909"/>
                  </a:lnTo>
                  <a:lnTo>
                    <a:pt x="3801" y="1947"/>
                  </a:lnTo>
                  <a:lnTo>
                    <a:pt x="3788" y="1984"/>
                  </a:lnTo>
                  <a:lnTo>
                    <a:pt x="3776" y="2021"/>
                  </a:lnTo>
                  <a:lnTo>
                    <a:pt x="3762" y="2058"/>
                  </a:lnTo>
                  <a:lnTo>
                    <a:pt x="3747" y="2095"/>
                  </a:lnTo>
                  <a:lnTo>
                    <a:pt x="3731" y="2130"/>
                  </a:lnTo>
                  <a:lnTo>
                    <a:pt x="3714" y="2166"/>
                  </a:lnTo>
                  <a:lnTo>
                    <a:pt x="3696" y="2200"/>
                  </a:lnTo>
                  <a:lnTo>
                    <a:pt x="3676" y="2235"/>
                  </a:lnTo>
                  <a:lnTo>
                    <a:pt x="3656" y="2269"/>
                  </a:lnTo>
                  <a:lnTo>
                    <a:pt x="3636" y="2303"/>
                  </a:lnTo>
                  <a:lnTo>
                    <a:pt x="3613" y="2336"/>
                  </a:lnTo>
                  <a:lnTo>
                    <a:pt x="3590" y="2369"/>
                  </a:lnTo>
                  <a:lnTo>
                    <a:pt x="3566" y="2401"/>
                  </a:lnTo>
                  <a:lnTo>
                    <a:pt x="3541" y="2433"/>
                  </a:lnTo>
                  <a:lnTo>
                    <a:pt x="3516" y="2464"/>
                  </a:lnTo>
                  <a:lnTo>
                    <a:pt x="3489" y="2494"/>
                  </a:lnTo>
                  <a:lnTo>
                    <a:pt x="3461" y="2524"/>
                  </a:lnTo>
                  <a:lnTo>
                    <a:pt x="3433" y="2553"/>
                  </a:lnTo>
                  <a:lnTo>
                    <a:pt x="3404" y="2582"/>
                  </a:lnTo>
                  <a:lnTo>
                    <a:pt x="3373" y="2611"/>
                  </a:lnTo>
                  <a:lnTo>
                    <a:pt x="3342" y="2638"/>
                  </a:lnTo>
                  <a:lnTo>
                    <a:pt x="3310" y="2665"/>
                  </a:lnTo>
                  <a:lnTo>
                    <a:pt x="3278" y="2691"/>
                  </a:lnTo>
                  <a:lnTo>
                    <a:pt x="3244" y="2717"/>
                  </a:lnTo>
                  <a:lnTo>
                    <a:pt x="3211" y="2741"/>
                  </a:lnTo>
                  <a:lnTo>
                    <a:pt x="3176" y="2766"/>
                  </a:lnTo>
                  <a:lnTo>
                    <a:pt x="3140" y="2789"/>
                  </a:lnTo>
                  <a:lnTo>
                    <a:pt x="3104" y="2813"/>
                  </a:lnTo>
                  <a:lnTo>
                    <a:pt x="3067" y="2834"/>
                  </a:lnTo>
                  <a:lnTo>
                    <a:pt x="3029" y="2856"/>
                  </a:lnTo>
                  <a:lnTo>
                    <a:pt x="2991" y="2876"/>
                  </a:lnTo>
                  <a:lnTo>
                    <a:pt x="2951" y="2897"/>
                  </a:lnTo>
                  <a:lnTo>
                    <a:pt x="2912" y="2916"/>
                  </a:lnTo>
                  <a:lnTo>
                    <a:pt x="2872" y="2935"/>
                  </a:lnTo>
                  <a:lnTo>
                    <a:pt x="2831" y="2952"/>
                  </a:lnTo>
                  <a:lnTo>
                    <a:pt x="2790" y="2969"/>
                  </a:lnTo>
                  <a:lnTo>
                    <a:pt x="2748" y="2985"/>
                  </a:lnTo>
                  <a:lnTo>
                    <a:pt x="2706" y="3001"/>
                  </a:lnTo>
                  <a:lnTo>
                    <a:pt x="2663" y="3015"/>
                  </a:lnTo>
                  <a:lnTo>
                    <a:pt x="2619" y="3029"/>
                  </a:lnTo>
                  <a:lnTo>
                    <a:pt x="2575" y="3042"/>
                  </a:lnTo>
                  <a:lnTo>
                    <a:pt x="2531" y="3053"/>
                  </a:lnTo>
                  <a:lnTo>
                    <a:pt x="2486" y="3064"/>
                  </a:lnTo>
                  <a:lnTo>
                    <a:pt x="2440" y="3074"/>
                  </a:lnTo>
                  <a:lnTo>
                    <a:pt x="2394" y="3084"/>
                  </a:lnTo>
                  <a:lnTo>
                    <a:pt x="2348" y="3092"/>
                  </a:lnTo>
                  <a:lnTo>
                    <a:pt x="2301" y="3100"/>
                  </a:lnTo>
                  <a:lnTo>
                    <a:pt x="2254" y="3106"/>
                  </a:lnTo>
                  <a:lnTo>
                    <a:pt x="2207" y="3112"/>
                  </a:lnTo>
                  <a:lnTo>
                    <a:pt x="2158" y="3116"/>
                  </a:lnTo>
                  <a:lnTo>
                    <a:pt x="2110" y="3120"/>
                  </a:lnTo>
                  <a:lnTo>
                    <a:pt x="2062" y="3123"/>
                  </a:lnTo>
                  <a:lnTo>
                    <a:pt x="2014" y="3125"/>
                  </a:lnTo>
                  <a:lnTo>
                    <a:pt x="1964" y="3125"/>
                  </a:lnTo>
                  <a:lnTo>
                    <a:pt x="1915" y="3125"/>
                  </a:lnTo>
                  <a:lnTo>
                    <a:pt x="1864" y="3124"/>
                  </a:lnTo>
                  <a:lnTo>
                    <a:pt x="1864" y="3124"/>
                  </a:lnTo>
                  <a:lnTo>
                    <a:pt x="1814" y="3121"/>
                  </a:lnTo>
                  <a:lnTo>
                    <a:pt x="1763" y="3117"/>
                  </a:lnTo>
                  <a:lnTo>
                    <a:pt x="1714" y="3113"/>
                  </a:lnTo>
                  <a:lnTo>
                    <a:pt x="1665" y="3107"/>
                  </a:lnTo>
                  <a:lnTo>
                    <a:pt x="1615" y="3101"/>
                  </a:lnTo>
                  <a:lnTo>
                    <a:pt x="1566" y="3093"/>
                  </a:lnTo>
                  <a:lnTo>
                    <a:pt x="1518" y="3085"/>
                  </a:lnTo>
                  <a:lnTo>
                    <a:pt x="1471" y="3076"/>
                  </a:lnTo>
                  <a:lnTo>
                    <a:pt x="1422" y="3065"/>
                  </a:lnTo>
                  <a:lnTo>
                    <a:pt x="1376" y="3055"/>
                  </a:lnTo>
                  <a:lnTo>
                    <a:pt x="1329" y="3042"/>
                  </a:lnTo>
                  <a:lnTo>
                    <a:pt x="1284" y="3029"/>
                  </a:lnTo>
                  <a:lnTo>
                    <a:pt x="1238" y="3015"/>
                  </a:lnTo>
                  <a:lnTo>
                    <a:pt x="1194" y="2999"/>
                  </a:lnTo>
                  <a:lnTo>
                    <a:pt x="1150" y="2984"/>
                  </a:lnTo>
                  <a:lnTo>
                    <a:pt x="1106" y="2967"/>
                  </a:lnTo>
                  <a:lnTo>
                    <a:pt x="1106" y="2967"/>
                  </a:lnTo>
                  <a:lnTo>
                    <a:pt x="1071" y="2987"/>
                  </a:lnTo>
                  <a:lnTo>
                    <a:pt x="1031" y="3007"/>
                  </a:lnTo>
                  <a:lnTo>
                    <a:pt x="986" y="3030"/>
                  </a:lnTo>
                  <a:lnTo>
                    <a:pt x="934" y="3053"/>
                  </a:lnTo>
                  <a:lnTo>
                    <a:pt x="879" y="3077"/>
                  </a:lnTo>
                  <a:lnTo>
                    <a:pt x="819" y="3101"/>
                  </a:lnTo>
                  <a:lnTo>
                    <a:pt x="754" y="3126"/>
                  </a:lnTo>
                  <a:lnTo>
                    <a:pt x="685" y="3148"/>
                  </a:lnTo>
                  <a:lnTo>
                    <a:pt x="648" y="3159"/>
                  </a:lnTo>
                  <a:lnTo>
                    <a:pt x="611" y="3170"/>
                  </a:lnTo>
                  <a:lnTo>
                    <a:pt x="573" y="3180"/>
                  </a:lnTo>
                  <a:lnTo>
                    <a:pt x="534" y="3191"/>
                  </a:lnTo>
                  <a:lnTo>
                    <a:pt x="495" y="3199"/>
                  </a:lnTo>
                  <a:lnTo>
                    <a:pt x="453" y="3208"/>
                  </a:lnTo>
                  <a:lnTo>
                    <a:pt x="412" y="3217"/>
                  </a:lnTo>
                  <a:lnTo>
                    <a:pt x="369" y="3223"/>
                  </a:lnTo>
                  <a:lnTo>
                    <a:pt x="325" y="3229"/>
                  </a:lnTo>
                  <a:lnTo>
                    <a:pt x="282" y="3236"/>
                  </a:lnTo>
                  <a:lnTo>
                    <a:pt x="236" y="3240"/>
                  </a:lnTo>
                  <a:lnTo>
                    <a:pt x="190" y="3245"/>
                  </a:lnTo>
                  <a:lnTo>
                    <a:pt x="144" y="3248"/>
                  </a:lnTo>
                  <a:lnTo>
                    <a:pt x="96" y="3250"/>
                  </a:lnTo>
                  <a:lnTo>
                    <a:pt x="48" y="3250"/>
                  </a:lnTo>
                  <a:lnTo>
                    <a:pt x="0" y="3250"/>
                  </a:lnTo>
                  <a:lnTo>
                    <a:pt x="0" y="3250"/>
                  </a:lnTo>
                  <a:lnTo>
                    <a:pt x="17" y="3246"/>
                  </a:lnTo>
                  <a:lnTo>
                    <a:pt x="37" y="3240"/>
                  </a:lnTo>
                  <a:lnTo>
                    <a:pt x="64" y="3231"/>
                  </a:lnTo>
                  <a:lnTo>
                    <a:pt x="95" y="3218"/>
                  </a:lnTo>
                  <a:lnTo>
                    <a:pt x="132" y="3200"/>
                  </a:lnTo>
                  <a:lnTo>
                    <a:pt x="153" y="3190"/>
                  </a:lnTo>
                  <a:lnTo>
                    <a:pt x="174" y="3178"/>
                  </a:lnTo>
                  <a:lnTo>
                    <a:pt x="195" y="3164"/>
                  </a:lnTo>
                  <a:lnTo>
                    <a:pt x="218" y="3150"/>
                  </a:lnTo>
                  <a:lnTo>
                    <a:pt x="240" y="3133"/>
                  </a:lnTo>
                  <a:lnTo>
                    <a:pt x="264" y="3115"/>
                  </a:lnTo>
                  <a:lnTo>
                    <a:pt x="287" y="3096"/>
                  </a:lnTo>
                  <a:lnTo>
                    <a:pt x="311" y="3074"/>
                  </a:lnTo>
                  <a:lnTo>
                    <a:pt x="334" y="3051"/>
                  </a:lnTo>
                  <a:lnTo>
                    <a:pt x="359" y="3025"/>
                  </a:lnTo>
                  <a:lnTo>
                    <a:pt x="383" y="2998"/>
                  </a:lnTo>
                  <a:lnTo>
                    <a:pt x="405" y="2970"/>
                  </a:lnTo>
                  <a:lnTo>
                    <a:pt x="429" y="2939"/>
                  </a:lnTo>
                  <a:lnTo>
                    <a:pt x="451" y="2906"/>
                  </a:lnTo>
                  <a:lnTo>
                    <a:pt x="473" y="2870"/>
                  </a:lnTo>
                  <a:lnTo>
                    <a:pt x="495" y="2832"/>
                  </a:lnTo>
                  <a:lnTo>
                    <a:pt x="515" y="2792"/>
                  </a:lnTo>
                  <a:lnTo>
                    <a:pt x="534" y="2750"/>
                  </a:lnTo>
                  <a:lnTo>
                    <a:pt x="553" y="2705"/>
                  </a:lnTo>
                  <a:lnTo>
                    <a:pt x="571" y="2657"/>
                  </a:lnTo>
                  <a:lnTo>
                    <a:pt x="571" y="2657"/>
                  </a:lnTo>
                  <a:close/>
                  <a:moveTo>
                    <a:pt x="1759" y="2483"/>
                  </a:moveTo>
                  <a:lnTo>
                    <a:pt x="1759" y="2483"/>
                  </a:lnTo>
                  <a:lnTo>
                    <a:pt x="1777" y="2487"/>
                  </a:lnTo>
                  <a:lnTo>
                    <a:pt x="1795" y="2488"/>
                  </a:lnTo>
                  <a:lnTo>
                    <a:pt x="1813" y="2487"/>
                  </a:lnTo>
                  <a:lnTo>
                    <a:pt x="1830" y="2484"/>
                  </a:lnTo>
                  <a:lnTo>
                    <a:pt x="1846" y="2480"/>
                  </a:lnTo>
                  <a:lnTo>
                    <a:pt x="1862" y="2475"/>
                  </a:lnTo>
                  <a:lnTo>
                    <a:pt x="1878" y="2468"/>
                  </a:lnTo>
                  <a:lnTo>
                    <a:pt x="1894" y="2460"/>
                  </a:lnTo>
                  <a:lnTo>
                    <a:pt x="1907" y="2450"/>
                  </a:lnTo>
                  <a:lnTo>
                    <a:pt x="1919" y="2439"/>
                  </a:lnTo>
                  <a:lnTo>
                    <a:pt x="1932" y="2427"/>
                  </a:lnTo>
                  <a:lnTo>
                    <a:pt x="1942" y="2414"/>
                  </a:lnTo>
                  <a:lnTo>
                    <a:pt x="1952" y="2400"/>
                  </a:lnTo>
                  <a:lnTo>
                    <a:pt x="1960" y="2385"/>
                  </a:lnTo>
                  <a:lnTo>
                    <a:pt x="1965" y="2369"/>
                  </a:lnTo>
                  <a:lnTo>
                    <a:pt x="1970" y="2352"/>
                  </a:lnTo>
                  <a:lnTo>
                    <a:pt x="1970" y="2352"/>
                  </a:lnTo>
                  <a:lnTo>
                    <a:pt x="1973" y="2334"/>
                  </a:lnTo>
                  <a:lnTo>
                    <a:pt x="1974" y="2317"/>
                  </a:lnTo>
                  <a:lnTo>
                    <a:pt x="1973" y="2301"/>
                  </a:lnTo>
                  <a:lnTo>
                    <a:pt x="1971" y="2283"/>
                  </a:lnTo>
                  <a:lnTo>
                    <a:pt x="1966" y="2267"/>
                  </a:lnTo>
                  <a:lnTo>
                    <a:pt x="1961" y="2252"/>
                  </a:lnTo>
                  <a:lnTo>
                    <a:pt x="1954" y="2237"/>
                  </a:lnTo>
                  <a:lnTo>
                    <a:pt x="1945" y="2223"/>
                  </a:lnTo>
                  <a:lnTo>
                    <a:pt x="1935" y="2210"/>
                  </a:lnTo>
                  <a:lnTo>
                    <a:pt x="1924" y="2197"/>
                  </a:lnTo>
                  <a:lnTo>
                    <a:pt x="1912" y="2186"/>
                  </a:lnTo>
                  <a:lnTo>
                    <a:pt x="1897" y="2177"/>
                  </a:lnTo>
                  <a:lnTo>
                    <a:pt x="1882" y="2167"/>
                  </a:lnTo>
                  <a:lnTo>
                    <a:pt x="1867" y="2159"/>
                  </a:lnTo>
                  <a:lnTo>
                    <a:pt x="1850" y="2154"/>
                  </a:lnTo>
                  <a:lnTo>
                    <a:pt x="1832" y="2150"/>
                  </a:lnTo>
                  <a:lnTo>
                    <a:pt x="1832" y="2150"/>
                  </a:lnTo>
                  <a:lnTo>
                    <a:pt x="1814" y="2146"/>
                  </a:lnTo>
                  <a:lnTo>
                    <a:pt x="1797" y="2145"/>
                  </a:lnTo>
                  <a:lnTo>
                    <a:pt x="1779" y="2146"/>
                  </a:lnTo>
                  <a:lnTo>
                    <a:pt x="1762" y="2149"/>
                  </a:lnTo>
                  <a:lnTo>
                    <a:pt x="1745" y="2153"/>
                  </a:lnTo>
                  <a:lnTo>
                    <a:pt x="1730" y="2158"/>
                  </a:lnTo>
                  <a:lnTo>
                    <a:pt x="1714" y="2165"/>
                  </a:lnTo>
                  <a:lnTo>
                    <a:pt x="1699" y="2173"/>
                  </a:lnTo>
                  <a:lnTo>
                    <a:pt x="1686" y="2183"/>
                  </a:lnTo>
                  <a:lnTo>
                    <a:pt x="1674" y="2194"/>
                  </a:lnTo>
                  <a:lnTo>
                    <a:pt x="1661" y="2206"/>
                  </a:lnTo>
                  <a:lnTo>
                    <a:pt x="1651" y="2219"/>
                  </a:lnTo>
                  <a:lnTo>
                    <a:pt x="1642" y="2233"/>
                  </a:lnTo>
                  <a:lnTo>
                    <a:pt x="1634" y="2248"/>
                  </a:lnTo>
                  <a:lnTo>
                    <a:pt x="1628" y="2264"/>
                  </a:lnTo>
                  <a:lnTo>
                    <a:pt x="1623" y="2281"/>
                  </a:lnTo>
                  <a:lnTo>
                    <a:pt x="1623" y="2281"/>
                  </a:lnTo>
                  <a:lnTo>
                    <a:pt x="1620" y="2299"/>
                  </a:lnTo>
                  <a:lnTo>
                    <a:pt x="1619" y="2316"/>
                  </a:lnTo>
                  <a:lnTo>
                    <a:pt x="1620" y="2333"/>
                  </a:lnTo>
                  <a:lnTo>
                    <a:pt x="1622" y="2349"/>
                  </a:lnTo>
                  <a:lnTo>
                    <a:pt x="1627" y="2366"/>
                  </a:lnTo>
                  <a:lnTo>
                    <a:pt x="1632" y="2381"/>
                  </a:lnTo>
                  <a:lnTo>
                    <a:pt x="1639" y="2396"/>
                  </a:lnTo>
                  <a:lnTo>
                    <a:pt x="1648" y="2410"/>
                  </a:lnTo>
                  <a:lnTo>
                    <a:pt x="1658" y="2423"/>
                  </a:lnTo>
                  <a:lnTo>
                    <a:pt x="1669" y="2436"/>
                  </a:lnTo>
                  <a:lnTo>
                    <a:pt x="1682" y="2447"/>
                  </a:lnTo>
                  <a:lnTo>
                    <a:pt x="1695" y="2456"/>
                  </a:lnTo>
                  <a:lnTo>
                    <a:pt x="1710" y="2466"/>
                  </a:lnTo>
                  <a:lnTo>
                    <a:pt x="1725" y="2472"/>
                  </a:lnTo>
                  <a:lnTo>
                    <a:pt x="1741" y="2479"/>
                  </a:lnTo>
                  <a:lnTo>
                    <a:pt x="1759" y="2483"/>
                  </a:lnTo>
                  <a:lnTo>
                    <a:pt x="1759" y="2483"/>
                  </a:lnTo>
                  <a:close/>
                  <a:moveTo>
                    <a:pt x="1784" y="1717"/>
                  </a:moveTo>
                  <a:lnTo>
                    <a:pt x="1784" y="1717"/>
                  </a:lnTo>
                  <a:lnTo>
                    <a:pt x="1804" y="1748"/>
                  </a:lnTo>
                  <a:lnTo>
                    <a:pt x="1821" y="1779"/>
                  </a:lnTo>
                  <a:lnTo>
                    <a:pt x="1829" y="1795"/>
                  </a:lnTo>
                  <a:lnTo>
                    <a:pt x="1835" y="1811"/>
                  </a:lnTo>
                  <a:lnTo>
                    <a:pt x="1840" y="1827"/>
                  </a:lnTo>
                  <a:lnTo>
                    <a:pt x="1843" y="1842"/>
                  </a:lnTo>
                  <a:lnTo>
                    <a:pt x="1845" y="1858"/>
                  </a:lnTo>
                  <a:lnTo>
                    <a:pt x="1845" y="1874"/>
                  </a:lnTo>
                  <a:lnTo>
                    <a:pt x="1843" y="1890"/>
                  </a:lnTo>
                  <a:lnTo>
                    <a:pt x="1839" y="1907"/>
                  </a:lnTo>
                  <a:lnTo>
                    <a:pt x="1832" y="1924"/>
                  </a:lnTo>
                  <a:lnTo>
                    <a:pt x="1823" y="1941"/>
                  </a:lnTo>
                  <a:lnTo>
                    <a:pt x="1811" y="1958"/>
                  </a:lnTo>
                  <a:lnTo>
                    <a:pt x="1795" y="1977"/>
                  </a:lnTo>
                  <a:lnTo>
                    <a:pt x="1811" y="1993"/>
                  </a:lnTo>
                  <a:lnTo>
                    <a:pt x="1811" y="1993"/>
                  </a:lnTo>
                  <a:lnTo>
                    <a:pt x="1834" y="1988"/>
                  </a:lnTo>
                  <a:lnTo>
                    <a:pt x="1858" y="1981"/>
                  </a:lnTo>
                  <a:lnTo>
                    <a:pt x="1880" y="1974"/>
                  </a:lnTo>
                  <a:lnTo>
                    <a:pt x="1901" y="1965"/>
                  </a:lnTo>
                  <a:lnTo>
                    <a:pt x="1922" y="1955"/>
                  </a:lnTo>
                  <a:lnTo>
                    <a:pt x="1941" y="1944"/>
                  </a:lnTo>
                  <a:lnTo>
                    <a:pt x="1959" y="1933"/>
                  </a:lnTo>
                  <a:lnTo>
                    <a:pt x="1975" y="1920"/>
                  </a:lnTo>
                  <a:lnTo>
                    <a:pt x="1991" y="1904"/>
                  </a:lnTo>
                  <a:lnTo>
                    <a:pt x="2005" y="1889"/>
                  </a:lnTo>
                  <a:lnTo>
                    <a:pt x="2018" y="1872"/>
                  </a:lnTo>
                  <a:lnTo>
                    <a:pt x="2029" y="1855"/>
                  </a:lnTo>
                  <a:lnTo>
                    <a:pt x="2038" y="1835"/>
                  </a:lnTo>
                  <a:lnTo>
                    <a:pt x="2046" y="1815"/>
                  </a:lnTo>
                  <a:lnTo>
                    <a:pt x="2052" y="1793"/>
                  </a:lnTo>
                  <a:lnTo>
                    <a:pt x="2056" y="1771"/>
                  </a:lnTo>
                  <a:lnTo>
                    <a:pt x="2056" y="1771"/>
                  </a:lnTo>
                  <a:lnTo>
                    <a:pt x="2058" y="1752"/>
                  </a:lnTo>
                  <a:lnTo>
                    <a:pt x="2058" y="1734"/>
                  </a:lnTo>
                  <a:lnTo>
                    <a:pt x="2058" y="1715"/>
                  </a:lnTo>
                  <a:lnTo>
                    <a:pt x="2056" y="1698"/>
                  </a:lnTo>
                  <a:lnTo>
                    <a:pt x="2053" y="1681"/>
                  </a:lnTo>
                  <a:lnTo>
                    <a:pt x="2048" y="1665"/>
                  </a:lnTo>
                  <a:lnTo>
                    <a:pt x="2043" y="1647"/>
                  </a:lnTo>
                  <a:lnTo>
                    <a:pt x="2037" y="1631"/>
                  </a:lnTo>
                  <a:lnTo>
                    <a:pt x="2029" y="1615"/>
                  </a:lnTo>
                  <a:lnTo>
                    <a:pt x="2023" y="1600"/>
                  </a:lnTo>
                  <a:lnTo>
                    <a:pt x="2006" y="1568"/>
                  </a:lnTo>
                  <a:lnTo>
                    <a:pt x="1969" y="1504"/>
                  </a:lnTo>
                  <a:lnTo>
                    <a:pt x="1950" y="1470"/>
                  </a:lnTo>
                  <a:lnTo>
                    <a:pt x="1933" y="1435"/>
                  </a:lnTo>
                  <a:lnTo>
                    <a:pt x="1925" y="1417"/>
                  </a:lnTo>
                  <a:lnTo>
                    <a:pt x="1918" y="1398"/>
                  </a:lnTo>
                  <a:lnTo>
                    <a:pt x="1912" y="1380"/>
                  </a:lnTo>
                  <a:lnTo>
                    <a:pt x="1907" y="1359"/>
                  </a:lnTo>
                  <a:lnTo>
                    <a:pt x="1903" y="1339"/>
                  </a:lnTo>
                  <a:lnTo>
                    <a:pt x="1899" y="1318"/>
                  </a:lnTo>
                  <a:lnTo>
                    <a:pt x="1897" y="1295"/>
                  </a:lnTo>
                  <a:lnTo>
                    <a:pt x="1896" y="1273"/>
                  </a:lnTo>
                  <a:lnTo>
                    <a:pt x="1896" y="1249"/>
                  </a:lnTo>
                  <a:lnTo>
                    <a:pt x="1898" y="1224"/>
                  </a:lnTo>
                  <a:lnTo>
                    <a:pt x="1901" y="1199"/>
                  </a:lnTo>
                  <a:lnTo>
                    <a:pt x="1907" y="1172"/>
                  </a:lnTo>
                  <a:lnTo>
                    <a:pt x="1907" y="1172"/>
                  </a:lnTo>
                  <a:lnTo>
                    <a:pt x="1916" y="1139"/>
                  </a:lnTo>
                  <a:lnTo>
                    <a:pt x="1926" y="1108"/>
                  </a:lnTo>
                  <a:lnTo>
                    <a:pt x="1938" y="1078"/>
                  </a:lnTo>
                  <a:lnTo>
                    <a:pt x="1952" y="1051"/>
                  </a:lnTo>
                  <a:lnTo>
                    <a:pt x="1966" y="1028"/>
                  </a:lnTo>
                  <a:lnTo>
                    <a:pt x="1983" y="1006"/>
                  </a:lnTo>
                  <a:lnTo>
                    <a:pt x="1992" y="996"/>
                  </a:lnTo>
                  <a:lnTo>
                    <a:pt x="2001" y="987"/>
                  </a:lnTo>
                  <a:lnTo>
                    <a:pt x="2010" y="978"/>
                  </a:lnTo>
                  <a:lnTo>
                    <a:pt x="2020" y="969"/>
                  </a:lnTo>
                  <a:lnTo>
                    <a:pt x="2030" y="963"/>
                  </a:lnTo>
                  <a:lnTo>
                    <a:pt x="2041" y="955"/>
                  </a:lnTo>
                  <a:lnTo>
                    <a:pt x="2052" y="950"/>
                  </a:lnTo>
                  <a:lnTo>
                    <a:pt x="2063" y="944"/>
                  </a:lnTo>
                  <a:lnTo>
                    <a:pt x="2074" y="939"/>
                  </a:lnTo>
                  <a:lnTo>
                    <a:pt x="2085" y="935"/>
                  </a:lnTo>
                  <a:lnTo>
                    <a:pt x="2098" y="931"/>
                  </a:lnTo>
                  <a:lnTo>
                    <a:pt x="2110" y="928"/>
                  </a:lnTo>
                  <a:lnTo>
                    <a:pt x="2122" y="926"/>
                  </a:lnTo>
                  <a:lnTo>
                    <a:pt x="2135" y="925"/>
                  </a:lnTo>
                  <a:lnTo>
                    <a:pt x="2148" y="924"/>
                  </a:lnTo>
                  <a:lnTo>
                    <a:pt x="2162" y="924"/>
                  </a:lnTo>
                  <a:lnTo>
                    <a:pt x="2175" y="924"/>
                  </a:lnTo>
                  <a:lnTo>
                    <a:pt x="2190" y="926"/>
                  </a:lnTo>
                  <a:lnTo>
                    <a:pt x="2203" y="927"/>
                  </a:lnTo>
                  <a:lnTo>
                    <a:pt x="2218" y="930"/>
                  </a:lnTo>
                  <a:lnTo>
                    <a:pt x="2218" y="930"/>
                  </a:lnTo>
                  <a:lnTo>
                    <a:pt x="2233" y="934"/>
                  </a:lnTo>
                  <a:lnTo>
                    <a:pt x="2248" y="938"/>
                  </a:lnTo>
                  <a:lnTo>
                    <a:pt x="2262" y="942"/>
                  </a:lnTo>
                  <a:lnTo>
                    <a:pt x="2275" y="948"/>
                  </a:lnTo>
                  <a:lnTo>
                    <a:pt x="2288" y="953"/>
                  </a:lnTo>
                  <a:lnTo>
                    <a:pt x="2301" y="960"/>
                  </a:lnTo>
                  <a:lnTo>
                    <a:pt x="2312" y="967"/>
                  </a:lnTo>
                  <a:lnTo>
                    <a:pt x="2323" y="975"/>
                  </a:lnTo>
                  <a:lnTo>
                    <a:pt x="2333" y="983"/>
                  </a:lnTo>
                  <a:lnTo>
                    <a:pt x="2343" y="992"/>
                  </a:lnTo>
                  <a:lnTo>
                    <a:pt x="2354" y="1002"/>
                  </a:lnTo>
                  <a:lnTo>
                    <a:pt x="2362" y="1011"/>
                  </a:lnTo>
                  <a:lnTo>
                    <a:pt x="2370" y="1022"/>
                  </a:lnTo>
                  <a:lnTo>
                    <a:pt x="2378" y="1034"/>
                  </a:lnTo>
                  <a:lnTo>
                    <a:pt x="2385" y="1046"/>
                  </a:lnTo>
                  <a:lnTo>
                    <a:pt x="2392" y="1058"/>
                  </a:lnTo>
                  <a:lnTo>
                    <a:pt x="2397" y="1072"/>
                  </a:lnTo>
                  <a:lnTo>
                    <a:pt x="2402" y="1085"/>
                  </a:lnTo>
                  <a:lnTo>
                    <a:pt x="2406" y="1100"/>
                  </a:lnTo>
                  <a:lnTo>
                    <a:pt x="2411" y="1114"/>
                  </a:lnTo>
                  <a:lnTo>
                    <a:pt x="2413" y="1130"/>
                  </a:lnTo>
                  <a:lnTo>
                    <a:pt x="2416" y="1146"/>
                  </a:lnTo>
                  <a:lnTo>
                    <a:pt x="2417" y="1163"/>
                  </a:lnTo>
                  <a:lnTo>
                    <a:pt x="2419" y="1180"/>
                  </a:lnTo>
                  <a:lnTo>
                    <a:pt x="2419" y="1198"/>
                  </a:lnTo>
                  <a:lnTo>
                    <a:pt x="2419" y="1217"/>
                  </a:lnTo>
                  <a:lnTo>
                    <a:pt x="2417" y="1235"/>
                  </a:lnTo>
                  <a:lnTo>
                    <a:pt x="2416" y="1254"/>
                  </a:lnTo>
                  <a:lnTo>
                    <a:pt x="2411" y="1295"/>
                  </a:lnTo>
                  <a:lnTo>
                    <a:pt x="2402" y="1339"/>
                  </a:lnTo>
                  <a:lnTo>
                    <a:pt x="2425" y="1344"/>
                  </a:lnTo>
                  <a:lnTo>
                    <a:pt x="2562" y="1114"/>
                  </a:lnTo>
                  <a:lnTo>
                    <a:pt x="2562" y="1114"/>
                  </a:lnTo>
                  <a:lnTo>
                    <a:pt x="2552" y="1088"/>
                  </a:lnTo>
                  <a:lnTo>
                    <a:pt x="2541" y="1063"/>
                  </a:lnTo>
                  <a:lnTo>
                    <a:pt x="2526" y="1038"/>
                  </a:lnTo>
                  <a:lnTo>
                    <a:pt x="2509" y="1015"/>
                  </a:lnTo>
                  <a:lnTo>
                    <a:pt x="2490" y="992"/>
                  </a:lnTo>
                  <a:lnTo>
                    <a:pt x="2469" y="969"/>
                  </a:lnTo>
                  <a:lnTo>
                    <a:pt x="2445" y="949"/>
                  </a:lnTo>
                  <a:lnTo>
                    <a:pt x="2420" y="928"/>
                  </a:lnTo>
                  <a:lnTo>
                    <a:pt x="2393" y="910"/>
                  </a:lnTo>
                  <a:lnTo>
                    <a:pt x="2362" y="892"/>
                  </a:lnTo>
                  <a:lnTo>
                    <a:pt x="2331" y="875"/>
                  </a:lnTo>
                  <a:lnTo>
                    <a:pt x="2297" y="860"/>
                  </a:lnTo>
                  <a:lnTo>
                    <a:pt x="2263" y="846"/>
                  </a:lnTo>
                  <a:lnTo>
                    <a:pt x="2226" y="834"/>
                  </a:lnTo>
                  <a:lnTo>
                    <a:pt x="2186" y="822"/>
                  </a:lnTo>
                  <a:lnTo>
                    <a:pt x="2146" y="814"/>
                  </a:lnTo>
                  <a:lnTo>
                    <a:pt x="2146" y="814"/>
                  </a:lnTo>
                  <a:lnTo>
                    <a:pt x="2115" y="807"/>
                  </a:lnTo>
                  <a:lnTo>
                    <a:pt x="2083" y="803"/>
                  </a:lnTo>
                  <a:lnTo>
                    <a:pt x="2053" y="799"/>
                  </a:lnTo>
                  <a:lnTo>
                    <a:pt x="2023" y="795"/>
                  </a:lnTo>
                  <a:lnTo>
                    <a:pt x="1993" y="794"/>
                  </a:lnTo>
                  <a:lnTo>
                    <a:pt x="1965" y="793"/>
                  </a:lnTo>
                  <a:lnTo>
                    <a:pt x="1938" y="793"/>
                  </a:lnTo>
                  <a:lnTo>
                    <a:pt x="1912" y="794"/>
                  </a:lnTo>
                  <a:lnTo>
                    <a:pt x="1885" y="796"/>
                  </a:lnTo>
                  <a:lnTo>
                    <a:pt x="1860" y="800"/>
                  </a:lnTo>
                  <a:lnTo>
                    <a:pt x="1835" y="804"/>
                  </a:lnTo>
                  <a:lnTo>
                    <a:pt x="1812" y="808"/>
                  </a:lnTo>
                  <a:lnTo>
                    <a:pt x="1789" y="815"/>
                  </a:lnTo>
                  <a:lnTo>
                    <a:pt x="1767" y="822"/>
                  </a:lnTo>
                  <a:lnTo>
                    <a:pt x="1745" y="830"/>
                  </a:lnTo>
                  <a:lnTo>
                    <a:pt x="1725" y="839"/>
                  </a:lnTo>
                  <a:lnTo>
                    <a:pt x="1705" y="848"/>
                  </a:lnTo>
                  <a:lnTo>
                    <a:pt x="1687" y="860"/>
                  </a:lnTo>
                  <a:lnTo>
                    <a:pt x="1669" y="871"/>
                  </a:lnTo>
                  <a:lnTo>
                    <a:pt x="1652" y="884"/>
                  </a:lnTo>
                  <a:lnTo>
                    <a:pt x="1636" y="898"/>
                  </a:lnTo>
                  <a:lnTo>
                    <a:pt x="1621" y="912"/>
                  </a:lnTo>
                  <a:lnTo>
                    <a:pt x="1606" y="928"/>
                  </a:lnTo>
                  <a:lnTo>
                    <a:pt x="1593" y="944"/>
                  </a:lnTo>
                  <a:lnTo>
                    <a:pt x="1581" y="962"/>
                  </a:lnTo>
                  <a:lnTo>
                    <a:pt x="1569" y="980"/>
                  </a:lnTo>
                  <a:lnTo>
                    <a:pt x="1558" y="998"/>
                  </a:lnTo>
                  <a:lnTo>
                    <a:pt x="1549" y="1019"/>
                  </a:lnTo>
                  <a:lnTo>
                    <a:pt x="1540" y="1039"/>
                  </a:lnTo>
                  <a:lnTo>
                    <a:pt x="1532" y="1061"/>
                  </a:lnTo>
                  <a:lnTo>
                    <a:pt x="1526" y="1084"/>
                  </a:lnTo>
                  <a:lnTo>
                    <a:pt x="1520" y="1106"/>
                  </a:lnTo>
                  <a:lnTo>
                    <a:pt x="1520" y="1106"/>
                  </a:lnTo>
                  <a:lnTo>
                    <a:pt x="1516" y="1129"/>
                  </a:lnTo>
                  <a:lnTo>
                    <a:pt x="1513" y="1151"/>
                  </a:lnTo>
                  <a:lnTo>
                    <a:pt x="1511" y="1171"/>
                  </a:lnTo>
                  <a:lnTo>
                    <a:pt x="1511" y="1192"/>
                  </a:lnTo>
                  <a:lnTo>
                    <a:pt x="1512" y="1212"/>
                  </a:lnTo>
                  <a:lnTo>
                    <a:pt x="1513" y="1233"/>
                  </a:lnTo>
                  <a:lnTo>
                    <a:pt x="1517" y="1252"/>
                  </a:lnTo>
                  <a:lnTo>
                    <a:pt x="1521" y="1272"/>
                  </a:lnTo>
                  <a:lnTo>
                    <a:pt x="1526" y="1290"/>
                  </a:lnTo>
                  <a:lnTo>
                    <a:pt x="1532" y="1308"/>
                  </a:lnTo>
                  <a:lnTo>
                    <a:pt x="1539" y="1328"/>
                  </a:lnTo>
                  <a:lnTo>
                    <a:pt x="1546" y="1346"/>
                  </a:lnTo>
                  <a:lnTo>
                    <a:pt x="1555" y="1363"/>
                  </a:lnTo>
                  <a:lnTo>
                    <a:pt x="1564" y="1382"/>
                  </a:lnTo>
                  <a:lnTo>
                    <a:pt x="1584" y="1417"/>
                  </a:lnTo>
                  <a:lnTo>
                    <a:pt x="1605" y="1453"/>
                  </a:lnTo>
                  <a:lnTo>
                    <a:pt x="1630" y="1489"/>
                  </a:lnTo>
                  <a:lnTo>
                    <a:pt x="1680" y="1561"/>
                  </a:lnTo>
                  <a:lnTo>
                    <a:pt x="1707" y="1598"/>
                  </a:lnTo>
                  <a:lnTo>
                    <a:pt x="1733" y="1637"/>
                  </a:lnTo>
                  <a:lnTo>
                    <a:pt x="1759" y="1676"/>
                  </a:lnTo>
                  <a:lnTo>
                    <a:pt x="1784" y="1717"/>
                  </a:lnTo>
                  <a:lnTo>
                    <a:pt x="1784" y="1717"/>
                  </a:lnTo>
                  <a:close/>
                </a:path>
              </a:pathLst>
            </a:custGeom>
            <a:solidFill>
              <a:srgbClr val="3498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632"/>
            <p:cNvSpPr>
              <a:spLocks noEditPoints="1"/>
            </p:cNvSpPr>
            <p:nvPr/>
          </p:nvSpPr>
          <p:spPr bwMode="auto">
            <a:xfrm flipH="1">
              <a:off x="10587562" y="5122678"/>
              <a:ext cx="954162" cy="863503"/>
            </a:xfrm>
            <a:custGeom>
              <a:avLst/>
              <a:gdLst>
                <a:gd name="T0" fmla="*/ 2498 w 3291"/>
                <a:gd name="T1" fmla="*/ 1 h 3483"/>
                <a:gd name="T2" fmla="*/ 2699 w 3291"/>
                <a:gd name="T3" fmla="*/ 46 h 3483"/>
                <a:gd name="T4" fmla="*/ 2869 w 3291"/>
                <a:gd name="T5" fmla="*/ 152 h 3483"/>
                <a:gd name="T6" fmla="*/ 2996 w 3291"/>
                <a:gd name="T7" fmla="*/ 306 h 3483"/>
                <a:gd name="T8" fmla="*/ 3062 w 3291"/>
                <a:gd name="T9" fmla="*/ 501 h 3483"/>
                <a:gd name="T10" fmla="*/ 3286 w 3291"/>
                <a:gd name="T11" fmla="*/ 2135 h 3483"/>
                <a:gd name="T12" fmla="*/ 3230 w 3291"/>
                <a:gd name="T13" fmla="*/ 2325 h 3483"/>
                <a:gd name="T14" fmla="*/ 3113 w 3291"/>
                <a:gd name="T15" fmla="*/ 2483 h 3483"/>
                <a:gd name="T16" fmla="*/ 2945 w 3291"/>
                <a:gd name="T17" fmla="*/ 2598 h 3483"/>
                <a:gd name="T18" fmla="*/ 2479 w 3291"/>
                <a:gd name="T19" fmla="*/ 2689 h 3483"/>
                <a:gd name="T20" fmla="*/ 2584 w 3291"/>
                <a:gd name="T21" fmla="*/ 2970 h 3483"/>
                <a:gd name="T22" fmla="*/ 2700 w 3291"/>
                <a:gd name="T23" fmla="*/ 3162 h 3483"/>
                <a:gd name="T24" fmla="*/ 2865 w 3291"/>
                <a:gd name="T25" fmla="*/ 3346 h 3483"/>
                <a:gd name="T26" fmla="*/ 3053 w 3291"/>
                <a:gd name="T27" fmla="*/ 3482 h 3483"/>
                <a:gd name="T28" fmla="*/ 2874 w 3291"/>
                <a:gd name="T29" fmla="*/ 3469 h 3483"/>
                <a:gd name="T30" fmla="*/ 2605 w 3291"/>
                <a:gd name="T31" fmla="*/ 3392 h 3483"/>
                <a:gd name="T32" fmla="*/ 2365 w 3291"/>
                <a:gd name="T33" fmla="*/ 3249 h 3483"/>
                <a:gd name="T34" fmla="*/ 2217 w 3291"/>
                <a:gd name="T35" fmla="*/ 3109 h 3483"/>
                <a:gd name="T36" fmla="*/ 2084 w 3291"/>
                <a:gd name="T37" fmla="*/ 2922 h 3483"/>
                <a:gd name="T38" fmla="*/ 915 w 3291"/>
                <a:gd name="T39" fmla="*/ 2906 h 3483"/>
                <a:gd name="T40" fmla="*/ 703 w 3291"/>
                <a:gd name="T41" fmla="*/ 2899 h 3483"/>
                <a:gd name="T42" fmla="*/ 513 w 3291"/>
                <a:gd name="T43" fmla="*/ 2827 h 3483"/>
                <a:gd name="T44" fmla="*/ 360 w 3291"/>
                <a:gd name="T45" fmla="*/ 2698 h 3483"/>
                <a:gd name="T46" fmla="*/ 258 w 3291"/>
                <a:gd name="T47" fmla="*/ 2525 h 3483"/>
                <a:gd name="T48" fmla="*/ 2 w 3291"/>
                <a:gd name="T49" fmla="*/ 894 h 3483"/>
                <a:gd name="T50" fmla="*/ 19 w 3291"/>
                <a:gd name="T51" fmla="*/ 693 h 3483"/>
                <a:gd name="T52" fmla="*/ 103 w 3291"/>
                <a:gd name="T53" fmla="*/ 514 h 3483"/>
                <a:gd name="T54" fmla="*/ 244 w 3291"/>
                <a:gd name="T55" fmla="*/ 372 h 3483"/>
                <a:gd name="T56" fmla="*/ 429 w 3291"/>
                <a:gd name="T57" fmla="*/ 283 h 3483"/>
                <a:gd name="T58" fmla="*/ 1536 w 3291"/>
                <a:gd name="T59" fmla="*/ 2083 h 3483"/>
                <a:gd name="T60" fmla="*/ 1624 w 3291"/>
                <a:gd name="T61" fmla="*/ 2202 h 3483"/>
                <a:gd name="T62" fmla="*/ 1791 w 3291"/>
                <a:gd name="T63" fmla="*/ 2241 h 3483"/>
                <a:gd name="T64" fmla="*/ 1935 w 3291"/>
                <a:gd name="T65" fmla="*/ 2195 h 3483"/>
                <a:gd name="T66" fmla="*/ 2027 w 3291"/>
                <a:gd name="T67" fmla="*/ 2074 h 3483"/>
                <a:gd name="T68" fmla="*/ 2023 w 3291"/>
                <a:gd name="T69" fmla="*/ 1954 h 3483"/>
                <a:gd name="T70" fmla="*/ 1928 w 3291"/>
                <a:gd name="T71" fmla="*/ 1840 h 3483"/>
                <a:gd name="T72" fmla="*/ 1798 w 3291"/>
                <a:gd name="T73" fmla="*/ 1804 h 3483"/>
                <a:gd name="T74" fmla="*/ 1677 w 3291"/>
                <a:gd name="T75" fmla="*/ 1828 h 3483"/>
                <a:gd name="T76" fmla="*/ 1555 w 3291"/>
                <a:gd name="T77" fmla="*/ 1934 h 3483"/>
                <a:gd name="T78" fmla="*/ 1532 w 3291"/>
                <a:gd name="T79" fmla="*/ 2061 h 3483"/>
                <a:gd name="T80" fmla="*/ 1151 w 3291"/>
                <a:gd name="T81" fmla="*/ 1367 h 3483"/>
                <a:gd name="T82" fmla="*/ 1254 w 3291"/>
                <a:gd name="T83" fmla="*/ 1474 h 3483"/>
                <a:gd name="T84" fmla="*/ 1455 w 3291"/>
                <a:gd name="T85" fmla="*/ 1590 h 3483"/>
                <a:gd name="T86" fmla="*/ 1518 w 3291"/>
                <a:gd name="T87" fmla="*/ 1658 h 3483"/>
                <a:gd name="T88" fmla="*/ 1904 w 3291"/>
                <a:gd name="T89" fmla="*/ 1529 h 3483"/>
                <a:gd name="T90" fmla="*/ 1826 w 3291"/>
                <a:gd name="T91" fmla="*/ 1429 h 3483"/>
                <a:gd name="T92" fmla="*/ 1606 w 3291"/>
                <a:gd name="T93" fmla="*/ 1295 h 3483"/>
                <a:gd name="T94" fmla="*/ 1517 w 3291"/>
                <a:gd name="T95" fmla="*/ 1219 h 3483"/>
                <a:gd name="T96" fmla="*/ 1517 w 3291"/>
                <a:gd name="T97" fmla="*/ 1148 h 3483"/>
                <a:gd name="T98" fmla="*/ 1586 w 3291"/>
                <a:gd name="T99" fmla="*/ 1096 h 3483"/>
                <a:gd name="T100" fmla="*/ 1691 w 3291"/>
                <a:gd name="T101" fmla="*/ 1078 h 3483"/>
                <a:gd name="T102" fmla="*/ 1830 w 3291"/>
                <a:gd name="T103" fmla="*/ 1123 h 3483"/>
                <a:gd name="T104" fmla="*/ 1959 w 3291"/>
                <a:gd name="T105" fmla="*/ 1210 h 3483"/>
                <a:gd name="T106" fmla="*/ 1985 w 3291"/>
                <a:gd name="T107" fmla="*/ 838 h 3483"/>
                <a:gd name="T108" fmla="*/ 1719 w 3291"/>
                <a:gd name="T109" fmla="*/ 760 h 3483"/>
                <a:gd name="T110" fmla="*/ 1507 w 3291"/>
                <a:gd name="T111" fmla="*/ 772 h 3483"/>
                <a:gd name="T112" fmla="*/ 1341 w 3291"/>
                <a:gd name="T113" fmla="*/ 828 h 3483"/>
                <a:gd name="T114" fmla="*/ 1213 w 3291"/>
                <a:gd name="T115" fmla="*/ 920 h 3483"/>
                <a:gd name="T116" fmla="*/ 1130 w 3291"/>
                <a:gd name="T117" fmla="*/ 1047 h 3483"/>
                <a:gd name="T118" fmla="*/ 1106 w 3291"/>
                <a:gd name="T119" fmla="*/ 1206 h 3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91" h="3483">
                  <a:moveTo>
                    <a:pt x="519" y="263"/>
                  </a:moveTo>
                  <a:lnTo>
                    <a:pt x="2376" y="6"/>
                  </a:lnTo>
                  <a:lnTo>
                    <a:pt x="2376" y="6"/>
                  </a:lnTo>
                  <a:lnTo>
                    <a:pt x="2406" y="2"/>
                  </a:lnTo>
                  <a:lnTo>
                    <a:pt x="2437" y="1"/>
                  </a:lnTo>
                  <a:lnTo>
                    <a:pt x="2468" y="0"/>
                  </a:lnTo>
                  <a:lnTo>
                    <a:pt x="2498" y="1"/>
                  </a:lnTo>
                  <a:lnTo>
                    <a:pt x="2528" y="3"/>
                  </a:lnTo>
                  <a:lnTo>
                    <a:pt x="2557" y="7"/>
                  </a:lnTo>
                  <a:lnTo>
                    <a:pt x="2586" y="13"/>
                  </a:lnTo>
                  <a:lnTo>
                    <a:pt x="2616" y="19"/>
                  </a:lnTo>
                  <a:lnTo>
                    <a:pt x="2644" y="27"/>
                  </a:lnTo>
                  <a:lnTo>
                    <a:pt x="2672" y="36"/>
                  </a:lnTo>
                  <a:lnTo>
                    <a:pt x="2699" y="46"/>
                  </a:lnTo>
                  <a:lnTo>
                    <a:pt x="2726" y="58"/>
                  </a:lnTo>
                  <a:lnTo>
                    <a:pt x="2751" y="71"/>
                  </a:lnTo>
                  <a:lnTo>
                    <a:pt x="2777" y="85"/>
                  </a:lnTo>
                  <a:lnTo>
                    <a:pt x="2801" y="100"/>
                  </a:lnTo>
                  <a:lnTo>
                    <a:pt x="2824" y="116"/>
                  </a:lnTo>
                  <a:lnTo>
                    <a:pt x="2848" y="134"/>
                  </a:lnTo>
                  <a:lnTo>
                    <a:pt x="2869" y="152"/>
                  </a:lnTo>
                  <a:lnTo>
                    <a:pt x="2890" y="171"/>
                  </a:lnTo>
                  <a:lnTo>
                    <a:pt x="2911" y="192"/>
                  </a:lnTo>
                  <a:lnTo>
                    <a:pt x="2930" y="212"/>
                  </a:lnTo>
                  <a:lnTo>
                    <a:pt x="2948" y="235"/>
                  </a:lnTo>
                  <a:lnTo>
                    <a:pt x="2964" y="258"/>
                  </a:lnTo>
                  <a:lnTo>
                    <a:pt x="2981" y="281"/>
                  </a:lnTo>
                  <a:lnTo>
                    <a:pt x="2996" y="306"/>
                  </a:lnTo>
                  <a:lnTo>
                    <a:pt x="3009" y="332"/>
                  </a:lnTo>
                  <a:lnTo>
                    <a:pt x="3022" y="358"/>
                  </a:lnTo>
                  <a:lnTo>
                    <a:pt x="3032" y="385"/>
                  </a:lnTo>
                  <a:lnTo>
                    <a:pt x="3042" y="413"/>
                  </a:lnTo>
                  <a:lnTo>
                    <a:pt x="3050" y="441"/>
                  </a:lnTo>
                  <a:lnTo>
                    <a:pt x="3056" y="470"/>
                  </a:lnTo>
                  <a:lnTo>
                    <a:pt x="3062" y="501"/>
                  </a:lnTo>
                  <a:lnTo>
                    <a:pt x="3284" y="1988"/>
                  </a:lnTo>
                  <a:lnTo>
                    <a:pt x="3284" y="1988"/>
                  </a:lnTo>
                  <a:lnTo>
                    <a:pt x="3288" y="2017"/>
                  </a:lnTo>
                  <a:lnTo>
                    <a:pt x="3290" y="2047"/>
                  </a:lnTo>
                  <a:lnTo>
                    <a:pt x="3291" y="2076"/>
                  </a:lnTo>
                  <a:lnTo>
                    <a:pt x="3290" y="2105"/>
                  </a:lnTo>
                  <a:lnTo>
                    <a:pt x="3286" y="2135"/>
                  </a:lnTo>
                  <a:lnTo>
                    <a:pt x="3283" y="2163"/>
                  </a:lnTo>
                  <a:lnTo>
                    <a:pt x="3277" y="2191"/>
                  </a:lnTo>
                  <a:lnTo>
                    <a:pt x="3271" y="2219"/>
                  </a:lnTo>
                  <a:lnTo>
                    <a:pt x="3263" y="2246"/>
                  </a:lnTo>
                  <a:lnTo>
                    <a:pt x="3253" y="2273"/>
                  </a:lnTo>
                  <a:lnTo>
                    <a:pt x="3243" y="2299"/>
                  </a:lnTo>
                  <a:lnTo>
                    <a:pt x="3230" y="2325"/>
                  </a:lnTo>
                  <a:lnTo>
                    <a:pt x="3217" y="2349"/>
                  </a:lnTo>
                  <a:lnTo>
                    <a:pt x="3202" y="2373"/>
                  </a:lnTo>
                  <a:lnTo>
                    <a:pt x="3187" y="2397"/>
                  </a:lnTo>
                  <a:lnTo>
                    <a:pt x="3170" y="2420"/>
                  </a:lnTo>
                  <a:lnTo>
                    <a:pt x="3152" y="2442"/>
                  </a:lnTo>
                  <a:lnTo>
                    <a:pt x="3133" y="2463"/>
                  </a:lnTo>
                  <a:lnTo>
                    <a:pt x="3113" y="2483"/>
                  </a:lnTo>
                  <a:lnTo>
                    <a:pt x="3091" y="2503"/>
                  </a:lnTo>
                  <a:lnTo>
                    <a:pt x="3069" y="2521"/>
                  </a:lnTo>
                  <a:lnTo>
                    <a:pt x="3046" y="2538"/>
                  </a:lnTo>
                  <a:lnTo>
                    <a:pt x="3022" y="2555"/>
                  </a:lnTo>
                  <a:lnTo>
                    <a:pt x="2997" y="2571"/>
                  </a:lnTo>
                  <a:lnTo>
                    <a:pt x="2971" y="2585"/>
                  </a:lnTo>
                  <a:lnTo>
                    <a:pt x="2945" y="2598"/>
                  </a:lnTo>
                  <a:lnTo>
                    <a:pt x="2917" y="2610"/>
                  </a:lnTo>
                  <a:lnTo>
                    <a:pt x="2889" y="2619"/>
                  </a:lnTo>
                  <a:lnTo>
                    <a:pt x="2861" y="2629"/>
                  </a:lnTo>
                  <a:lnTo>
                    <a:pt x="2831" y="2637"/>
                  </a:lnTo>
                  <a:lnTo>
                    <a:pt x="2802" y="2643"/>
                  </a:lnTo>
                  <a:lnTo>
                    <a:pt x="2770" y="2649"/>
                  </a:lnTo>
                  <a:lnTo>
                    <a:pt x="2479" y="2689"/>
                  </a:lnTo>
                  <a:lnTo>
                    <a:pt x="2479" y="2689"/>
                  </a:lnTo>
                  <a:lnTo>
                    <a:pt x="2489" y="2727"/>
                  </a:lnTo>
                  <a:lnTo>
                    <a:pt x="2502" y="2771"/>
                  </a:lnTo>
                  <a:lnTo>
                    <a:pt x="2519" y="2817"/>
                  </a:lnTo>
                  <a:lnTo>
                    <a:pt x="2537" y="2866"/>
                  </a:lnTo>
                  <a:lnTo>
                    <a:pt x="2559" y="2917"/>
                  </a:lnTo>
                  <a:lnTo>
                    <a:pt x="2584" y="2970"/>
                  </a:lnTo>
                  <a:lnTo>
                    <a:pt x="2598" y="2997"/>
                  </a:lnTo>
                  <a:lnTo>
                    <a:pt x="2612" y="3024"/>
                  </a:lnTo>
                  <a:lnTo>
                    <a:pt x="2628" y="3052"/>
                  </a:lnTo>
                  <a:lnTo>
                    <a:pt x="2645" y="3079"/>
                  </a:lnTo>
                  <a:lnTo>
                    <a:pt x="2662" y="3108"/>
                  </a:lnTo>
                  <a:lnTo>
                    <a:pt x="2681" y="3135"/>
                  </a:lnTo>
                  <a:lnTo>
                    <a:pt x="2700" y="3162"/>
                  </a:lnTo>
                  <a:lnTo>
                    <a:pt x="2720" y="3190"/>
                  </a:lnTo>
                  <a:lnTo>
                    <a:pt x="2741" y="3217"/>
                  </a:lnTo>
                  <a:lnTo>
                    <a:pt x="2764" y="3244"/>
                  </a:lnTo>
                  <a:lnTo>
                    <a:pt x="2787" y="3270"/>
                  </a:lnTo>
                  <a:lnTo>
                    <a:pt x="2812" y="3295"/>
                  </a:lnTo>
                  <a:lnTo>
                    <a:pt x="2838" y="3321"/>
                  </a:lnTo>
                  <a:lnTo>
                    <a:pt x="2865" y="3346"/>
                  </a:lnTo>
                  <a:lnTo>
                    <a:pt x="2893" y="3371"/>
                  </a:lnTo>
                  <a:lnTo>
                    <a:pt x="2922" y="3395"/>
                  </a:lnTo>
                  <a:lnTo>
                    <a:pt x="2953" y="3419"/>
                  </a:lnTo>
                  <a:lnTo>
                    <a:pt x="2985" y="3440"/>
                  </a:lnTo>
                  <a:lnTo>
                    <a:pt x="3018" y="3462"/>
                  </a:lnTo>
                  <a:lnTo>
                    <a:pt x="3053" y="3482"/>
                  </a:lnTo>
                  <a:lnTo>
                    <a:pt x="3053" y="3482"/>
                  </a:lnTo>
                  <a:lnTo>
                    <a:pt x="3044" y="3483"/>
                  </a:lnTo>
                  <a:lnTo>
                    <a:pt x="3021" y="3483"/>
                  </a:lnTo>
                  <a:lnTo>
                    <a:pt x="2984" y="3481"/>
                  </a:lnTo>
                  <a:lnTo>
                    <a:pt x="2960" y="3480"/>
                  </a:lnTo>
                  <a:lnTo>
                    <a:pt x="2933" y="3478"/>
                  </a:lnTo>
                  <a:lnTo>
                    <a:pt x="2905" y="3474"/>
                  </a:lnTo>
                  <a:lnTo>
                    <a:pt x="2874" y="3469"/>
                  </a:lnTo>
                  <a:lnTo>
                    <a:pt x="2840" y="3464"/>
                  </a:lnTo>
                  <a:lnTo>
                    <a:pt x="2805" y="3456"/>
                  </a:lnTo>
                  <a:lnTo>
                    <a:pt x="2767" y="3447"/>
                  </a:lnTo>
                  <a:lnTo>
                    <a:pt x="2729" y="3436"/>
                  </a:lnTo>
                  <a:lnTo>
                    <a:pt x="2688" y="3423"/>
                  </a:lnTo>
                  <a:lnTo>
                    <a:pt x="2647" y="3409"/>
                  </a:lnTo>
                  <a:lnTo>
                    <a:pt x="2605" y="3392"/>
                  </a:lnTo>
                  <a:lnTo>
                    <a:pt x="2562" y="3372"/>
                  </a:lnTo>
                  <a:lnTo>
                    <a:pt x="2519" y="3349"/>
                  </a:lnTo>
                  <a:lnTo>
                    <a:pt x="2475" y="3325"/>
                  </a:lnTo>
                  <a:lnTo>
                    <a:pt x="2432" y="3297"/>
                  </a:lnTo>
                  <a:lnTo>
                    <a:pt x="2409" y="3281"/>
                  </a:lnTo>
                  <a:lnTo>
                    <a:pt x="2388" y="3266"/>
                  </a:lnTo>
                  <a:lnTo>
                    <a:pt x="2365" y="3249"/>
                  </a:lnTo>
                  <a:lnTo>
                    <a:pt x="2344" y="3232"/>
                  </a:lnTo>
                  <a:lnTo>
                    <a:pt x="2323" y="3213"/>
                  </a:lnTo>
                  <a:lnTo>
                    <a:pt x="2301" y="3194"/>
                  </a:lnTo>
                  <a:lnTo>
                    <a:pt x="2280" y="3174"/>
                  </a:lnTo>
                  <a:lnTo>
                    <a:pt x="2259" y="3153"/>
                  </a:lnTo>
                  <a:lnTo>
                    <a:pt x="2238" y="3131"/>
                  </a:lnTo>
                  <a:lnTo>
                    <a:pt x="2217" y="3109"/>
                  </a:lnTo>
                  <a:lnTo>
                    <a:pt x="2197" y="3085"/>
                  </a:lnTo>
                  <a:lnTo>
                    <a:pt x="2177" y="3060"/>
                  </a:lnTo>
                  <a:lnTo>
                    <a:pt x="2158" y="3034"/>
                  </a:lnTo>
                  <a:lnTo>
                    <a:pt x="2139" y="3008"/>
                  </a:lnTo>
                  <a:lnTo>
                    <a:pt x="2120" y="2980"/>
                  </a:lnTo>
                  <a:lnTo>
                    <a:pt x="2102" y="2951"/>
                  </a:lnTo>
                  <a:lnTo>
                    <a:pt x="2084" y="2922"/>
                  </a:lnTo>
                  <a:lnTo>
                    <a:pt x="2066" y="2890"/>
                  </a:lnTo>
                  <a:lnTo>
                    <a:pt x="2049" y="2858"/>
                  </a:lnTo>
                  <a:lnTo>
                    <a:pt x="2032" y="2825"/>
                  </a:lnTo>
                  <a:lnTo>
                    <a:pt x="2017" y="2790"/>
                  </a:lnTo>
                  <a:lnTo>
                    <a:pt x="2001" y="2754"/>
                  </a:lnTo>
                  <a:lnTo>
                    <a:pt x="915" y="2906"/>
                  </a:lnTo>
                  <a:lnTo>
                    <a:pt x="915" y="2906"/>
                  </a:lnTo>
                  <a:lnTo>
                    <a:pt x="884" y="2909"/>
                  </a:lnTo>
                  <a:lnTo>
                    <a:pt x="853" y="2911"/>
                  </a:lnTo>
                  <a:lnTo>
                    <a:pt x="822" y="2912"/>
                  </a:lnTo>
                  <a:lnTo>
                    <a:pt x="792" y="2911"/>
                  </a:lnTo>
                  <a:lnTo>
                    <a:pt x="762" y="2908"/>
                  </a:lnTo>
                  <a:lnTo>
                    <a:pt x="732" y="2905"/>
                  </a:lnTo>
                  <a:lnTo>
                    <a:pt x="703" y="2899"/>
                  </a:lnTo>
                  <a:lnTo>
                    <a:pt x="674" y="2893"/>
                  </a:lnTo>
                  <a:lnTo>
                    <a:pt x="646" y="2885"/>
                  </a:lnTo>
                  <a:lnTo>
                    <a:pt x="618" y="2875"/>
                  </a:lnTo>
                  <a:lnTo>
                    <a:pt x="591" y="2865"/>
                  </a:lnTo>
                  <a:lnTo>
                    <a:pt x="564" y="2854"/>
                  </a:lnTo>
                  <a:lnTo>
                    <a:pt x="538" y="2841"/>
                  </a:lnTo>
                  <a:lnTo>
                    <a:pt x="513" y="2827"/>
                  </a:lnTo>
                  <a:lnTo>
                    <a:pt x="489" y="2812"/>
                  </a:lnTo>
                  <a:lnTo>
                    <a:pt x="465" y="2795"/>
                  </a:lnTo>
                  <a:lnTo>
                    <a:pt x="442" y="2778"/>
                  </a:lnTo>
                  <a:lnTo>
                    <a:pt x="420" y="2760"/>
                  </a:lnTo>
                  <a:lnTo>
                    <a:pt x="399" y="2740"/>
                  </a:lnTo>
                  <a:lnTo>
                    <a:pt x="379" y="2720"/>
                  </a:lnTo>
                  <a:lnTo>
                    <a:pt x="360" y="2698"/>
                  </a:lnTo>
                  <a:lnTo>
                    <a:pt x="342" y="2677"/>
                  </a:lnTo>
                  <a:lnTo>
                    <a:pt x="325" y="2653"/>
                  </a:lnTo>
                  <a:lnTo>
                    <a:pt x="309" y="2629"/>
                  </a:lnTo>
                  <a:lnTo>
                    <a:pt x="295" y="2604"/>
                  </a:lnTo>
                  <a:lnTo>
                    <a:pt x="281" y="2579"/>
                  </a:lnTo>
                  <a:lnTo>
                    <a:pt x="269" y="2552"/>
                  </a:lnTo>
                  <a:lnTo>
                    <a:pt x="258" y="2525"/>
                  </a:lnTo>
                  <a:lnTo>
                    <a:pt x="249" y="2498"/>
                  </a:lnTo>
                  <a:lnTo>
                    <a:pt x="240" y="2469"/>
                  </a:lnTo>
                  <a:lnTo>
                    <a:pt x="233" y="2440"/>
                  </a:lnTo>
                  <a:lnTo>
                    <a:pt x="228" y="2411"/>
                  </a:lnTo>
                  <a:lnTo>
                    <a:pt x="5" y="924"/>
                  </a:lnTo>
                  <a:lnTo>
                    <a:pt x="5" y="924"/>
                  </a:lnTo>
                  <a:lnTo>
                    <a:pt x="2" y="894"/>
                  </a:lnTo>
                  <a:lnTo>
                    <a:pt x="0" y="865"/>
                  </a:lnTo>
                  <a:lnTo>
                    <a:pt x="0" y="835"/>
                  </a:lnTo>
                  <a:lnTo>
                    <a:pt x="1" y="806"/>
                  </a:lnTo>
                  <a:lnTo>
                    <a:pt x="3" y="777"/>
                  </a:lnTo>
                  <a:lnTo>
                    <a:pt x="6" y="748"/>
                  </a:lnTo>
                  <a:lnTo>
                    <a:pt x="12" y="720"/>
                  </a:lnTo>
                  <a:lnTo>
                    <a:pt x="19" y="693"/>
                  </a:lnTo>
                  <a:lnTo>
                    <a:pt x="28" y="665"/>
                  </a:lnTo>
                  <a:lnTo>
                    <a:pt x="37" y="639"/>
                  </a:lnTo>
                  <a:lnTo>
                    <a:pt x="48" y="612"/>
                  </a:lnTo>
                  <a:lnTo>
                    <a:pt x="60" y="587"/>
                  </a:lnTo>
                  <a:lnTo>
                    <a:pt x="72" y="562"/>
                  </a:lnTo>
                  <a:lnTo>
                    <a:pt x="87" y="537"/>
                  </a:lnTo>
                  <a:lnTo>
                    <a:pt x="103" y="514"/>
                  </a:lnTo>
                  <a:lnTo>
                    <a:pt x="121" y="491"/>
                  </a:lnTo>
                  <a:lnTo>
                    <a:pt x="139" y="469"/>
                  </a:lnTo>
                  <a:lnTo>
                    <a:pt x="158" y="448"/>
                  </a:lnTo>
                  <a:lnTo>
                    <a:pt x="177" y="427"/>
                  </a:lnTo>
                  <a:lnTo>
                    <a:pt x="198" y="408"/>
                  </a:lnTo>
                  <a:lnTo>
                    <a:pt x="221" y="389"/>
                  </a:lnTo>
                  <a:lnTo>
                    <a:pt x="244" y="372"/>
                  </a:lnTo>
                  <a:lnTo>
                    <a:pt x="268" y="356"/>
                  </a:lnTo>
                  <a:lnTo>
                    <a:pt x="292" y="341"/>
                  </a:lnTo>
                  <a:lnTo>
                    <a:pt x="318" y="327"/>
                  </a:lnTo>
                  <a:lnTo>
                    <a:pt x="345" y="314"/>
                  </a:lnTo>
                  <a:lnTo>
                    <a:pt x="372" y="302"/>
                  </a:lnTo>
                  <a:lnTo>
                    <a:pt x="400" y="291"/>
                  </a:lnTo>
                  <a:lnTo>
                    <a:pt x="429" y="283"/>
                  </a:lnTo>
                  <a:lnTo>
                    <a:pt x="458" y="275"/>
                  </a:lnTo>
                  <a:lnTo>
                    <a:pt x="489" y="269"/>
                  </a:lnTo>
                  <a:lnTo>
                    <a:pt x="519" y="263"/>
                  </a:lnTo>
                  <a:lnTo>
                    <a:pt x="519" y="263"/>
                  </a:lnTo>
                  <a:close/>
                  <a:moveTo>
                    <a:pt x="1532" y="2061"/>
                  </a:moveTo>
                  <a:lnTo>
                    <a:pt x="1532" y="2061"/>
                  </a:lnTo>
                  <a:lnTo>
                    <a:pt x="1536" y="2083"/>
                  </a:lnTo>
                  <a:lnTo>
                    <a:pt x="1543" y="2102"/>
                  </a:lnTo>
                  <a:lnTo>
                    <a:pt x="1552" y="2123"/>
                  </a:lnTo>
                  <a:lnTo>
                    <a:pt x="1562" y="2141"/>
                  </a:lnTo>
                  <a:lnTo>
                    <a:pt x="1575" y="2158"/>
                  </a:lnTo>
                  <a:lnTo>
                    <a:pt x="1589" y="2173"/>
                  </a:lnTo>
                  <a:lnTo>
                    <a:pt x="1606" y="2189"/>
                  </a:lnTo>
                  <a:lnTo>
                    <a:pt x="1624" y="2202"/>
                  </a:lnTo>
                  <a:lnTo>
                    <a:pt x="1643" y="2213"/>
                  </a:lnTo>
                  <a:lnTo>
                    <a:pt x="1664" y="2223"/>
                  </a:lnTo>
                  <a:lnTo>
                    <a:pt x="1687" y="2231"/>
                  </a:lnTo>
                  <a:lnTo>
                    <a:pt x="1711" y="2236"/>
                  </a:lnTo>
                  <a:lnTo>
                    <a:pt x="1736" y="2240"/>
                  </a:lnTo>
                  <a:lnTo>
                    <a:pt x="1763" y="2243"/>
                  </a:lnTo>
                  <a:lnTo>
                    <a:pt x="1791" y="2241"/>
                  </a:lnTo>
                  <a:lnTo>
                    <a:pt x="1820" y="2239"/>
                  </a:lnTo>
                  <a:lnTo>
                    <a:pt x="1820" y="2239"/>
                  </a:lnTo>
                  <a:lnTo>
                    <a:pt x="1845" y="2234"/>
                  </a:lnTo>
                  <a:lnTo>
                    <a:pt x="1870" y="2227"/>
                  </a:lnTo>
                  <a:lnTo>
                    <a:pt x="1893" y="2219"/>
                  </a:lnTo>
                  <a:lnTo>
                    <a:pt x="1914" y="2208"/>
                  </a:lnTo>
                  <a:lnTo>
                    <a:pt x="1935" y="2195"/>
                  </a:lnTo>
                  <a:lnTo>
                    <a:pt x="1953" y="2181"/>
                  </a:lnTo>
                  <a:lnTo>
                    <a:pt x="1969" y="2166"/>
                  </a:lnTo>
                  <a:lnTo>
                    <a:pt x="1985" y="2149"/>
                  </a:lnTo>
                  <a:lnTo>
                    <a:pt x="1999" y="2131"/>
                  </a:lnTo>
                  <a:lnTo>
                    <a:pt x="2010" y="2113"/>
                  </a:lnTo>
                  <a:lnTo>
                    <a:pt x="2019" y="2094"/>
                  </a:lnTo>
                  <a:lnTo>
                    <a:pt x="2027" y="2074"/>
                  </a:lnTo>
                  <a:lnTo>
                    <a:pt x="2031" y="2054"/>
                  </a:lnTo>
                  <a:lnTo>
                    <a:pt x="2034" y="2033"/>
                  </a:lnTo>
                  <a:lnTo>
                    <a:pt x="2036" y="2013"/>
                  </a:lnTo>
                  <a:lnTo>
                    <a:pt x="2033" y="1992"/>
                  </a:lnTo>
                  <a:lnTo>
                    <a:pt x="2033" y="1992"/>
                  </a:lnTo>
                  <a:lnTo>
                    <a:pt x="2029" y="1973"/>
                  </a:lnTo>
                  <a:lnTo>
                    <a:pt x="2023" y="1954"/>
                  </a:lnTo>
                  <a:lnTo>
                    <a:pt x="2015" y="1935"/>
                  </a:lnTo>
                  <a:lnTo>
                    <a:pt x="2005" y="1916"/>
                  </a:lnTo>
                  <a:lnTo>
                    <a:pt x="1993" y="1899"/>
                  </a:lnTo>
                  <a:lnTo>
                    <a:pt x="1980" y="1883"/>
                  </a:lnTo>
                  <a:lnTo>
                    <a:pt x="1964" y="1867"/>
                  </a:lnTo>
                  <a:lnTo>
                    <a:pt x="1947" y="1853"/>
                  </a:lnTo>
                  <a:lnTo>
                    <a:pt x="1928" y="1840"/>
                  </a:lnTo>
                  <a:lnTo>
                    <a:pt x="1908" y="1829"/>
                  </a:lnTo>
                  <a:lnTo>
                    <a:pt x="1885" y="1819"/>
                  </a:lnTo>
                  <a:lnTo>
                    <a:pt x="1863" y="1812"/>
                  </a:lnTo>
                  <a:lnTo>
                    <a:pt x="1837" y="1807"/>
                  </a:lnTo>
                  <a:lnTo>
                    <a:pt x="1825" y="1805"/>
                  </a:lnTo>
                  <a:lnTo>
                    <a:pt x="1811" y="1804"/>
                  </a:lnTo>
                  <a:lnTo>
                    <a:pt x="1798" y="1804"/>
                  </a:lnTo>
                  <a:lnTo>
                    <a:pt x="1784" y="1804"/>
                  </a:lnTo>
                  <a:lnTo>
                    <a:pt x="1770" y="1805"/>
                  </a:lnTo>
                  <a:lnTo>
                    <a:pt x="1756" y="1806"/>
                  </a:lnTo>
                  <a:lnTo>
                    <a:pt x="1756" y="1806"/>
                  </a:lnTo>
                  <a:lnTo>
                    <a:pt x="1728" y="1812"/>
                  </a:lnTo>
                  <a:lnTo>
                    <a:pt x="1701" y="1818"/>
                  </a:lnTo>
                  <a:lnTo>
                    <a:pt x="1677" y="1828"/>
                  </a:lnTo>
                  <a:lnTo>
                    <a:pt x="1654" y="1839"/>
                  </a:lnTo>
                  <a:lnTo>
                    <a:pt x="1633" y="1851"/>
                  </a:lnTo>
                  <a:lnTo>
                    <a:pt x="1614" y="1865"/>
                  </a:lnTo>
                  <a:lnTo>
                    <a:pt x="1596" y="1881"/>
                  </a:lnTo>
                  <a:lnTo>
                    <a:pt x="1580" y="1897"/>
                  </a:lnTo>
                  <a:lnTo>
                    <a:pt x="1567" y="1915"/>
                  </a:lnTo>
                  <a:lnTo>
                    <a:pt x="1555" y="1934"/>
                  </a:lnTo>
                  <a:lnTo>
                    <a:pt x="1545" y="1954"/>
                  </a:lnTo>
                  <a:lnTo>
                    <a:pt x="1539" y="1975"/>
                  </a:lnTo>
                  <a:lnTo>
                    <a:pt x="1533" y="1995"/>
                  </a:lnTo>
                  <a:lnTo>
                    <a:pt x="1531" y="2017"/>
                  </a:lnTo>
                  <a:lnTo>
                    <a:pt x="1531" y="2038"/>
                  </a:lnTo>
                  <a:lnTo>
                    <a:pt x="1532" y="2061"/>
                  </a:lnTo>
                  <a:lnTo>
                    <a:pt x="1532" y="2061"/>
                  </a:lnTo>
                  <a:close/>
                  <a:moveTo>
                    <a:pt x="1111" y="1258"/>
                  </a:moveTo>
                  <a:lnTo>
                    <a:pt x="1111" y="1258"/>
                  </a:lnTo>
                  <a:lnTo>
                    <a:pt x="1116" y="1281"/>
                  </a:lnTo>
                  <a:lnTo>
                    <a:pt x="1122" y="1305"/>
                  </a:lnTo>
                  <a:lnTo>
                    <a:pt x="1130" y="1327"/>
                  </a:lnTo>
                  <a:lnTo>
                    <a:pt x="1139" y="1347"/>
                  </a:lnTo>
                  <a:lnTo>
                    <a:pt x="1151" y="1367"/>
                  </a:lnTo>
                  <a:lnTo>
                    <a:pt x="1162" y="1384"/>
                  </a:lnTo>
                  <a:lnTo>
                    <a:pt x="1175" y="1401"/>
                  </a:lnTo>
                  <a:lnTo>
                    <a:pt x="1190" y="1418"/>
                  </a:lnTo>
                  <a:lnTo>
                    <a:pt x="1204" y="1433"/>
                  </a:lnTo>
                  <a:lnTo>
                    <a:pt x="1220" y="1447"/>
                  </a:lnTo>
                  <a:lnTo>
                    <a:pt x="1237" y="1461"/>
                  </a:lnTo>
                  <a:lnTo>
                    <a:pt x="1254" y="1474"/>
                  </a:lnTo>
                  <a:lnTo>
                    <a:pt x="1271" y="1486"/>
                  </a:lnTo>
                  <a:lnTo>
                    <a:pt x="1288" y="1496"/>
                  </a:lnTo>
                  <a:lnTo>
                    <a:pt x="1324" y="1518"/>
                  </a:lnTo>
                  <a:lnTo>
                    <a:pt x="1359" y="1537"/>
                  </a:lnTo>
                  <a:lnTo>
                    <a:pt x="1394" y="1556"/>
                  </a:lnTo>
                  <a:lnTo>
                    <a:pt x="1425" y="1573"/>
                  </a:lnTo>
                  <a:lnTo>
                    <a:pt x="1455" y="1590"/>
                  </a:lnTo>
                  <a:lnTo>
                    <a:pt x="1468" y="1600"/>
                  </a:lnTo>
                  <a:lnTo>
                    <a:pt x="1479" y="1609"/>
                  </a:lnTo>
                  <a:lnTo>
                    <a:pt x="1490" y="1618"/>
                  </a:lnTo>
                  <a:lnTo>
                    <a:pt x="1499" y="1627"/>
                  </a:lnTo>
                  <a:lnTo>
                    <a:pt x="1507" y="1638"/>
                  </a:lnTo>
                  <a:lnTo>
                    <a:pt x="1514" y="1648"/>
                  </a:lnTo>
                  <a:lnTo>
                    <a:pt x="1518" y="1658"/>
                  </a:lnTo>
                  <a:lnTo>
                    <a:pt x="1521" y="1670"/>
                  </a:lnTo>
                  <a:lnTo>
                    <a:pt x="1538" y="1784"/>
                  </a:lnTo>
                  <a:lnTo>
                    <a:pt x="1937" y="1729"/>
                  </a:lnTo>
                  <a:lnTo>
                    <a:pt x="1913" y="1563"/>
                  </a:lnTo>
                  <a:lnTo>
                    <a:pt x="1913" y="1563"/>
                  </a:lnTo>
                  <a:lnTo>
                    <a:pt x="1909" y="1546"/>
                  </a:lnTo>
                  <a:lnTo>
                    <a:pt x="1904" y="1529"/>
                  </a:lnTo>
                  <a:lnTo>
                    <a:pt x="1897" y="1513"/>
                  </a:lnTo>
                  <a:lnTo>
                    <a:pt x="1889" y="1497"/>
                  </a:lnTo>
                  <a:lnTo>
                    <a:pt x="1879" y="1483"/>
                  </a:lnTo>
                  <a:lnTo>
                    <a:pt x="1866" y="1468"/>
                  </a:lnTo>
                  <a:lnTo>
                    <a:pt x="1854" y="1455"/>
                  </a:lnTo>
                  <a:lnTo>
                    <a:pt x="1840" y="1442"/>
                  </a:lnTo>
                  <a:lnTo>
                    <a:pt x="1826" y="1429"/>
                  </a:lnTo>
                  <a:lnTo>
                    <a:pt x="1810" y="1418"/>
                  </a:lnTo>
                  <a:lnTo>
                    <a:pt x="1794" y="1406"/>
                  </a:lnTo>
                  <a:lnTo>
                    <a:pt x="1778" y="1394"/>
                  </a:lnTo>
                  <a:lnTo>
                    <a:pt x="1743" y="1372"/>
                  </a:lnTo>
                  <a:lnTo>
                    <a:pt x="1707" y="1352"/>
                  </a:lnTo>
                  <a:lnTo>
                    <a:pt x="1637" y="1314"/>
                  </a:lnTo>
                  <a:lnTo>
                    <a:pt x="1606" y="1295"/>
                  </a:lnTo>
                  <a:lnTo>
                    <a:pt x="1577" y="1277"/>
                  </a:lnTo>
                  <a:lnTo>
                    <a:pt x="1563" y="1267"/>
                  </a:lnTo>
                  <a:lnTo>
                    <a:pt x="1551" y="1258"/>
                  </a:lnTo>
                  <a:lnTo>
                    <a:pt x="1541" y="1249"/>
                  </a:lnTo>
                  <a:lnTo>
                    <a:pt x="1531" y="1239"/>
                  </a:lnTo>
                  <a:lnTo>
                    <a:pt x="1523" y="1230"/>
                  </a:lnTo>
                  <a:lnTo>
                    <a:pt x="1517" y="1219"/>
                  </a:lnTo>
                  <a:lnTo>
                    <a:pt x="1513" y="1209"/>
                  </a:lnTo>
                  <a:lnTo>
                    <a:pt x="1511" y="1198"/>
                  </a:lnTo>
                  <a:lnTo>
                    <a:pt x="1511" y="1198"/>
                  </a:lnTo>
                  <a:lnTo>
                    <a:pt x="1509" y="1184"/>
                  </a:lnTo>
                  <a:lnTo>
                    <a:pt x="1509" y="1171"/>
                  </a:lnTo>
                  <a:lnTo>
                    <a:pt x="1513" y="1159"/>
                  </a:lnTo>
                  <a:lnTo>
                    <a:pt x="1517" y="1148"/>
                  </a:lnTo>
                  <a:lnTo>
                    <a:pt x="1523" y="1138"/>
                  </a:lnTo>
                  <a:lnTo>
                    <a:pt x="1531" y="1129"/>
                  </a:lnTo>
                  <a:lnTo>
                    <a:pt x="1540" y="1121"/>
                  </a:lnTo>
                  <a:lnTo>
                    <a:pt x="1550" y="1113"/>
                  </a:lnTo>
                  <a:lnTo>
                    <a:pt x="1561" y="1107"/>
                  </a:lnTo>
                  <a:lnTo>
                    <a:pt x="1573" y="1101"/>
                  </a:lnTo>
                  <a:lnTo>
                    <a:pt x="1586" y="1096"/>
                  </a:lnTo>
                  <a:lnTo>
                    <a:pt x="1599" y="1091"/>
                  </a:lnTo>
                  <a:lnTo>
                    <a:pt x="1613" y="1087"/>
                  </a:lnTo>
                  <a:lnTo>
                    <a:pt x="1626" y="1084"/>
                  </a:lnTo>
                  <a:lnTo>
                    <a:pt x="1655" y="1080"/>
                  </a:lnTo>
                  <a:lnTo>
                    <a:pt x="1655" y="1080"/>
                  </a:lnTo>
                  <a:lnTo>
                    <a:pt x="1672" y="1078"/>
                  </a:lnTo>
                  <a:lnTo>
                    <a:pt x="1691" y="1078"/>
                  </a:lnTo>
                  <a:lnTo>
                    <a:pt x="1710" y="1081"/>
                  </a:lnTo>
                  <a:lnTo>
                    <a:pt x="1729" y="1084"/>
                  </a:lnTo>
                  <a:lnTo>
                    <a:pt x="1750" y="1089"/>
                  </a:lnTo>
                  <a:lnTo>
                    <a:pt x="1770" y="1096"/>
                  </a:lnTo>
                  <a:lnTo>
                    <a:pt x="1790" y="1104"/>
                  </a:lnTo>
                  <a:lnTo>
                    <a:pt x="1810" y="1113"/>
                  </a:lnTo>
                  <a:lnTo>
                    <a:pt x="1830" y="1123"/>
                  </a:lnTo>
                  <a:lnTo>
                    <a:pt x="1851" y="1133"/>
                  </a:lnTo>
                  <a:lnTo>
                    <a:pt x="1870" y="1145"/>
                  </a:lnTo>
                  <a:lnTo>
                    <a:pt x="1889" y="1157"/>
                  </a:lnTo>
                  <a:lnTo>
                    <a:pt x="1908" y="1170"/>
                  </a:lnTo>
                  <a:lnTo>
                    <a:pt x="1926" y="1183"/>
                  </a:lnTo>
                  <a:lnTo>
                    <a:pt x="1943" y="1197"/>
                  </a:lnTo>
                  <a:lnTo>
                    <a:pt x="1959" y="1210"/>
                  </a:lnTo>
                  <a:lnTo>
                    <a:pt x="2158" y="953"/>
                  </a:lnTo>
                  <a:lnTo>
                    <a:pt x="2158" y="953"/>
                  </a:lnTo>
                  <a:lnTo>
                    <a:pt x="2125" y="926"/>
                  </a:lnTo>
                  <a:lnTo>
                    <a:pt x="2091" y="901"/>
                  </a:lnTo>
                  <a:lnTo>
                    <a:pt x="2057" y="879"/>
                  </a:lnTo>
                  <a:lnTo>
                    <a:pt x="2021" y="857"/>
                  </a:lnTo>
                  <a:lnTo>
                    <a:pt x="1985" y="838"/>
                  </a:lnTo>
                  <a:lnTo>
                    <a:pt x="1948" y="820"/>
                  </a:lnTo>
                  <a:lnTo>
                    <a:pt x="1911" y="805"/>
                  </a:lnTo>
                  <a:lnTo>
                    <a:pt x="1874" y="792"/>
                  </a:lnTo>
                  <a:lnTo>
                    <a:pt x="1836" y="780"/>
                  </a:lnTo>
                  <a:lnTo>
                    <a:pt x="1798" y="772"/>
                  </a:lnTo>
                  <a:lnTo>
                    <a:pt x="1759" y="764"/>
                  </a:lnTo>
                  <a:lnTo>
                    <a:pt x="1719" y="760"/>
                  </a:lnTo>
                  <a:lnTo>
                    <a:pt x="1680" y="757"/>
                  </a:lnTo>
                  <a:lnTo>
                    <a:pt x="1641" y="757"/>
                  </a:lnTo>
                  <a:lnTo>
                    <a:pt x="1600" y="759"/>
                  </a:lnTo>
                  <a:lnTo>
                    <a:pt x="1560" y="763"/>
                  </a:lnTo>
                  <a:lnTo>
                    <a:pt x="1560" y="763"/>
                  </a:lnTo>
                  <a:lnTo>
                    <a:pt x="1533" y="767"/>
                  </a:lnTo>
                  <a:lnTo>
                    <a:pt x="1507" y="772"/>
                  </a:lnTo>
                  <a:lnTo>
                    <a:pt x="1481" y="777"/>
                  </a:lnTo>
                  <a:lnTo>
                    <a:pt x="1457" y="784"/>
                  </a:lnTo>
                  <a:lnTo>
                    <a:pt x="1432" y="791"/>
                  </a:lnTo>
                  <a:lnTo>
                    <a:pt x="1409" y="799"/>
                  </a:lnTo>
                  <a:lnTo>
                    <a:pt x="1386" y="808"/>
                  </a:lnTo>
                  <a:lnTo>
                    <a:pt x="1364" y="817"/>
                  </a:lnTo>
                  <a:lnTo>
                    <a:pt x="1341" y="828"/>
                  </a:lnTo>
                  <a:lnTo>
                    <a:pt x="1321" y="839"/>
                  </a:lnTo>
                  <a:lnTo>
                    <a:pt x="1301" y="851"/>
                  </a:lnTo>
                  <a:lnTo>
                    <a:pt x="1282" y="862"/>
                  </a:lnTo>
                  <a:lnTo>
                    <a:pt x="1263" y="876"/>
                  </a:lnTo>
                  <a:lnTo>
                    <a:pt x="1245" y="891"/>
                  </a:lnTo>
                  <a:lnTo>
                    <a:pt x="1229" y="905"/>
                  </a:lnTo>
                  <a:lnTo>
                    <a:pt x="1213" y="920"/>
                  </a:lnTo>
                  <a:lnTo>
                    <a:pt x="1198" y="936"/>
                  </a:lnTo>
                  <a:lnTo>
                    <a:pt x="1184" y="953"/>
                  </a:lnTo>
                  <a:lnTo>
                    <a:pt x="1172" y="970"/>
                  </a:lnTo>
                  <a:lnTo>
                    <a:pt x="1159" y="989"/>
                  </a:lnTo>
                  <a:lnTo>
                    <a:pt x="1149" y="1007"/>
                  </a:lnTo>
                  <a:lnTo>
                    <a:pt x="1139" y="1027"/>
                  </a:lnTo>
                  <a:lnTo>
                    <a:pt x="1130" y="1047"/>
                  </a:lnTo>
                  <a:lnTo>
                    <a:pt x="1124" y="1068"/>
                  </a:lnTo>
                  <a:lnTo>
                    <a:pt x="1118" y="1089"/>
                  </a:lnTo>
                  <a:lnTo>
                    <a:pt x="1112" y="1111"/>
                  </a:lnTo>
                  <a:lnTo>
                    <a:pt x="1109" y="1133"/>
                  </a:lnTo>
                  <a:lnTo>
                    <a:pt x="1107" y="1157"/>
                  </a:lnTo>
                  <a:lnTo>
                    <a:pt x="1106" y="1181"/>
                  </a:lnTo>
                  <a:lnTo>
                    <a:pt x="1106" y="1206"/>
                  </a:lnTo>
                  <a:lnTo>
                    <a:pt x="1108" y="1232"/>
                  </a:lnTo>
                  <a:lnTo>
                    <a:pt x="1111" y="1258"/>
                  </a:lnTo>
                  <a:lnTo>
                    <a:pt x="1111" y="1258"/>
                  </a:lnTo>
                  <a:close/>
                </a:path>
              </a:pathLst>
            </a:custGeom>
            <a:solidFill>
              <a:schemeClr val="accent6">
                <a:lumMod val="60000"/>
                <a:lumOff val="4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633"/>
            <p:cNvSpPr>
              <a:spLocks noEditPoints="1"/>
            </p:cNvSpPr>
            <p:nvPr/>
          </p:nvSpPr>
          <p:spPr bwMode="auto">
            <a:xfrm flipH="1">
              <a:off x="10670986" y="5708192"/>
              <a:ext cx="1194006" cy="936475"/>
            </a:xfrm>
            <a:custGeom>
              <a:avLst/>
              <a:gdLst>
                <a:gd name="T0" fmla="*/ 110 w 4121"/>
                <a:gd name="T1" fmla="*/ 1849 h 3773"/>
                <a:gd name="T2" fmla="*/ 560 w 4121"/>
                <a:gd name="T3" fmla="*/ 1428 h 3773"/>
                <a:gd name="T4" fmla="*/ 583 w 4121"/>
                <a:gd name="T5" fmla="*/ 1171 h 3773"/>
                <a:gd name="T6" fmla="*/ 746 w 4121"/>
                <a:gd name="T7" fmla="*/ 811 h 3773"/>
                <a:gd name="T8" fmla="*/ 1073 w 4121"/>
                <a:gd name="T9" fmla="*/ 587 h 3773"/>
                <a:gd name="T10" fmla="*/ 1434 w 4121"/>
                <a:gd name="T11" fmla="*/ 536 h 3773"/>
                <a:gd name="T12" fmla="*/ 1747 w 4121"/>
                <a:gd name="T13" fmla="*/ 641 h 3773"/>
                <a:gd name="T14" fmla="*/ 1886 w 4121"/>
                <a:gd name="T15" fmla="*/ 460 h 3773"/>
                <a:gd name="T16" fmla="*/ 2248 w 4121"/>
                <a:gd name="T17" fmla="*/ 88 h 3773"/>
                <a:gd name="T18" fmla="*/ 2495 w 4121"/>
                <a:gd name="T19" fmla="*/ 10 h 3773"/>
                <a:gd name="T20" fmla="*/ 2907 w 4121"/>
                <a:gd name="T21" fmla="*/ 49 h 3773"/>
                <a:gd name="T22" fmla="*/ 3156 w 4121"/>
                <a:gd name="T23" fmla="*/ 193 h 3773"/>
                <a:gd name="T24" fmla="*/ 3365 w 4121"/>
                <a:gd name="T25" fmla="*/ 470 h 3773"/>
                <a:gd name="T26" fmla="*/ 3429 w 4121"/>
                <a:gd name="T27" fmla="*/ 832 h 3773"/>
                <a:gd name="T28" fmla="*/ 3490 w 4121"/>
                <a:gd name="T29" fmla="*/ 1036 h 3773"/>
                <a:gd name="T30" fmla="*/ 3782 w 4121"/>
                <a:gd name="T31" fmla="*/ 1191 h 3773"/>
                <a:gd name="T32" fmla="*/ 4026 w 4121"/>
                <a:gd name="T33" fmla="*/ 1489 h 3773"/>
                <a:gd name="T34" fmla="*/ 4121 w 4121"/>
                <a:gd name="T35" fmla="*/ 1914 h 3773"/>
                <a:gd name="T36" fmla="*/ 3972 w 4121"/>
                <a:gd name="T37" fmla="*/ 2367 h 3773"/>
                <a:gd name="T38" fmla="*/ 3542 w 4121"/>
                <a:gd name="T39" fmla="*/ 2710 h 3773"/>
                <a:gd name="T40" fmla="*/ 3229 w 4121"/>
                <a:gd name="T41" fmla="*/ 2775 h 3773"/>
                <a:gd name="T42" fmla="*/ 3084 w 4121"/>
                <a:gd name="T43" fmla="*/ 3035 h 3773"/>
                <a:gd name="T44" fmla="*/ 2956 w 4121"/>
                <a:gd name="T45" fmla="*/ 3335 h 3773"/>
                <a:gd name="T46" fmla="*/ 3193 w 4121"/>
                <a:gd name="T47" fmla="*/ 3633 h 3773"/>
                <a:gd name="T48" fmla="*/ 3453 w 4121"/>
                <a:gd name="T49" fmla="*/ 3773 h 3773"/>
                <a:gd name="T50" fmla="*/ 3054 w 4121"/>
                <a:gd name="T51" fmla="*/ 3729 h 3773"/>
                <a:gd name="T52" fmla="*/ 2410 w 4121"/>
                <a:gd name="T53" fmla="*/ 3499 h 3773"/>
                <a:gd name="T54" fmla="*/ 2109 w 4121"/>
                <a:gd name="T55" fmla="*/ 3497 h 3773"/>
                <a:gd name="T56" fmla="*/ 1823 w 4121"/>
                <a:gd name="T57" fmla="*/ 3388 h 3773"/>
                <a:gd name="T58" fmla="*/ 1593 w 4121"/>
                <a:gd name="T59" fmla="*/ 3191 h 3773"/>
                <a:gd name="T60" fmla="*/ 1326 w 4121"/>
                <a:gd name="T61" fmla="*/ 3176 h 3773"/>
                <a:gd name="T62" fmla="*/ 985 w 4121"/>
                <a:gd name="T63" fmla="*/ 3235 h 3773"/>
                <a:gd name="T64" fmla="*/ 494 w 4121"/>
                <a:gd name="T65" fmla="*/ 3108 h 3773"/>
                <a:gd name="T66" fmla="*/ 233 w 4121"/>
                <a:gd name="T67" fmla="*/ 2898 h 3773"/>
                <a:gd name="T68" fmla="*/ 14 w 4121"/>
                <a:gd name="T69" fmla="*/ 2438 h 3773"/>
                <a:gd name="T70" fmla="*/ 2151 w 4121"/>
                <a:gd name="T71" fmla="*/ 2671 h 3773"/>
                <a:gd name="T72" fmla="*/ 2319 w 4121"/>
                <a:gd name="T73" fmla="*/ 2762 h 3773"/>
                <a:gd name="T74" fmla="*/ 2475 w 4121"/>
                <a:gd name="T75" fmla="*/ 2675 h 3773"/>
                <a:gd name="T76" fmla="*/ 2486 w 4121"/>
                <a:gd name="T77" fmla="*/ 2501 h 3773"/>
                <a:gd name="T78" fmla="*/ 2327 w 4121"/>
                <a:gd name="T79" fmla="*/ 2397 h 3773"/>
                <a:gd name="T80" fmla="*/ 2163 w 4121"/>
                <a:gd name="T81" fmla="*/ 2467 h 3773"/>
                <a:gd name="T82" fmla="*/ 1455 w 4121"/>
                <a:gd name="T83" fmla="*/ 1532 h 3773"/>
                <a:gd name="T84" fmla="*/ 1584 w 4121"/>
                <a:gd name="T85" fmla="*/ 1806 h 3773"/>
                <a:gd name="T86" fmla="*/ 1940 w 4121"/>
                <a:gd name="T87" fmla="*/ 2045 h 3773"/>
                <a:gd name="T88" fmla="*/ 2287 w 4121"/>
                <a:gd name="T89" fmla="*/ 2229 h 3773"/>
                <a:gd name="T90" fmla="*/ 2132 w 4121"/>
                <a:gd name="T91" fmla="*/ 1968 h 3773"/>
                <a:gd name="T92" fmla="*/ 1812 w 4121"/>
                <a:gd name="T93" fmla="*/ 1667 h 3773"/>
                <a:gd name="T94" fmla="*/ 1749 w 4121"/>
                <a:gd name="T95" fmla="*/ 1426 h 3773"/>
                <a:gd name="T96" fmla="*/ 1845 w 4121"/>
                <a:gd name="T97" fmla="*/ 1328 h 3773"/>
                <a:gd name="T98" fmla="*/ 2007 w 4121"/>
                <a:gd name="T99" fmla="*/ 1372 h 3773"/>
                <a:gd name="T100" fmla="*/ 2072 w 4121"/>
                <a:gd name="T101" fmla="*/ 1546 h 3773"/>
                <a:gd name="T102" fmla="*/ 2003 w 4121"/>
                <a:gd name="T103" fmla="*/ 1651 h 3773"/>
                <a:gd name="T104" fmla="*/ 2114 w 4121"/>
                <a:gd name="T105" fmla="*/ 1721 h 3773"/>
                <a:gd name="T106" fmla="*/ 2254 w 4121"/>
                <a:gd name="T107" fmla="*/ 1704 h 3773"/>
                <a:gd name="T108" fmla="*/ 2345 w 4121"/>
                <a:gd name="T109" fmla="*/ 1535 h 3773"/>
                <a:gd name="T110" fmla="*/ 2289 w 4121"/>
                <a:gd name="T111" fmla="*/ 1377 h 3773"/>
                <a:gd name="T112" fmla="*/ 2119 w 4121"/>
                <a:gd name="T113" fmla="*/ 1243 h 3773"/>
                <a:gd name="T114" fmla="*/ 1829 w 4121"/>
                <a:gd name="T115" fmla="*/ 1204 h 3773"/>
                <a:gd name="T116" fmla="*/ 1585 w 4121"/>
                <a:gd name="T117" fmla="*/ 1262 h 3773"/>
                <a:gd name="T118" fmla="*/ 1468 w 4121"/>
                <a:gd name="T119" fmla="*/ 1373 h 3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21" h="3773">
                  <a:moveTo>
                    <a:pt x="1" y="2252"/>
                  </a:moveTo>
                  <a:lnTo>
                    <a:pt x="1" y="2252"/>
                  </a:lnTo>
                  <a:lnTo>
                    <a:pt x="4" y="2205"/>
                  </a:lnTo>
                  <a:lnTo>
                    <a:pt x="9" y="2158"/>
                  </a:lnTo>
                  <a:lnTo>
                    <a:pt x="17" y="2113"/>
                  </a:lnTo>
                  <a:lnTo>
                    <a:pt x="27" y="2067"/>
                  </a:lnTo>
                  <a:lnTo>
                    <a:pt x="40" y="2022"/>
                  </a:lnTo>
                  <a:lnTo>
                    <a:pt x="54" y="1978"/>
                  </a:lnTo>
                  <a:lnTo>
                    <a:pt x="71" y="1934"/>
                  </a:lnTo>
                  <a:lnTo>
                    <a:pt x="89" y="1891"/>
                  </a:lnTo>
                  <a:lnTo>
                    <a:pt x="110" y="1849"/>
                  </a:lnTo>
                  <a:lnTo>
                    <a:pt x="134" y="1809"/>
                  </a:lnTo>
                  <a:lnTo>
                    <a:pt x="159" y="1769"/>
                  </a:lnTo>
                  <a:lnTo>
                    <a:pt x="187" y="1730"/>
                  </a:lnTo>
                  <a:lnTo>
                    <a:pt x="216" y="1694"/>
                  </a:lnTo>
                  <a:lnTo>
                    <a:pt x="246" y="1658"/>
                  </a:lnTo>
                  <a:lnTo>
                    <a:pt x="280" y="1623"/>
                  </a:lnTo>
                  <a:lnTo>
                    <a:pt x="314" y="1590"/>
                  </a:lnTo>
                  <a:lnTo>
                    <a:pt x="314" y="1590"/>
                  </a:lnTo>
                  <a:lnTo>
                    <a:pt x="530" y="1443"/>
                  </a:lnTo>
                  <a:lnTo>
                    <a:pt x="530" y="1443"/>
                  </a:lnTo>
                  <a:lnTo>
                    <a:pt x="560" y="1428"/>
                  </a:lnTo>
                  <a:lnTo>
                    <a:pt x="592" y="1415"/>
                  </a:lnTo>
                  <a:lnTo>
                    <a:pt x="592" y="1415"/>
                  </a:lnTo>
                  <a:lnTo>
                    <a:pt x="584" y="1373"/>
                  </a:lnTo>
                  <a:lnTo>
                    <a:pt x="578" y="1332"/>
                  </a:lnTo>
                  <a:lnTo>
                    <a:pt x="577" y="1310"/>
                  </a:lnTo>
                  <a:lnTo>
                    <a:pt x="576" y="1289"/>
                  </a:lnTo>
                  <a:lnTo>
                    <a:pt x="576" y="1268"/>
                  </a:lnTo>
                  <a:lnTo>
                    <a:pt x="576" y="1247"/>
                  </a:lnTo>
                  <a:lnTo>
                    <a:pt x="576" y="1247"/>
                  </a:lnTo>
                  <a:lnTo>
                    <a:pt x="578" y="1209"/>
                  </a:lnTo>
                  <a:lnTo>
                    <a:pt x="583" y="1171"/>
                  </a:lnTo>
                  <a:lnTo>
                    <a:pt x="589" y="1133"/>
                  </a:lnTo>
                  <a:lnTo>
                    <a:pt x="597" y="1097"/>
                  </a:lnTo>
                  <a:lnTo>
                    <a:pt x="607" y="1062"/>
                  </a:lnTo>
                  <a:lnTo>
                    <a:pt x="620" y="1027"/>
                  </a:lnTo>
                  <a:lnTo>
                    <a:pt x="633" y="994"/>
                  </a:lnTo>
                  <a:lnTo>
                    <a:pt x="648" y="960"/>
                  </a:lnTo>
                  <a:lnTo>
                    <a:pt x="664" y="929"/>
                  </a:lnTo>
                  <a:lnTo>
                    <a:pt x="682" y="898"/>
                  </a:lnTo>
                  <a:lnTo>
                    <a:pt x="703" y="869"/>
                  </a:lnTo>
                  <a:lnTo>
                    <a:pt x="724" y="839"/>
                  </a:lnTo>
                  <a:lnTo>
                    <a:pt x="746" y="811"/>
                  </a:lnTo>
                  <a:lnTo>
                    <a:pt x="770" y="784"/>
                  </a:lnTo>
                  <a:lnTo>
                    <a:pt x="796" y="759"/>
                  </a:lnTo>
                  <a:lnTo>
                    <a:pt x="823" y="735"/>
                  </a:lnTo>
                  <a:lnTo>
                    <a:pt x="850" y="712"/>
                  </a:lnTo>
                  <a:lnTo>
                    <a:pt x="879" y="689"/>
                  </a:lnTo>
                  <a:lnTo>
                    <a:pt x="909" y="669"/>
                  </a:lnTo>
                  <a:lnTo>
                    <a:pt x="939" y="649"/>
                  </a:lnTo>
                  <a:lnTo>
                    <a:pt x="972" y="632"/>
                  </a:lnTo>
                  <a:lnTo>
                    <a:pt x="1004" y="616"/>
                  </a:lnTo>
                  <a:lnTo>
                    <a:pt x="1038" y="600"/>
                  </a:lnTo>
                  <a:lnTo>
                    <a:pt x="1073" y="587"/>
                  </a:lnTo>
                  <a:lnTo>
                    <a:pt x="1108" y="574"/>
                  </a:lnTo>
                  <a:lnTo>
                    <a:pt x="1143" y="564"/>
                  </a:lnTo>
                  <a:lnTo>
                    <a:pt x="1180" y="554"/>
                  </a:lnTo>
                  <a:lnTo>
                    <a:pt x="1218" y="547"/>
                  </a:lnTo>
                  <a:lnTo>
                    <a:pt x="1255" y="541"/>
                  </a:lnTo>
                  <a:lnTo>
                    <a:pt x="1293" y="537"/>
                  </a:lnTo>
                  <a:lnTo>
                    <a:pt x="1332" y="534"/>
                  </a:lnTo>
                  <a:lnTo>
                    <a:pt x="1371" y="533"/>
                  </a:lnTo>
                  <a:lnTo>
                    <a:pt x="1371" y="533"/>
                  </a:lnTo>
                  <a:lnTo>
                    <a:pt x="1403" y="534"/>
                  </a:lnTo>
                  <a:lnTo>
                    <a:pt x="1434" y="536"/>
                  </a:lnTo>
                  <a:lnTo>
                    <a:pt x="1464" y="539"/>
                  </a:lnTo>
                  <a:lnTo>
                    <a:pt x="1495" y="545"/>
                  </a:lnTo>
                  <a:lnTo>
                    <a:pt x="1525" y="550"/>
                  </a:lnTo>
                  <a:lnTo>
                    <a:pt x="1554" y="558"/>
                  </a:lnTo>
                  <a:lnTo>
                    <a:pt x="1583" y="566"/>
                  </a:lnTo>
                  <a:lnTo>
                    <a:pt x="1612" y="576"/>
                  </a:lnTo>
                  <a:lnTo>
                    <a:pt x="1640" y="587"/>
                  </a:lnTo>
                  <a:lnTo>
                    <a:pt x="1667" y="599"/>
                  </a:lnTo>
                  <a:lnTo>
                    <a:pt x="1694" y="612"/>
                  </a:lnTo>
                  <a:lnTo>
                    <a:pt x="1721" y="626"/>
                  </a:lnTo>
                  <a:lnTo>
                    <a:pt x="1747" y="641"/>
                  </a:lnTo>
                  <a:lnTo>
                    <a:pt x="1772" y="657"/>
                  </a:lnTo>
                  <a:lnTo>
                    <a:pt x="1796" y="674"/>
                  </a:lnTo>
                  <a:lnTo>
                    <a:pt x="1820" y="693"/>
                  </a:lnTo>
                  <a:lnTo>
                    <a:pt x="1820" y="693"/>
                  </a:lnTo>
                  <a:lnTo>
                    <a:pt x="1824" y="658"/>
                  </a:lnTo>
                  <a:lnTo>
                    <a:pt x="1831" y="623"/>
                  </a:lnTo>
                  <a:lnTo>
                    <a:pt x="1839" y="590"/>
                  </a:lnTo>
                  <a:lnTo>
                    <a:pt x="1849" y="556"/>
                  </a:lnTo>
                  <a:lnTo>
                    <a:pt x="1859" y="524"/>
                  </a:lnTo>
                  <a:lnTo>
                    <a:pt x="1872" y="492"/>
                  </a:lnTo>
                  <a:lnTo>
                    <a:pt x="1886" y="460"/>
                  </a:lnTo>
                  <a:lnTo>
                    <a:pt x="1901" y="429"/>
                  </a:lnTo>
                  <a:lnTo>
                    <a:pt x="1918" y="399"/>
                  </a:lnTo>
                  <a:lnTo>
                    <a:pt x="1935" y="369"/>
                  </a:lnTo>
                  <a:lnTo>
                    <a:pt x="1956" y="340"/>
                  </a:lnTo>
                  <a:lnTo>
                    <a:pt x="1976" y="312"/>
                  </a:lnTo>
                  <a:lnTo>
                    <a:pt x="1998" y="284"/>
                  </a:lnTo>
                  <a:lnTo>
                    <a:pt x="2022" y="258"/>
                  </a:lnTo>
                  <a:lnTo>
                    <a:pt x="2047" y="234"/>
                  </a:lnTo>
                  <a:lnTo>
                    <a:pt x="2072" y="209"/>
                  </a:lnTo>
                  <a:lnTo>
                    <a:pt x="2072" y="209"/>
                  </a:lnTo>
                  <a:lnTo>
                    <a:pt x="2248" y="88"/>
                  </a:lnTo>
                  <a:lnTo>
                    <a:pt x="2248" y="88"/>
                  </a:lnTo>
                  <a:lnTo>
                    <a:pt x="2272" y="77"/>
                  </a:lnTo>
                  <a:lnTo>
                    <a:pt x="2297" y="66"/>
                  </a:lnTo>
                  <a:lnTo>
                    <a:pt x="2320" y="56"/>
                  </a:lnTo>
                  <a:lnTo>
                    <a:pt x="2345" y="47"/>
                  </a:lnTo>
                  <a:lnTo>
                    <a:pt x="2370" y="39"/>
                  </a:lnTo>
                  <a:lnTo>
                    <a:pt x="2394" y="32"/>
                  </a:lnTo>
                  <a:lnTo>
                    <a:pt x="2419" y="25"/>
                  </a:lnTo>
                  <a:lnTo>
                    <a:pt x="2444" y="19"/>
                  </a:lnTo>
                  <a:lnTo>
                    <a:pt x="2469" y="14"/>
                  </a:lnTo>
                  <a:lnTo>
                    <a:pt x="2495" y="10"/>
                  </a:lnTo>
                  <a:lnTo>
                    <a:pt x="2520" y="6"/>
                  </a:lnTo>
                  <a:lnTo>
                    <a:pt x="2546" y="4"/>
                  </a:lnTo>
                  <a:lnTo>
                    <a:pt x="2573" y="1"/>
                  </a:lnTo>
                  <a:lnTo>
                    <a:pt x="2598" y="0"/>
                  </a:lnTo>
                  <a:lnTo>
                    <a:pt x="2624" y="0"/>
                  </a:lnTo>
                  <a:lnTo>
                    <a:pt x="2651" y="0"/>
                  </a:lnTo>
                  <a:lnTo>
                    <a:pt x="2651" y="0"/>
                  </a:lnTo>
                  <a:lnTo>
                    <a:pt x="2855" y="33"/>
                  </a:lnTo>
                  <a:lnTo>
                    <a:pt x="2855" y="33"/>
                  </a:lnTo>
                  <a:lnTo>
                    <a:pt x="2881" y="40"/>
                  </a:lnTo>
                  <a:lnTo>
                    <a:pt x="2907" y="49"/>
                  </a:lnTo>
                  <a:lnTo>
                    <a:pt x="2932" y="59"/>
                  </a:lnTo>
                  <a:lnTo>
                    <a:pt x="2956" y="68"/>
                  </a:lnTo>
                  <a:lnTo>
                    <a:pt x="2980" y="79"/>
                  </a:lnTo>
                  <a:lnTo>
                    <a:pt x="3003" y="91"/>
                  </a:lnTo>
                  <a:lnTo>
                    <a:pt x="3027" y="104"/>
                  </a:lnTo>
                  <a:lnTo>
                    <a:pt x="3049" y="117"/>
                  </a:lnTo>
                  <a:lnTo>
                    <a:pt x="3072" y="130"/>
                  </a:lnTo>
                  <a:lnTo>
                    <a:pt x="3093" y="145"/>
                  </a:lnTo>
                  <a:lnTo>
                    <a:pt x="3114" y="160"/>
                  </a:lnTo>
                  <a:lnTo>
                    <a:pt x="3136" y="176"/>
                  </a:lnTo>
                  <a:lnTo>
                    <a:pt x="3156" y="193"/>
                  </a:lnTo>
                  <a:lnTo>
                    <a:pt x="3175" y="210"/>
                  </a:lnTo>
                  <a:lnTo>
                    <a:pt x="3195" y="228"/>
                  </a:lnTo>
                  <a:lnTo>
                    <a:pt x="3214" y="248"/>
                  </a:lnTo>
                  <a:lnTo>
                    <a:pt x="3214" y="248"/>
                  </a:lnTo>
                  <a:lnTo>
                    <a:pt x="3240" y="276"/>
                  </a:lnTo>
                  <a:lnTo>
                    <a:pt x="3266" y="306"/>
                  </a:lnTo>
                  <a:lnTo>
                    <a:pt x="3288" y="337"/>
                  </a:lnTo>
                  <a:lnTo>
                    <a:pt x="3311" y="369"/>
                  </a:lnTo>
                  <a:lnTo>
                    <a:pt x="3330" y="402"/>
                  </a:lnTo>
                  <a:lnTo>
                    <a:pt x="3349" y="436"/>
                  </a:lnTo>
                  <a:lnTo>
                    <a:pt x="3365" y="470"/>
                  </a:lnTo>
                  <a:lnTo>
                    <a:pt x="3379" y="506"/>
                  </a:lnTo>
                  <a:lnTo>
                    <a:pt x="3393" y="541"/>
                  </a:lnTo>
                  <a:lnTo>
                    <a:pt x="3404" y="578"/>
                  </a:lnTo>
                  <a:lnTo>
                    <a:pt x="3413" y="615"/>
                  </a:lnTo>
                  <a:lnTo>
                    <a:pt x="3421" y="653"/>
                  </a:lnTo>
                  <a:lnTo>
                    <a:pt x="3426" y="690"/>
                  </a:lnTo>
                  <a:lnTo>
                    <a:pt x="3430" y="728"/>
                  </a:lnTo>
                  <a:lnTo>
                    <a:pt x="3431" y="766"/>
                  </a:lnTo>
                  <a:lnTo>
                    <a:pt x="3431" y="805"/>
                  </a:lnTo>
                  <a:lnTo>
                    <a:pt x="3431" y="805"/>
                  </a:lnTo>
                  <a:lnTo>
                    <a:pt x="3429" y="832"/>
                  </a:lnTo>
                  <a:lnTo>
                    <a:pt x="3426" y="859"/>
                  </a:lnTo>
                  <a:lnTo>
                    <a:pt x="3423" y="886"/>
                  </a:lnTo>
                  <a:lnTo>
                    <a:pt x="3418" y="912"/>
                  </a:lnTo>
                  <a:lnTo>
                    <a:pt x="3413" y="939"/>
                  </a:lnTo>
                  <a:lnTo>
                    <a:pt x="3407" y="965"/>
                  </a:lnTo>
                  <a:lnTo>
                    <a:pt x="3399" y="991"/>
                  </a:lnTo>
                  <a:lnTo>
                    <a:pt x="3392" y="1016"/>
                  </a:lnTo>
                  <a:lnTo>
                    <a:pt x="3392" y="1016"/>
                  </a:lnTo>
                  <a:lnTo>
                    <a:pt x="3460" y="1027"/>
                  </a:lnTo>
                  <a:lnTo>
                    <a:pt x="3460" y="1027"/>
                  </a:lnTo>
                  <a:lnTo>
                    <a:pt x="3490" y="1036"/>
                  </a:lnTo>
                  <a:lnTo>
                    <a:pt x="3519" y="1046"/>
                  </a:lnTo>
                  <a:lnTo>
                    <a:pt x="3547" y="1058"/>
                  </a:lnTo>
                  <a:lnTo>
                    <a:pt x="3576" y="1068"/>
                  </a:lnTo>
                  <a:lnTo>
                    <a:pt x="3604" y="1081"/>
                  </a:lnTo>
                  <a:lnTo>
                    <a:pt x="3630" y="1094"/>
                  </a:lnTo>
                  <a:lnTo>
                    <a:pt x="3657" y="1108"/>
                  </a:lnTo>
                  <a:lnTo>
                    <a:pt x="3683" y="1123"/>
                  </a:lnTo>
                  <a:lnTo>
                    <a:pt x="3708" y="1140"/>
                  </a:lnTo>
                  <a:lnTo>
                    <a:pt x="3734" y="1156"/>
                  </a:lnTo>
                  <a:lnTo>
                    <a:pt x="3757" y="1173"/>
                  </a:lnTo>
                  <a:lnTo>
                    <a:pt x="3782" y="1191"/>
                  </a:lnTo>
                  <a:lnTo>
                    <a:pt x="3805" y="1211"/>
                  </a:lnTo>
                  <a:lnTo>
                    <a:pt x="3828" y="1231"/>
                  </a:lnTo>
                  <a:lnTo>
                    <a:pt x="3850" y="1252"/>
                  </a:lnTo>
                  <a:lnTo>
                    <a:pt x="3872" y="1274"/>
                  </a:lnTo>
                  <a:lnTo>
                    <a:pt x="3872" y="1274"/>
                  </a:lnTo>
                  <a:lnTo>
                    <a:pt x="3902" y="1306"/>
                  </a:lnTo>
                  <a:lnTo>
                    <a:pt x="3931" y="1340"/>
                  </a:lnTo>
                  <a:lnTo>
                    <a:pt x="3958" y="1376"/>
                  </a:lnTo>
                  <a:lnTo>
                    <a:pt x="3983" y="1413"/>
                  </a:lnTo>
                  <a:lnTo>
                    <a:pt x="4005" y="1451"/>
                  </a:lnTo>
                  <a:lnTo>
                    <a:pt x="4026" y="1489"/>
                  </a:lnTo>
                  <a:lnTo>
                    <a:pt x="4046" y="1529"/>
                  </a:lnTo>
                  <a:lnTo>
                    <a:pt x="4062" y="1569"/>
                  </a:lnTo>
                  <a:lnTo>
                    <a:pt x="4077" y="1610"/>
                  </a:lnTo>
                  <a:lnTo>
                    <a:pt x="4089" y="1653"/>
                  </a:lnTo>
                  <a:lnTo>
                    <a:pt x="4101" y="1696"/>
                  </a:lnTo>
                  <a:lnTo>
                    <a:pt x="4108" y="1738"/>
                  </a:lnTo>
                  <a:lnTo>
                    <a:pt x="4115" y="1782"/>
                  </a:lnTo>
                  <a:lnTo>
                    <a:pt x="4118" y="1825"/>
                  </a:lnTo>
                  <a:lnTo>
                    <a:pt x="4121" y="1870"/>
                  </a:lnTo>
                  <a:lnTo>
                    <a:pt x="4121" y="1914"/>
                  </a:lnTo>
                  <a:lnTo>
                    <a:pt x="4121" y="1914"/>
                  </a:lnTo>
                  <a:lnTo>
                    <a:pt x="4117" y="1957"/>
                  </a:lnTo>
                  <a:lnTo>
                    <a:pt x="4113" y="2001"/>
                  </a:lnTo>
                  <a:lnTo>
                    <a:pt x="4105" y="2045"/>
                  </a:lnTo>
                  <a:lnTo>
                    <a:pt x="4096" y="2088"/>
                  </a:lnTo>
                  <a:lnTo>
                    <a:pt x="4085" y="2130"/>
                  </a:lnTo>
                  <a:lnTo>
                    <a:pt x="4070" y="2171"/>
                  </a:lnTo>
                  <a:lnTo>
                    <a:pt x="4055" y="2212"/>
                  </a:lnTo>
                  <a:lnTo>
                    <a:pt x="4038" y="2252"/>
                  </a:lnTo>
                  <a:lnTo>
                    <a:pt x="4018" y="2292"/>
                  </a:lnTo>
                  <a:lnTo>
                    <a:pt x="3996" y="2330"/>
                  </a:lnTo>
                  <a:lnTo>
                    <a:pt x="3972" y="2367"/>
                  </a:lnTo>
                  <a:lnTo>
                    <a:pt x="3947" y="2403"/>
                  </a:lnTo>
                  <a:lnTo>
                    <a:pt x="3919" y="2439"/>
                  </a:lnTo>
                  <a:lnTo>
                    <a:pt x="3890" y="2472"/>
                  </a:lnTo>
                  <a:lnTo>
                    <a:pt x="3858" y="2505"/>
                  </a:lnTo>
                  <a:lnTo>
                    <a:pt x="3826" y="2535"/>
                  </a:lnTo>
                  <a:lnTo>
                    <a:pt x="3826" y="2535"/>
                  </a:lnTo>
                  <a:lnTo>
                    <a:pt x="3623" y="2674"/>
                  </a:lnTo>
                  <a:lnTo>
                    <a:pt x="3623" y="2674"/>
                  </a:lnTo>
                  <a:lnTo>
                    <a:pt x="3597" y="2687"/>
                  </a:lnTo>
                  <a:lnTo>
                    <a:pt x="3569" y="2699"/>
                  </a:lnTo>
                  <a:lnTo>
                    <a:pt x="3542" y="2710"/>
                  </a:lnTo>
                  <a:lnTo>
                    <a:pt x="3515" y="2719"/>
                  </a:lnTo>
                  <a:lnTo>
                    <a:pt x="3487" y="2729"/>
                  </a:lnTo>
                  <a:lnTo>
                    <a:pt x="3459" y="2738"/>
                  </a:lnTo>
                  <a:lnTo>
                    <a:pt x="3431" y="2745"/>
                  </a:lnTo>
                  <a:lnTo>
                    <a:pt x="3403" y="2752"/>
                  </a:lnTo>
                  <a:lnTo>
                    <a:pt x="3375" y="2758"/>
                  </a:lnTo>
                  <a:lnTo>
                    <a:pt x="3346" y="2763"/>
                  </a:lnTo>
                  <a:lnTo>
                    <a:pt x="3318" y="2767"/>
                  </a:lnTo>
                  <a:lnTo>
                    <a:pt x="3288" y="2770"/>
                  </a:lnTo>
                  <a:lnTo>
                    <a:pt x="3259" y="2772"/>
                  </a:lnTo>
                  <a:lnTo>
                    <a:pt x="3229" y="2775"/>
                  </a:lnTo>
                  <a:lnTo>
                    <a:pt x="3200" y="2775"/>
                  </a:lnTo>
                  <a:lnTo>
                    <a:pt x="3169" y="2775"/>
                  </a:lnTo>
                  <a:lnTo>
                    <a:pt x="3169" y="2775"/>
                  </a:lnTo>
                  <a:lnTo>
                    <a:pt x="3164" y="2808"/>
                  </a:lnTo>
                  <a:lnTo>
                    <a:pt x="3156" y="2842"/>
                  </a:lnTo>
                  <a:lnTo>
                    <a:pt x="3148" y="2875"/>
                  </a:lnTo>
                  <a:lnTo>
                    <a:pt x="3138" y="2907"/>
                  </a:lnTo>
                  <a:lnTo>
                    <a:pt x="3127" y="2940"/>
                  </a:lnTo>
                  <a:lnTo>
                    <a:pt x="3113" y="2972"/>
                  </a:lnTo>
                  <a:lnTo>
                    <a:pt x="3100" y="3003"/>
                  </a:lnTo>
                  <a:lnTo>
                    <a:pt x="3084" y="3035"/>
                  </a:lnTo>
                  <a:lnTo>
                    <a:pt x="3068" y="3065"/>
                  </a:lnTo>
                  <a:lnTo>
                    <a:pt x="3051" y="3094"/>
                  </a:lnTo>
                  <a:lnTo>
                    <a:pt x="3031" y="3123"/>
                  </a:lnTo>
                  <a:lnTo>
                    <a:pt x="3011" y="3151"/>
                  </a:lnTo>
                  <a:lnTo>
                    <a:pt x="2990" y="3178"/>
                  </a:lnTo>
                  <a:lnTo>
                    <a:pt x="2968" y="3205"/>
                  </a:lnTo>
                  <a:lnTo>
                    <a:pt x="2944" y="3231"/>
                  </a:lnTo>
                  <a:lnTo>
                    <a:pt x="2919" y="3256"/>
                  </a:lnTo>
                  <a:lnTo>
                    <a:pt x="2919" y="3256"/>
                  </a:lnTo>
                  <a:lnTo>
                    <a:pt x="2937" y="3296"/>
                  </a:lnTo>
                  <a:lnTo>
                    <a:pt x="2956" y="3335"/>
                  </a:lnTo>
                  <a:lnTo>
                    <a:pt x="2976" y="3371"/>
                  </a:lnTo>
                  <a:lnTo>
                    <a:pt x="2997" y="3405"/>
                  </a:lnTo>
                  <a:lnTo>
                    <a:pt x="3018" y="3438"/>
                  </a:lnTo>
                  <a:lnTo>
                    <a:pt x="3039" y="3468"/>
                  </a:lnTo>
                  <a:lnTo>
                    <a:pt x="3061" y="3497"/>
                  </a:lnTo>
                  <a:lnTo>
                    <a:pt x="3083" y="3523"/>
                  </a:lnTo>
                  <a:lnTo>
                    <a:pt x="3104" y="3549"/>
                  </a:lnTo>
                  <a:lnTo>
                    <a:pt x="3127" y="3572"/>
                  </a:lnTo>
                  <a:lnTo>
                    <a:pt x="3149" y="3594"/>
                  </a:lnTo>
                  <a:lnTo>
                    <a:pt x="3172" y="3614"/>
                  </a:lnTo>
                  <a:lnTo>
                    <a:pt x="3193" y="3633"/>
                  </a:lnTo>
                  <a:lnTo>
                    <a:pt x="3215" y="3650"/>
                  </a:lnTo>
                  <a:lnTo>
                    <a:pt x="3237" y="3667"/>
                  </a:lnTo>
                  <a:lnTo>
                    <a:pt x="3257" y="3681"/>
                  </a:lnTo>
                  <a:lnTo>
                    <a:pt x="3277" y="3694"/>
                  </a:lnTo>
                  <a:lnTo>
                    <a:pt x="3297" y="3706"/>
                  </a:lnTo>
                  <a:lnTo>
                    <a:pt x="3334" y="3727"/>
                  </a:lnTo>
                  <a:lnTo>
                    <a:pt x="3367" y="3743"/>
                  </a:lnTo>
                  <a:lnTo>
                    <a:pt x="3396" y="3755"/>
                  </a:lnTo>
                  <a:lnTo>
                    <a:pt x="3420" y="3764"/>
                  </a:lnTo>
                  <a:lnTo>
                    <a:pt x="3438" y="3770"/>
                  </a:lnTo>
                  <a:lnTo>
                    <a:pt x="3453" y="3773"/>
                  </a:lnTo>
                  <a:lnTo>
                    <a:pt x="3453" y="3773"/>
                  </a:lnTo>
                  <a:lnTo>
                    <a:pt x="3411" y="3772"/>
                  </a:lnTo>
                  <a:lnTo>
                    <a:pt x="3369" y="3770"/>
                  </a:lnTo>
                  <a:lnTo>
                    <a:pt x="3328" y="3768"/>
                  </a:lnTo>
                  <a:lnTo>
                    <a:pt x="3287" y="3765"/>
                  </a:lnTo>
                  <a:lnTo>
                    <a:pt x="3247" y="3760"/>
                  </a:lnTo>
                  <a:lnTo>
                    <a:pt x="3206" y="3755"/>
                  </a:lnTo>
                  <a:lnTo>
                    <a:pt x="3167" y="3750"/>
                  </a:lnTo>
                  <a:lnTo>
                    <a:pt x="3129" y="3743"/>
                  </a:lnTo>
                  <a:lnTo>
                    <a:pt x="3091" y="3737"/>
                  </a:lnTo>
                  <a:lnTo>
                    <a:pt x="3054" y="3729"/>
                  </a:lnTo>
                  <a:lnTo>
                    <a:pt x="2981" y="3713"/>
                  </a:lnTo>
                  <a:lnTo>
                    <a:pt x="2910" y="3696"/>
                  </a:lnTo>
                  <a:lnTo>
                    <a:pt x="2843" y="3676"/>
                  </a:lnTo>
                  <a:lnTo>
                    <a:pt x="2778" y="3656"/>
                  </a:lnTo>
                  <a:lnTo>
                    <a:pt x="2716" y="3634"/>
                  </a:lnTo>
                  <a:lnTo>
                    <a:pt x="2657" y="3611"/>
                  </a:lnTo>
                  <a:lnTo>
                    <a:pt x="2601" y="3589"/>
                  </a:lnTo>
                  <a:lnTo>
                    <a:pt x="2548" y="3566"/>
                  </a:lnTo>
                  <a:lnTo>
                    <a:pt x="2499" y="3543"/>
                  </a:lnTo>
                  <a:lnTo>
                    <a:pt x="2453" y="3521"/>
                  </a:lnTo>
                  <a:lnTo>
                    <a:pt x="2410" y="3499"/>
                  </a:lnTo>
                  <a:lnTo>
                    <a:pt x="2410" y="3499"/>
                  </a:lnTo>
                  <a:lnTo>
                    <a:pt x="2371" y="3503"/>
                  </a:lnTo>
                  <a:lnTo>
                    <a:pt x="2333" y="3507"/>
                  </a:lnTo>
                  <a:lnTo>
                    <a:pt x="2293" y="3509"/>
                  </a:lnTo>
                  <a:lnTo>
                    <a:pt x="2254" y="3510"/>
                  </a:lnTo>
                  <a:lnTo>
                    <a:pt x="2254" y="3510"/>
                  </a:lnTo>
                  <a:lnTo>
                    <a:pt x="2225" y="3509"/>
                  </a:lnTo>
                  <a:lnTo>
                    <a:pt x="2196" y="3508"/>
                  </a:lnTo>
                  <a:lnTo>
                    <a:pt x="2167" y="3506"/>
                  </a:lnTo>
                  <a:lnTo>
                    <a:pt x="2137" y="3501"/>
                  </a:lnTo>
                  <a:lnTo>
                    <a:pt x="2109" y="3497"/>
                  </a:lnTo>
                  <a:lnTo>
                    <a:pt x="2081" y="3492"/>
                  </a:lnTo>
                  <a:lnTo>
                    <a:pt x="2054" y="3485"/>
                  </a:lnTo>
                  <a:lnTo>
                    <a:pt x="2026" y="3478"/>
                  </a:lnTo>
                  <a:lnTo>
                    <a:pt x="1999" y="3470"/>
                  </a:lnTo>
                  <a:lnTo>
                    <a:pt x="1974" y="3460"/>
                  </a:lnTo>
                  <a:lnTo>
                    <a:pt x="1947" y="3451"/>
                  </a:lnTo>
                  <a:lnTo>
                    <a:pt x="1922" y="3440"/>
                  </a:lnTo>
                  <a:lnTo>
                    <a:pt x="1896" y="3428"/>
                  </a:lnTo>
                  <a:lnTo>
                    <a:pt x="1872" y="3416"/>
                  </a:lnTo>
                  <a:lnTo>
                    <a:pt x="1847" y="3402"/>
                  </a:lnTo>
                  <a:lnTo>
                    <a:pt x="1823" y="3388"/>
                  </a:lnTo>
                  <a:lnTo>
                    <a:pt x="1800" y="3374"/>
                  </a:lnTo>
                  <a:lnTo>
                    <a:pt x="1776" y="3359"/>
                  </a:lnTo>
                  <a:lnTo>
                    <a:pt x="1754" y="3343"/>
                  </a:lnTo>
                  <a:lnTo>
                    <a:pt x="1731" y="3325"/>
                  </a:lnTo>
                  <a:lnTo>
                    <a:pt x="1710" y="3308"/>
                  </a:lnTo>
                  <a:lnTo>
                    <a:pt x="1690" y="3290"/>
                  </a:lnTo>
                  <a:lnTo>
                    <a:pt x="1668" y="3271"/>
                  </a:lnTo>
                  <a:lnTo>
                    <a:pt x="1649" y="3252"/>
                  </a:lnTo>
                  <a:lnTo>
                    <a:pt x="1630" y="3232"/>
                  </a:lnTo>
                  <a:lnTo>
                    <a:pt x="1611" y="3212"/>
                  </a:lnTo>
                  <a:lnTo>
                    <a:pt x="1593" y="3191"/>
                  </a:lnTo>
                  <a:lnTo>
                    <a:pt x="1576" y="3170"/>
                  </a:lnTo>
                  <a:lnTo>
                    <a:pt x="1560" y="3147"/>
                  </a:lnTo>
                  <a:lnTo>
                    <a:pt x="1544" y="3126"/>
                  </a:lnTo>
                  <a:lnTo>
                    <a:pt x="1528" y="3102"/>
                  </a:lnTo>
                  <a:lnTo>
                    <a:pt x="1514" y="3079"/>
                  </a:lnTo>
                  <a:lnTo>
                    <a:pt x="1444" y="3127"/>
                  </a:lnTo>
                  <a:lnTo>
                    <a:pt x="1444" y="3127"/>
                  </a:lnTo>
                  <a:lnTo>
                    <a:pt x="1415" y="3141"/>
                  </a:lnTo>
                  <a:lnTo>
                    <a:pt x="1386" y="3154"/>
                  </a:lnTo>
                  <a:lnTo>
                    <a:pt x="1357" y="3165"/>
                  </a:lnTo>
                  <a:lnTo>
                    <a:pt x="1326" y="3176"/>
                  </a:lnTo>
                  <a:lnTo>
                    <a:pt x="1297" y="3187"/>
                  </a:lnTo>
                  <a:lnTo>
                    <a:pt x="1267" y="3196"/>
                  </a:lnTo>
                  <a:lnTo>
                    <a:pt x="1237" y="3204"/>
                  </a:lnTo>
                  <a:lnTo>
                    <a:pt x="1205" y="3211"/>
                  </a:lnTo>
                  <a:lnTo>
                    <a:pt x="1175" y="3217"/>
                  </a:lnTo>
                  <a:lnTo>
                    <a:pt x="1143" y="3223"/>
                  </a:lnTo>
                  <a:lnTo>
                    <a:pt x="1112" y="3227"/>
                  </a:lnTo>
                  <a:lnTo>
                    <a:pt x="1081" y="3230"/>
                  </a:lnTo>
                  <a:lnTo>
                    <a:pt x="1049" y="3232"/>
                  </a:lnTo>
                  <a:lnTo>
                    <a:pt x="1017" y="3235"/>
                  </a:lnTo>
                  <a:lnTo>
                    <a:pt x="985" y="3235"/>
                  </a:lnTo>
                  <a:lnTo>
                    <a:pt x="953" y="3235"/>
                  </a:lnTo>
                  <a:lnTo>
                    <a:pt x="953" y="3235"/>
                  </a:lnTo>
                  <a:lnTo>
                    <a:pt x="704" y="3195"/>
                  </a:lnTo>
                  <a:lnTo>
                    <a:pt x="704" y="3195"/>
                  </a:lnTo>
                  <a:lnTo>
                    <a:pt x="672" y="3185"/>
                  </a:lnTo>
                  <a:lnTo>
                    <a:pt x="641" y="3174"/>
                  </a:lnTo>
                  <a:lnTo>
                    <a:pt x="611" y="3163"/>
                  </a:lnTo>
                  <a:lnTo>
                    <a:pt x="580" y="3150"/>
                  </a:lnTo>
                  <a:lnTo>
                    <a:pt x="551" y="3137"/>
                  </a:lnTo>
                  <a:lnTo>
                    <a:pt x="522" y="3123"/>
                  </a:lnTo>
                  <a:lnTo>
                    <a:pt x="494" y="3108"/>
                  </a:lnTo>
                  <a:lnTo>
                    <a:pt x="466" y="3092"/>
                  </a:lnTo>
                  <a:lnTo>
                    <a:pt x="439" y="3075"/>
                  </a:lnTo>
                  <a:lnTo>
                    <a:pt x="413" y="3057"/>
                  </a:lnTo>
                  <a:lnTo>
                    <a:pt x="386" y="3039"/>
                  </a:lnTo>
                  <a:lnTo>
                    <a:pt x="362" y="3020"/>
                  </a:lnTo>
                  <a:lnTo>
                    <a:pt x="337" y="2999"/>
                  </a:lnTo>
                  <a:lnTo>
                    <a:pt x="312" y="2978"/>
                  </a:lnTo>
                  <a:lnTo>
                    <a:pt x="289" y="2956"/>
                  </a:lnTo>
                  <a:lnTo>
                    <a:pt x="265" y="2932"/>
                  </a:lnTo>
                  <a:lnTo>
                    <a:pt x="265" y="2932"/>
                  </a:lnTo>
                  <a:lnTo>
                    <a:pt x="233" y="2898"/>
                  </a:lnTo>
                  <a:lnTo>
                    <a:pt x="202" y="2861"/>
                  </a:lnTo>
                  <a:lnTo>
                    <a:pt x="174" y="2823"/>
                  </a:lnTo>
                  <a:lnTo>
                    <a:pt x="147" y="2784"/>
                  </a:lnTo>
                  <a:lnTo>
                    <a:pt x="124" y="2744"/>
                  </a:lnTo>
                  <a:lnTo>
                    <a:pt x="101" y="2702"/>
                  </a:lnTo>
                  <a:lnTo>
                    <a:pt x="81" y="2660"/>
                  </a:lnTo>
                  <a:lnTo>
                    <a:pt x="63" y="2617"/>
                  </a:lnTo>
                  <a:lnTo>
                    <a:pt x="47" y="2574"/>
                  </a:lnTo>
                  <a:lnTo>
                    <a:pt x="34" y="2529"/>
                  </a:lnTo>
                  <a:lnTo>
                    <a:pt x="23" y="2484"/>
                  </a:lnTo>
                  <a:lnTo>
                    <a:pt x="14" y="2438"/>
                  </a:lnTo>
                  <a:lnTo>
                    <a:pt x="7" y="2392"/>
                  </a:lnTo>
                  <a:lnTo>
                    <a:pt x="3" y="2346"/>
                  </a:lnTo>
                  <a:lnTo>
                    <a:pt x="0" y="2298"/>
                  </a:lnTo>
                  <a:lnTo>
                    <a:pt x="1" y="2252"/>
                  </a:lnTo>
                  <a:lnTo>
                    <a:pt x="1" y="2252"/>
                  </a:lnTo>
                  <a:close/>
                  <a:moveTo>
                    <a:pt x="2126" y="2602"/>
                  </a:moveTo>
                  <a:lnTo>
                    <a:pt x="2126" y="2602"/>
                  </a:lnTo>
                  <a:lnTo>
                    <a:pt x="2130" y="2620"/>
                  </a:lnTo>
                  <a:lnTo>
                    <a:pt x="2135" y="2637"/>
                  </a:lnTo>
                  <a:lnTo>
                    <a:pt x="2142" y="2655"/>
                  </a:lnTo>
                  <a:lnTo>
                    <a:pt x="2151" y="2671"/>
                  </a:lnTo>
                  <a:lnTo>
                    <a:pt x="2161" y="2685"/>
                  </a:lnTo>
                  <a:lnTo>
                    <a:pt x="2172" y="2699"/>
                  </a:lnTo>
                  <a:lnTo>
                    <a:pt x="2185" y="2712"/>
                  </a:lnTo>
                  <a:lnTo>
                    <a:pt x="2198" y="2724"/>
                  </a:lnTo>
                  <a:lnTo>
                    <a:pt x="2214" y="2734"/>
                  </a:lnTo>
                  <a:lnTo>
                    <a:pt x="2229" y="2742"/>
                  </a:lnTo>
                  <a:lnTo>
                    <a:pt x="2246" y="2750"/>
                  </a:lnTo>
                  <a:lnTo>
                    <a:pt x="2263" y="2755"/>
                  </a:lnTo>
                  <a:lnTo>
                    <a:pt x="2281" y="2758"/>
                  </a:lnTo>
                  <a:lnTo>
                    <a:pt x="2300" y="2762"/>
                  </a:lnTo>
                  <a:lnTo>
                    <a:pt x="2319" y="2762"/>
                  </a:lnTo>
                  <a:lnTo>
                    <a:pt x="2338" y="2759"/>
                  </a:lnTo>
                  <a:lnTo>
                    <a:pt x="2338" y="2759"/>
                  </a:lnTo>
                  <a:lnTo>
                    <a:pt x="2357" y="2756"/>
                  </a:lnTo>
                  <a:lnTo>
                    <a:pt x="2375" y="2752"/>
                  </a:lnTo>
                  <a:lnTo>
                    <a:pt x="2393" y="2744"/>
                  </a:lnTo>
                  <a:lnTo>
                    <a:pt x="2410" y="2737"/>
                  </a:lnTo>
                  <a:lnTo>
                    <a:pt x="2426" y="2726"/>
                  </a:lnTo>
                  <a:lnTo>
                    <a:pt x="2439" y="2715"/>
                  </a:lnTo>
                  <a:lnTo>
                    <a:pt x="2453" y="2703"/>
                  </a:lnTo>
                  <a:lnTo>
                    <a:pt x="2465" y="2689"/>
                  </a:lnTo>
                  <a:lnTo>
                    <a:pt x="2475" y="2675"/>
                  </a:lnTo>
                  <a:lnTo>
                    <a:pt x="2484" y="2659"/>
                  </a:lnTo>
                  <a:lnTo>
                    <a:pt x="2492" y="2643"/>
                  </a:lnTo>
                  <a:lnTo>
                    <a:pt x="2497" y="2627"/>
                  </a:lnTo>
                  <a:lnTo>
                    <a:pt x="2501" y="2609"/>
                  </a:lnTo>
                  <a:lnTo>
                    <a:pt x="2503" y="2591"/>
                  </a:lnTo>
                  <a:lnTo>
                    <a:pt x="2504" y="2573"/>
                  </a:lnTo>
                  <a:lnTo>
                    <a:pt x="2502" y="2554"/>
                  </a:lnTo>
                  <a:lnTo>
                    <a:pt x="2502" y="2554"/>
                  </a:lnTo>
                  <a:lnTo>
                    <a:pt x="2499" y="2536"/>
                  </a:lnTo>
                  <a:lnTo>
                    <a:pt x="2494" y="2518"/>
                  </a:lnTo>
                  <a:lnTo>
                    <a:pt x="2486" y="2501"/>
                  </a:lnTo>
                  <a:lnTo>
                    <a:pt x="2477" y="2485"/>
                  </a:lnTo>
                  <a:lnTo>
                    <a:pt x="2467" y="2471"/>
                  </a:lnTo>
                  <a:lnTo>
                    <a:pt x="2456" y="2457"/>
                  </a:lnTo>
                  <a:lnTo>
                    <a:pt x="2444" y="2444"/>
                  </a:lnTo>
                  <a:lnTo>
                    <a:pt x="2429" y="2433"/>
                  </a:lnTo>
                  <a:lnTo>
                    <a:pt x="2414" y="2424"/>
                  </a:lnTo>
                  <a:lnTo>
                    <a:pt x="2399" y="2415"/>
                  </a:lnTo>
                  <a:lnTo>
                    <a:pt x="2382" y="2408"/>
                  </a:lnTo>
                  <a:lnTo>
                    <a:pt x="2364" y="2403"/>
                  </a:lnTo>
                  <a:lnTo>
                    <a:pt x="2346" y="2399"/>
                  </a:lnTo>
                  <a:lnTo>
                    <a:pt x="2327" y="2397"/>
                  </a:lnTo>
                  <a:lnTo>
                    <a:pt x="2308" y="2397"/>
                  </a:lnTo>
                  <a:lnTo>
                    <a:pt x="2289" y="2398"/>
                  </a:lnTo>
                  <a:lnTo>
                    <a:pt x="2289" y="2398"/>
                  </a:lnTo>
                  <a:lnTo>
                    <a:pt x="2270" y="2401"/>
                  </a:lnTo>
                  <a:lnTo>
                    <a:pt x="2251" y="2406"/>
                  </a:lnTo>
                  <a:lnTo>
                    <a:pt x="2234" y="2413"/>
                  </a:lnTo>
                  <a:lnTo>
                    <a:pt x="2217" y="2421"/>
                  </a:lnTo>
                  <a:lnTo>
                    <a:pt x="2202" y="2431"/>
                  </a:lnTo>
                  <a:lnTo>
                    <a:pt x="2188" y="2442"/>
                  </a:lnTo>
                  <a:lnTo>
                    <a:pt x="2176" y="2454"/>
                  </a:lnTo>
                  <a:lnTo>
                    <a:pt x="2163" y="2467"/>
                  </a:lnTo>
                  <a:lnTo>
                    <a:pt x="2153" y="2482"/>
                  </a:lnTo>
                  <a:lnTo>
                    <a:pt x="2144" y="2497"/>
                  </a:lnTo>
                  <a:lnTo>
                    <a:pt x="2137" y="2513"/>
                  </a:lnTo>
                  <a:lnTo>
                    <a:pt x="2132" y="2529"/>
                  </a:lnTo>
                  <a:lnTo>
                    <a:pt x="2127" y="2547"/>
                  </a:lnTo>
                  <a:lnTo>
                    <a:pt x="2125" y="2565"/>
                  </a:lnTo>
                  <a:lnTo>
                    <a:pt x="2125" y="2583"/>
                  </a:lnTo>
                  <a:lnTo>
                    <a:pt x="2126" y="2602"/>
                  </a:lnTo>
                  <a:lnTo>
                    <a:pt x="2126" y="2602"/>
                  </a:lnTo>
                  <a:close/>
                  <a:moveTo>
                    <a:pt x="1455" y="1532"/>
                  </a:moveTo>
                  <a:lnTo>
                    <a:pt x="1455" y="1532"/>
                  </a:lnTo>
                  <a:lnTo>
                    <a:pt x="1458" y="1551"/>
                  </a:lnTo>
                  <a:lnTo>
                    <a:pt x="1462" y="1572"/>
                  </a:lnTo>
                  <a:lnTo>
                    <a:pt x="1465" y="1590"/>
                  </a:lnTo>
                  <a:lnTo>
                    <a:pt x="1471" y="1608"/>
                  </a:lnTo>
                  <a:lnTo>
                    <a:pt x="1482" y="1643"/>
                  </a:lnTo>
                  <a:lnTo>
                    <a:pt x="1495" y="1675"/>
                  </a:lnTo>
                  <a:lnTo>
                    <a:pt x="1509" y="1705"/>
                  </a:lnTo>
                  <a:lnTo>
                    <a:pt x="1526" y="1732"/>
                  </a:lnTo>
                  <a:lnTo>
                    <a:pt x="1544" y="1758"/>
                  </a:lnTo>
                  <a:lnTo>
                    <a:pt x="1563" y="1783"/>
                  </a:lnTo>
                  <a:lnTo>
                    <a:pt x="1584" y="1806"/>
                  </a:lnTo>
                  <a:lnTo>
                    <a:pt x="1606" y="1827"/>
                  </a:lnTo>
                  <a:lnTo>
                    <a:pt x="1629" y="1847"/>
                  </a:lnTo>
                  <a:lnTo>
                    <a:pt x="1653" y="1866"/>
                  </a:lnTo>
                  <a:lnTo>
                    <a:pt x="1677" y="1884"/>
                  </a:lnTo>
                  <a:lnTo>
                    <a:pt x="1702" y="1901"/>
                  </a:lnTo>
                  <a:lnTo>
                    <a:pt x="1728" y="1917"/>
                  </a:lnTo>
                  <a:lnTo>
                    <a:pt x="1755" y="1933"/>
                  </a:lnTo>
                  <a:lnTo>
                    <a:pt x="1808" y="1965"/>
                  </a:lnTo>
                  <a:lnTo>
                    <a:pt x="1861" y="1995"/>
                  </a:lnTo>
                  <a:lnTo>
                    <a:pt x="1914" y="2027"/>
                  </a:lnTo>
                  <a:lnTo>
                    <a:pt x="1940" y="2045"/>
                  </a:lnTo>
                  <a:lnTo>
                    <a:pt x="1966" y="2062"/>
                  </a:lnTo>
                  <a:lnTo>
                    <a:pt x="1989" y="2080"/>
                  </a:lnTo>
                  <a:lnTo>
                    <a:pt x="2013" y="2100"/>
                  </a:lnTo>
                  <a:lnTo>
                    <a:pt x="2036" y="2121"/>
                  </a:lnTo>
                  <a:lnTo>
                    <a:pt x="2058" y="2143"/>
                  </a:lnTo>
                  <a:lnTo>
                    <a:pt x="2078" y="2167"/>
                  </a:lnTo>
                  <a:lnTo>
                    <a:pt x="2097" y="2192"/>
                  </a:lnTo>
                  <a:lnTo>
                    <a:pt x="2115" y="2219"/>
                  </a:lnTo>
                  <a:lnTo>
                    <a:pt x="2131" y="2249"/>
                  </a:lnTo>
                  <a:lnTo>
                    <a:pt x="2287" y="2229"/>
                  </a:lnTo>
                  <a:lnTo>
                    <a:pt x="2287" y="2229"/>
                  </a:lnTo>
                  <a:lnTo>
                    <a:pt x="2282" y="2200"/>
                  </a:lnTo>
                  <a:lnTo>
                    <a:pt x="2274" y="2172"/>
                  </a:lnTo>
                  <a:lnTo>
                    <a:pt x="2264" y="2145"/>
                  </a:lnTo>
                  <a:lnTo>
                    <a:pt x="2253" y="2120"/>
                  </a:lnTo>
                  <a:lnTo>
                    <a:pt x="2239" y="2095"/>
                  </a:lnTo>
                  <a:lnTo>
                    <a:pt x="2225" y="2073"/>
                  </a:lnTo>
                  <a:lnTo>
                    <a:pt x="2209" y="2050"/>
                  </a:lnTo>
                  <a:lnTo>
                    <a:pt x="2191" y="2028"/>
                  </a:lnTo>
                  <a:lnTo>
                    <a:pt x="2172" y="2008"/>
                  </a:lnTo>
                  <a:lnTo>
                    <a:pt x="2152" y="1987"/>
                  </a:lnTo>
                  <a:lnTo>
                    <a:pt x="2132" y="1968"/>
                  </a:lnTo>
                  <a:lnTo>
                    <a:pt x="2109" y="1948"/>
                  </a:lnTo>
                  <a:lnTo>
                    <a:pt x="2066" y="1911"/>
                  </a:lnTo>
                  <a:lnTo>
                    <a:pt x="2020" y="1873"/>
                  </a:lnTo>
                  <a:lnTo>
                    <a:pt x="1974" y="1836"/>
                  </a:lnTo>
                  <a:lnTo>
                    <a:pt x="1929" y="1797"/>
                  </a:lnTo>
                  <a:lnTo>
                    <a:pt x="1906" y="1777"/>
                  </a:lnTo>
                  <a:lnTo>
                    <a:pt x="1886" y="1756"/>
                  </a:lnTo>
                  <a:lnTo>
                    <a:pt x="1866" y="1736"/>
                  </a:lnTo>
                  <a:lnTo>
                    <a:pt x="1847" y="1713"/>
                  </a:lnTo>
                  <a:lnTo>
                    <a:pt x="1829" y="1690"/>
                  </a:lnTo>
                  <a:lnTo>
                    <a:pt x="1812" y="1667"/>
                  </a:lnTo>
                  <a:lnTo>
                    <a:pt x="1797" y="1642"/>
                  </a:lnTo>
                  <a:lnTo>
                    <a:pt x="1784" y="1616"/>
                  </a:lnTo>
                  <a:lnTo>
                    <a:pt x="1772" y="1589"/>
                  </a:lnTo>
                  <a:lnTo>
                    <a:pt x="1763" y="1561"/>
                  </a:lnTo>
                  <a:lnTo>
                    <a:pt x="1755" y="1531"/>
                  </a:lnTo>
                  <a:lnTo>
                    <a:pt x="1749" y="1498"/>
                  </a:lnTo>
                  <a:lnTo>
                    <a:pt x="1749" y="1498"/>
                  </a:lnTo>
                  <a:lnTo>
                    <a:pt x="1747" y="1479"/>
                  </a:lnTo>
                  <a:lnTo>
                    <a:pt x="1746" y="1459"/>
                  </a:lnTo>
                  <a:lnTo>
                    <a:pt x="1747" y="1442"/>
                  </a:lnTo>
                  <a:lnTo>
                    <a:pt x="1749" y="1426"/>
                  </a:lnTo>
                  <a:lnTo>
                    <a:pt x="1754" y="1411"/>
                  </a:lnTo>
                  <a:lnTo>
                    <a:pt x="1758" y="1397"/>
                  </a:lnTo>
                  <a:lnTo>
                    <a:pt x="1765" y="1385"/>
                  </a:lnTo>
                  <a:lnTo>
                    <a:pt x="1772" y="1373"/>
                  </a:lnTo>
                  <a:lnTo>
                    <a:pt x="1780" y="1363"/>
                  </a:lnTo>
                  <a:lnTo>
                    <a:pt x="1789" y="1355"/>
                  </a:lnTo>
                  <a:lnTo>
                    <a:pt x="1799" y="1347"/>
                  </a:lnTo>
                  <a:lnTo>
                    <a:pt x="1809" y="1340"/>
                  </a:lnTo>
                  <a:lnTo>
                    <a:pt x="1821" y="1335"/>
                  </a:lnTo>
                  <a:lnTo>
                    <a:pt x="1832" y="1331"/>
                  </a:lnTo>
                  <a:lnTo>
                    <a:pt x="1845" y="1328"/>
                  </a:lnTo>
                  <a:lnTo>
                    <a:pt x="1857" y="1325"/>
                  </a:lnTo>
                  <a:lnTo>
                    <a:pt x="1857" y="1325"/>
                  </a:lnTo>
                  <a:lnTo>
                    <a:pt x="1875" y="1323"/>
                  </a:lnTo>
                  <a:lnTo>
                    <a:pt x="1892" y="1324"/>
                  </a:lnTo>
                  <a:lnTo>
                    <a:pt x="1910" y="1326"/>
                  </a:lnTo>
                  <a:lnTo>
                    <a:pt x="1926" y="1330"/>
                  </a:lnTo>
                  <a:lnTo>
                    <a:pt x="1943" y="1335"/>
                  </a:lnTo>
                  <a:lnTo>
                    <a:pt x="1961" y="1342"/>
                  </a:lnTo>
                  <a:lnTo>
                    <a:pt x="1977" y="1350"/>
                  </a:lnTo>
                  <a:lnTo>
                    <a:pt x="1993" y="1360"/>
                  </a:lnTo>
                  <a:lnTo>
                    <a:pt x="2007" y="1372"/>
                  </a:lnTo>
                  <a:lnTo>
                    <a:pt x="2021" y="1385"/>
                  </a:lnTo>
                  <a:lnTo>
                    <a:pt x="2034" y="1399"/>
                  </a:lnTo>
                  <a:lnTo>
                    <a:pt x="2044" y="1414"/>
                  </a:lnTo>
                  <a:lnTo>
                    <a:pt x="2054" y="1431"/>
                  </a:lnTo>
                  <a:lnTo>
                    <a:pt x="2062" y="1450"/>
                  </a:lnTo>
                  <a:lnTo>
                    <a:pt x="2069" y="1469"/>
                  </a:lnTo>
                  <a:lnTo>
                    <a:pt x="2072" y="1489"/>
                  </a:lnTo>
                  <a:lnTo>
                    <a:pt x="2072" y="1489"/>
                  </a:lnTo>
                  <a:lnTo>
                    <a:pt x="2075" y="1511"/>
                  </a:lnTo>
                  <a:lnTo>
                    <a:pt x="2073" y="1534"/>
                  </a:lnTo>
                  <a:lnTo>
                    <a:pt x="2072" y="1546"/>
                  </a:lnTo>
                  <a:lnTo>
                    <a:pt x="2070" y="1556"/>
                  </a:lnTo>
                  <a:lnTo>
                    <a:pt x="2068" y="1568"/>
                  </a:lnTo>
                  <a:lnTo>
                    <a:pt x="2064" y="1580"/>
                  </a:lnTo>
                  <a:lnTo>
                    <a:pt x="2060" y="1592"/>
                  </a:lnTo>
                  <a:lnTo>
                    <a:pt x="2055" y="1603"/>
                  </a:lnTo>
                  <a:lnTo>
                    <a:pt x="2049" y="1613"/>
                  </a:lnTo>
                  <a:lnTo>
                    <a:pt x="2042" y="1622"/>
                  </a:lnTo>
                  <a:lnTo>
                    <a:pt x="2034" y="1631"/>
                  </a:lnTo>
                  <a:lnTo>
                    <a:pt x="2025" y="1639"/>
                  </a:lnTo>
                  <a:lnTo>
                    <a:pt x="2014" y="1646"/>
                  </a:lnTo>
                  <a:lnTo>
                    <a:pt x="2003" y="1651"/>
                  </a:lnTo>
                  <a:lnTo>
                    <a:pt x="2003" y="1651"/>
                  </a:lnTo>
                  <a:lnTo>
                    <a:pt x="2013" y="1662"/>
                  </a:lnTo>
                  <a:lnTo>
                    <a:pt x="2023" y="1672"/>
                  </a:lnTo>
                  <a:lnTo>
                    <a:pt x="2033" y="1681"/>
                  </a:lnTo>
                  <a:lnTo>
                    <a:pt x="2043" y="1689"/>
                  </a:lnTo>
                  <a:lnTo>
                    <a:pt x="2054" y="1696"/>
                  </a:lnTo>
                  <a:lnTo>
                    <a:pt x="2066" y="1702"/>
                  </a:lnTo>
                  <a:lnTo>
                    <a:pt x="2078" y="1709"/>
                  </a:lnTo>
                  <a:lnTo>
                    <a:pt x="2089" y="1713"/>
                  </a:lnTo>
                  <a:lnTo>
                    <a:pt x="2101" y="1717"/>
                  </a:lnTo>
                  <a:lnTo>
                    <a:pt x="2114" y="1721"/>
                  </a:lnTo>
                  <a:lnTo>
                    <a:pt x="2126" y="1724"/>
                  </a:lnTo>
                  <a:lnTo>
                    <a:pt x="2139" y="1725"/>
                  </a:lnTo>
                  <a:lnTo>
                    <a:pt x="2151" y="1726"/>
                  </a:lnTo>
                  <a:lnTo>
                    <a:pt x="2164" y="1727"/>
                  </a:lnTo>
                  <a:lnTo>
                    <a:pt x="2177" y="1726"/>
                  </a:lnTo>
                  <a:lnTo>
                    <a:pt x="2189" y="1725"/>
                  </a:lnTo>
                  <a:lnTo>
                    <a:pt x="2189" y="1725"/>
                  </a:lnTo>
                  <a:lnTo>
                    <a:pt x="2206" y="1722"/>
                  </a:lnTo>
                  <a:lnTo>
                    <a:pt x="2223" y="1717"/>
                  </a:lnTo>
                  <a:lnTo>
                    <a:pt x="2238" y="1712"/>
                  </a:lnTo>
                  <a:lnTo>
                    <a:pt x="2254" y="1704"/>
                  </a:lnTo>
                  <a:lnTo>
                    <a:pt x="2269" y="1696"/>
                  </a:lnTo>
                  <a:lnTo>
                    <a:pt x="2282" y="1686"/>
                  </a:lnTo>
                  <a:lnTo>
                    <a:pt x="2296" y="1674"/>
                  </a:lnTo>
                  <a:lnTo>
                    <a:pt x="2307" y="1661"/>
                  </a:lnTo>
                  <a:lnTo>
                    <a:pt x="2317" y="1647"/>
                  </a:lnTo>
                  <a:lnTo>
                    <a:pt x="2326" y="1632"/>
                  </a:lnTo>
                  <a:lnTo>
                    <a:pt x="2333" y="1615"/>
                  </a:lnTo>
                  <a:lnTo>
                    <a:pt x="2339" y="1596"/>
                  </a:lnTo>
                  <a:lnTo>
                    <a:pt x="2343" y="1577"/>
                  </a:lnTo>
                  <a:lnTo>
                    <a:pt x="2345" y="1556"/>
                  </a:lnTo>
                  <a:lnTo>
                    <a:pt x="2345" y="1535"/>
                  </a:lnTo>
                  <a:lnTo>
                    <a:pt x="2343" y="1511"/>
                  </a:lnTo>
                  <a:lnTo>
                    <a:pt x="2343" y="1511"/>
                  </a:lnTo>
                  <a:lnTo>
                    <a:pt x="2340" y="1496"/>
                  </a:lnTo>
                  <a:lnTo>
                    <a:pt x="2337" y="1482"/>
                  </a:lnTo>
                  <a:lnTo>
                    <a:pt x="2333" y="1467"/>
                  </a:lnTo>
                  <a:lnTo>
                    <a:pt x="2327" y="1452"/>
                  </a:lnTo>
                  <a:lnTo>
                    <a:pt x="2321" y="1437"/>
                  </a:lnTo>
                  <a:lnTo>
                    <a:pt x="2315" y="1421"/>
                  </a:lnTo>
                  <a:lnTo>
                    <a:pt x="2307" y="1406"/>
                  </a:lnTo>
                  <a:lnTo>
                    <a:pt x="2298" y="1392"/>
                  </a:lnTo>
                  <a:lnTo>
                    <a:pt x="2289" y="1377"/>
                  </a:lnTo>
                  <a:lnTo>
                    <a:pt x="2278" y="1363"/>
                  </a:lnTo>
                  <a:lnTo>
                    <a:pt x="2266" y="1349"/>
                  </a:lnTo>
                  <a:lnTo>
                    <a:pt x="2254" y="1335"/>
                  </a:lnTo>
                  <a:lnTo>
                    <a:pt x="2241" y="1322"/>
                  </a:lnTo>
                  <a:lnTo>
                    <a:pt x="2226" y="1309"/>
                  </a:lnTo>
                  <a:lnTo>
                    <a:pt x="2211" y="1296"/>
                  </a:lnTo>
                  <a:lnTo>
                    <a:pt x="2195" y="1284"/>
                  </a:lnTo>
                  <a:lnTo>
                    <a:pt x="2178" y="1272"/>
                  </a:lnTo>
                  <a:lnTo>
                    <a:pt x="2160" y="1263"/>
                  </a:lnTo>
                  <a:lnTo>
                    <a:pt x="2140" y="1252"/>
                  </a:lnTo>
                  <a:lnTo>
                    <a:pt x="2119" y="1243"/>
                  </a:lnTo>
                  <a:lnTo>
                    <a:pt x="2098" y="1235"/>
                  </a:lnTo>
                  <a:lnTo>
                    <a:pt x="2077" y="1227"/>
                  </a:lnTo>
                  <a:lnTo>
                    <a:pt x="2053" y="1220"/>
                  </a:lnTo>
                  <a:lnTo>
                    <a:pt x="2029" y="1214"/>
                  </a:lnTo>
                  <a:lnTo>
                    <a:pt x="2003" y="1210"/>
                  </a:lnTo>
                  <a:lnTo>
                    <a:pt x="1977" y="1205"/>
                  </a:lnTo>
                  <a:lnTo>
                    <a:pt x="1949" y="1203"/>
                  </a:lnTo>
                  <a:lnTo>
                    <a:pt x="1921" y="1201"/>
                  </a:lnTo>
                  <a:lnTo>
                    <a:pt x="1891" y="1201"/>
                  </a:lnTo>
                  <a:lnTo>
                    <a:pt x="1860" y="1202"/>
                  </a:lnTo>
                  <a:lnTo>
                    <a:pt x="1829" y="1204"/>
                  </a:lnTo>
                  <a:lnTo>
                    <a:pt x="1795" y="1208"/>
                  </a:lnTo>
                  <a:lnTo>
                    <a:pt x="1795" y="1208"/>
                  </a:lnTo>
                  <a:lnTo>
                    <a:pt x="1766" y="1212"/>
                  </a:lnTo>
                  <a:lnTo>
                    <a:pt x="1738" y="1216"/>
                  </a:lnTo>
                  <a:lnTo>
                    <a:pt x="1712" y="1222"/>
                  </a:lnTo>
                  <a:lnTo>
                    <a:pt x="1688" y="1227"/>
                  </a:lnTo>
                  <a:lnTo>
                    <a:pt x="1664" y="1234"/>
                  </a:lnTo>
                  <a:lnTo>
                    <a:pt x="1642" y="1240"/>
                  </a:lnTo>
                  <a:lnTo>
                    <a:pt x="1621" y="1247"/>
                  </a:lnTo>
                  <a:lnTo>
                    <a:pt x="1602" y="1254"/>
                  </a:lnTo>
                  <a:lnTo>
                    <a:pt x="1585" y="1262"/>
                  </a:lnTo>
                  <a:lnTo>
                    <a:pt x="1569" y="1270"/>
                  </a:lnTo>
                  <a:lnTo>
                    <a:pt x="1554" y="1279"/>
                  </a:lnTo>
                  <a:lnTo>
                    <a:pt x="1539" y="1288"/>
                  </a:lnTo>
                  <a:lnTo>
                    <a:pt x="1527" y="1297"/>
                  </a:lnTo>
                  <a:lnTo>
                    <a:pt x="1516" y="1307"/>
                  </a:lnTo>
                  <a:lnTo>
                    <a:pt x="1506" y="1318"/>
                  </a:lnTo>
                  <a:lnTo>
                    <a:pt x="1496" y="1328"/>
                  </a:lnTo>
                  <a:lnTo>
                    <a:pt x="1488" y="1338"/>
                  </a:lnTo>
                  <a:lnTo>
                    <a:pt x="1480" y="1350"/>
                  </a:lnTo>
                  <a:lnTo>
                    <a:pt x="1473" y="1361"/>
                  </a:lnTo>
                  <a:lnTo>
                    <a:pt x="1468" y="1373"/>
                  </a:lnTo>
                  <a:lnTo>
                    <a:pt x="1463" y="1385"/>
                  </a:lnTo>
                  <a:lnTo>
                    <a:pt x="1460" y="1397"/>
                  </a:lnTo>
                  <a:lnTo>
                    <a:pt x="1456" y="1410"/>
                  </a:lnTo>
                  <a:lnTo>
                    <a:pt x="1454" y="1423"/>
                  </a:lnTo>
                  <a:lnTo>
                    <a:pt x="1451" y="1448"/>
                  </a:lnTo>
                  <a:lnTo>
                    <a:pt x="1450" y="1475"/>
                  </a:lnTo>
                  <a:lnTo>
                    <a:pt x="1452" y="1504"/>
                  </a:lnTo>
                  <a:lnTo>
                    <a:pt x="1455" y="1532"/>
                  </a:lnTo>
                  <a:lnTo>
                    <a:pt x="1455" y="1532"/>
                  </a:lnTo>
                  <a:close/>
                </a:path>
              </a:pathLst>
            </a:custGeom>
            <a:solidFill>
              <a:srgbClr val="F1C40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634"/>
            <p:cNvSpPr>
              <a:spLocks noEditPoints="1"/>
            </p:cNvSpPr>
            <p:nvPr/>
          </p:nvSpPr>
          <p:spPr bwMode="auto">
            <a:xfrm flipH="1">
              <a:off x="9735942" y="5115728"/>
              <a:ext cx="938520" cy="774894"/>
            </a:xfrm>
            <a:custGeom>
              <a:avLst/>
              <a:gdLst>
                <a:gd name="T0" fmla="*/ 42 w 3243"/>
                <a:gd name="T1" fmla="*/ 1248 h 3123"/>
                <a:gd name="T2" fmla="*/ 171 w 3243"/>
                <a:gd name="T3" fmla="*/ 1043 h 3123"/>
                <a:gd name="T4" fmla="*/ 382 w 3243"/>
                <a:gd name="T5" fmla="*/ 893 h 3123"/>
                <a:gd name="T6" fmla="*/ 398 w 3243"/>
                <a:gd name="T7" fmla="*/ 656 h 3123"/>
                <a:gd name="T8" fmla="*/ 562 w 3243"/>
                <a:gd name="T9" fmla="*/ 400 h 3123"/>
                <a:gd name="T10" fmla="*/ 982 w 3243"/>
                <a:gd name="T11" fmla="*/ 249 h 3123"/>
                <a:gd name="T12" fmla="*/ 1267 w 3243"/>
                <a:gd name="T13" fmla="*/ 174 h 3123"/>
                <a:gd name="T14" fmla="*/ 1620 w 3243"/>
                <a:gd name="T15" fmla="*/ 2 h 3123"/>
                <a:gd name="T16" fmla="*/ 2016 w 3243"/>
                <a:gd name="T17" fmla="*/ 118 h 3123"/>
                <a:gd name="T18" fmla="*/ 2174 w 3243"/>
                <a:gd name="T19" fmla="*/ 323 h 3123"/>
                <a:gd name="T20" fmla="*/ 2534 w 3243"/>
                <a:gd name="T21" fmla="*/ 320 h 3123"/>
                <a:gd name="T22" fmla="*/ 2826 w 3243"/>
                <a:gd name="T23" fmla="*/ 504 h 3123"/>
                <a:gd name="T24" fmla="*/ 2963 w 3243"/>
                <a:gd name="T25" fmla="*/ 789 h 3123"/>
                <a:gd name="T26" fmla="*/ 2937 w 3243"/>
                <a:gd name="T27" fmla="*/ 1077 h 3123"/>
                <a:gd name="T28" fmla="*/ 3088 w 3243"/>
                <a:gd name="T29" fmla="*/ 1254 h 3123"/>
                <a:gd name="T30" fmla="*/ 3224 w 3243"/>
                <a:gd name="T31" fmla="*/ 1489 h 3123"/>
                <a:gd name="T32" fmla="*/ 3228 w 3243"/>
                <a:gd name="T33" fmla="*/ 1759 h 3123"/>
                <a:gd name="T34" fmla="*/ 3081 w 3243"/>
                <a:gd name="T35" fmla="*/ 2018 h 3123"/>
                <a:gd name="T36" fmla="*/ 2685 w 3243"/>
                <a:gd name="T37" fmla="*/ 2186 h 3123"/>
                <a:gd name="T38" fmla="*/ 2560 w 3243"/>
                <a:gd name="T39" fmla="*/ 2370 h 3123"/>
                <a:gd name="T40" fmla="*/ 2266 w 3243"/>
                <a:gd name="T41" fmla="*/ 2673 h 3123"/>
                <a:gd name="T42" fmla="*/ 1941 w 3243"/>
                <a:gd name="T43" fmla="*/ 2744 h 3123"/>
                <a:gd name="T44" fmla="*/ 1557 w 3243"/>
                <a:gd name="T45" fmla="*/ 2607 h 3123"/>
                <a:gd name="T46" fmla="*/ 1322 w 3243"/>
                <a:gd name="T47" fmla="*/ 2858 h 3123"/>
                <a:gd name="T48" fmla="*/ 939 w 3243"/>
                <a:gd name="T49" fmla="*/ 3057 h 3123"/>
                <a:gd name="T50" fmla="*/ 744 w 3243"/>
                <a:gd name="T51" fmla="*/ 3045 h 3123"/>
                <a:gd name="T52" fmla="*/ 997 w 3243"/>
                <a:gd name="T53" fmla="*/ 2733 h 3123"/>
                <a:gd name="T54" fmla="*/ 698 w 3243"/>
                <a:gd name="T55" fmla="*/ 2599 h 3123"/>
                <a:gd name="T56" fmla="*/ 503 w 3243"/>
                <a:gd name="T57" fmla="*/ 2342 h 3123"/>
                <a:gd name="T58" fmla="*/ 453 w 3243"/>
                <a:gd name="T59" fmla="*/ 2078 h 3123"/>
                <a:gd name="T60" fmla="*/ 157 w 3243"/>
                <a:gd name="T61" fmla="*/ 1884 h 3123"/>
                <a:gd name="T62" fmla="*/ 9 w 3243"/>
                <a:gd name="T63" fmla="*/ 1574 h 3123"/>
                <a:gd name="T64" fmla="*/ 1559 w 3243"/>
                <a:gd name="T65" fmla="*/ 2112 h 3123"/>
                <a:gd name="T66" fmla="*/ 1660 w 3243"/>
                <a:gd name="T67" fmla="*/ 2016 h 3123"/>
                <a:gd name="T68" fmla="*/ 1632 w 3243"/>
                <a:gd name="T69" fmla="*/ 1893 h 3123"/>
                <a:gd name="T70" fmla="*/ 1509 w 3243"/>
                <a:gd name="T71" fmla="*/ 1848 h 3123"/>
                <a:gd name="T72" fmla="*/ 1397 w 3243"/>
                <a:gd name="T73" fmla="*/ 1933 h 3123"/>
                <a:gd name="T74" fmla="*/ 1414 w 3243"/>
                <a:gd name="T75" fmla="*/ 2058 h 3123"/>
                <a:gd name="T76" fmla="*/ 1418 w 3243"/>
                <a:gd name="T77" fmla="*/ 1409 h 3123"/>
                <a:gd name="T78" fmla="*/ 1490 w 3243"/>
                <a:gd name="T79" fmla="*/ 1566 h 3123"/>
                <a:gd name="T80" fmla="*/ 1492 w 3243"/>
                <a:gd name="T81" fmla="*/ 1692 h 3123"/>
                <a:gd name="T82" fmla="*/ 1599 w 3243"/>
                <a:gd name="T83" fmla="*/ 1732 h 3123"/>
                <a:gd name="T84" fmla="*/ 1682 w 3243"/>
                <a:gd name="T85" fmla="*/ 1674 h 3123"/>
                <a:gd name="T86" fmla="*/ 1687 w 3243"/>
                <a:gd name="T87" fmla="*/ 1470 h 3123"/>
                <a:gd name="T88" fmla="*/ 1575 w 3243"/>
                <a:gd name="T89" fmla="*/ 1302 h 3123"/>
                <a:gd name="T90" fmla="*/ 1493 w 3243"/>
                <a:gd name="T91" fmla="*/ 1126 h 3123"/>
                <a:gd name="T92" fmla="*/ 1582 w 3243"/>
                <a:gd name="T93" fmla="*/ 1037 h 3123"/>
                <a:gd name="T94" fmla="*/ 1733 w 3243"/>
                <a:gd name="T95" fmla="*/ 1051 h 3123"/>
                <a:gd name="T96" fmla="*/ 1835 w 3243"/>
                <a:gd name="T97" fmla="*/ 1167 h 3123"/>
                <a:gd name="T98" fmla="*/ 1911 w 3243"/>
                <a:gd name="T99" fmla="*/ 1209 h 3123"/>
                <a:gd name="T100" fmla="*/ 2005 w 3243"/>
                <a:gd name="T101" fmla="*/ 1160 h 3123"/>
                <a:gd name="T102" fmla="*/ 1975 w 3243"/>
                <a:gd name="T103" fmla="*/ 984 h 3123"/>
                <a:gd name="T104" fmla="*/ 1841 w 3243"/>
                <a:gd name="T105" fmla="*/ 879 h 3123"/>
                <a:gd name="T106" fmla="*/ 1641 w 3243"/>
                <a:gd name="T107" fmla="*/ 831 h 3123"/>
                <a:gd name="T108" fmla="*/ 1443 w 3243"/>
                <a:gd name="T109" fmla="*/ 861 h 3123"/>
                <a:gd name="T110" fmla="*/ 1312 w 3243"/>
                <a:gd name="T111" fmla="*/ 964 h 3123"/>
                <a:gd name="T112" fmla="*/ 1268 w 3243"/>
                <a:gd name="T113" fmla="*/ 1106 h 3123"/>
                <a:gd name="T114" fmla="*/ 1360 w 3243"/>
                <a:gd name="T115" fmla="*/ 1341 h 3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43" h="3123">
                  <a:moveTo>
                    <a:pt x="1" y="1449"/>
                  </a:moveTo>
                  <a:lnTo>
                    <a:pt x="1" y="1449"/>
                  </a:lnTo>
                  <a:lnTo>
                    <a:pt x="4" y="1407"/>
                  </a:lnTo>
                  <a:lnTo>
                    <a:pt x="6" y="1386"/>
                  </a:lnTo>
                  <a:lnTo>
                    <a:pt x="9" y="1366"/>
                  </a:lnTo>
                  <a:lnTo>
                    <a:pt x="14" y="1345"/>
                  </a:lnTo>
                  <a:lnTo>
                    <a:pt x="18" y="1326"/>
                  </a:lnTo>
                  <a:lnTo>
                    <a:pt x="23" y="1307"/>
                  </a:lnTo>
                  <a:lnTo>
                    <a:pt x="28" y="1286"/>
                  </a:lnTo>
                  <a:lnTo>
                    <a:pt x="35" y="1267"/>
                  </a:lnTo>
                  <a:lnTo>
                    <a:pt x="42" y="1248"/>
                  </a:lnTo>
                  <a:lnTo>
                    <a:pt x="50" y="1229"/>
                  </a:lnTo>
                  <a:lnTo>
                    <a:pt x="58" y="1209"/>
                  </a:lnTo>
                  <a:lnTo>
                    <a:pt x="67" y="1191"/>
                  </a:lnTo>
                  <a:lnTo>
                    <a:pt x="78" y="1173"/>
                  </a:lnTo>
                  <a:lnTo>
                    <a:pt x="99" y="1136"/>
                  </a:lnTo>
                  <a:lnTo>
                    <a:pt x="99" y="1136"/>
                  </a:lnTo>
                  <a:lnTo>
                    <a:pt x="111" y="1116"/>
                  </a:lnTo>
                  <a:lnTo>
                    <a:pt x="126" y="1097"/>
                  </a:lnTo>
                  <a:lnTo>
                    <a:pt x="140" y="1079"/>
                  </a:lnTo>
                  <a:lnTo>
                    <a:pt x="155" y="1061"/>
                  </a:lnTo>
                  <a:lnTo>
                    <a:pt x="171" y="1043"/>
                  </a:lnTo>
                  <a:lnTo>
                    <a:pt x="187" y="1027"/>
                  </a:lnTo>
                  <a:lnTo>
                    <a:pt x="204" y="1011"/>
                  </a:lnTo>
                  <a:lnTo>
                    <a:pt x="222" y="994"/>
                  </a:lnTo>
                  <a:lnTo>
                    <a:pt x="240" y="979"/>
                  </a:lnTo>
                  <a:lnTo>
                    <a:pt x="259" y="965"/>
                  </a:lnTo>
                  <a:lnTo>
                    <a:pt x="278" y="951"/>
                  </a:lnTo>
                  <a:lnTo>
                    <a:pt x="299" y="938"/>
                  </a:lnTo>
                  <a:lnTo>
                    <a:pt x="319" y="925"/>
                  </a:lnTo>
                  <a:lnTo>
                    <a:pt x="339" y="915"/>
                  </a:lnTo>
                  <a:lnTo>
                    <a:pt x="360" y="903"/>
                  </a:lnTo>
                  <a:lnTo>
                    <a:pt x="382" y="893"/>
                  </a:lnTo>
                  <a:lnTo>
                    <a:pt x="382" y="893"/>
                  </a:lnTo>
                  <a:lnTo>
                    <a:pt x="378" y="868"/>
                  </a:lnTo>
                  <a:lnTo>
                    <a:pt x="376" y="843"/>
                  </a:lnTo>
                  <a:lnTo>
                    <a:pt x="376" y="818"/>
                  </a:lnTo>
                  <a:lnTo>
                    <a:pt x="376" y="792"/>
                  </a:lnTo>
                  <a:lnTo>
                    <a:pt x="376" y="792"/>
                  </a:lnTo>
                  <a:lnTo>
                    <a:pt x="377" y="766"/>
                  </a:lnTo>
                  <a:lnTo>
                    <a:pt x="380" y="737"/>
                  </a:lnTo>
                  <a:lnTo>
                    <a:pt x="385" y="710"/>
                  </a:lnTo>
                  <a:lnTo>
                    <a:pt x="392" y="683"/>
                  </a:lnTo>
                  <a:lnTo>
                    <a:pt x="398" y="656"/>
                  </a:lnTo>
                  <a:lnTo>
                    <a:pt x="407" y="631"/>
                  </a:lnTo>
                  <a:lnTo>
                    <a:pt x="417" y="605"/>
                  </a:lnTo>
                  <a:lnTo>
                    <a:pt x="429" y="579"/>
                  </a:lnTo>
                  <a:lnTo>
                    <a:pt x="441" y="554"/>
                  </a:lnTo>
                  <a:lnTo>
                    <a:pt x="454" y="530"/>
                  </a:lnTo>
                  <a:lnTo>
                    <a:pt x="470" y="506"/>
                  </a:lnTo>
                  <a:lnTo>
                    <a:pt x="486" y="484"/>
                  </a:lnTo>
                  <a:lnTo>
                    <a:pt x="503" y="461"/>
                  </a:lnTo>
                  <a:lnTo>
                    <a:pt x="522" y="440"/>
                  </a:lnTo>
                  <a:lnTo>
                    <a:pt x="541" y="420"/>
                  </a:lnTo>
                  <a:lnTo>
                    <a:pt x="562" y="400"/>
                  </a:lnTo>
                  <a:lnTo>
                    <a:pt x="690" y="313"/>
                  </a:lnTo>
                  <a:lnTo>
                    <a:pt x="690" y="313"/>
                  </a:lnTo>
                  <a:lnTo>
                    <a:pt x="725" y="297"/>
                  </a:lnTo>
                  <a:lnTo>
                    <a:pt x="760" y="283"/>
                  </a:lnTo>
                  <a:lnTo>
                    <a:pt x="795" y="272"/>
                  </a:lnTo>
                  <a:lnTo>
                    <a:pt x="831" y="262"/>
                  </a:lnTo>
                  <a:lnTo>
                    <a:pt x="868" y="256"/>
                  </a:lnTo>
                  <a:lnTo>
                    <a:pt x="905" y="251"/>
                  </a:lnTo>
                  <a:lnTo>
                    <a:pt x="944" y="249"/>
                  </a:lnTo>
                  <a:lnTo>
                    <a:pt x="982" y="249"/>
                  </a:lnTo>
                  <a:lnTo>
                    <a:pt x="982" y="249"/>
                  </a:lnTo>
                  <a:lnTo>
                    <a:pt x="1130" y="272"/>
                  </a:lnTo>
                  <a:lnTo>
                    <a:pt x="1130" y="272"/>
                  </a:lnTo>
                  <a:lnTo>
                    <a:pt x="1158" y="282"/>
                  </a:lnTo>
                  <a:lnTo>
                    <a:pt x="1185" y="291"/>
                  </a:lnTo>
                  <a:lnTo>
                    <a:pt x="1185" y="291"/>
                  </a:lnTo>
                  <a:lnTo>
                    <a:pt x="1196" y="271"/>
                  </a:lnTo>
                  <a:lnTo>
                    <a:pt x="1208" y="250"/>
                  </a:lnTo>
                  <a:lnTo>
                    <a:pt x="1222" y="230"/>
                  </a:lnTo>
                  <a:lnTo>
                    <a:pt x="1235" y="210"/>
                  </a:lnTo>
                  <a:lnTo>
                    <a:pt x="1251" y="192"/>
                  </a:lnTo>
                  <a:lnTo>
                    <a:pt x="1267" y="174"/>
                  </a:lnTo>
                  <a:lnTo>
                    <a:pt x="1283" y="156"/>
                  </a:lnTo>
                  <a:lnTo>
                    <a:pt x="1301" y="140"/>
                  </a:lnTo>
                  <a:lnTo>
                    <a:pt x="1301" y="140"/>
                  </a:lnTo>
                  <a:lnTo>
                    <a:pt x="1420" y="59"/>
                  </a:lnTo>
                  <a:lnTo>
                    <a:pt x="1420" y="59"/>
                  </a:lnTo>
                  <a:lnTo>
                    <a:pt x="1453" y="44"/>
                  </a:lnTo>
                  <a:lnTo>
                    <a:pt x="1485" y="31"/>
                  </a:lnTo>
                  <a:lnTo>
                    <a:pt x="1518" y="20"/>
                  </a:lnTo>
                  <a:lnTo>
                    <a:pt x="1552" y="13"/>
                  </a:lnTo>
                  <a:lnTo>
                    <a:pt x="1585" y="6"/>
                  </a:lnTo>
                  <a:lnTo>
                    <a:pt x="1620" y="2"/>
                  </a:lnTo>
                  <a:lnTo>
                    <a:pt x="1655" y="0"/>
                  </a:lnTo>
                  <a:lnTo>
                    <a:pt x="1691" y="0"/>
                  </a:lnTo>
                  <a:lnTo>
                    <a:pt x="1691" y="0"/>
                  </a:lnTo>
                  <a:lnTo>
                    <a:pt x="1828" y="21"/>
                  </a:lnTo>
                  <a:lnTo>
                    <a:pt x="1828" y="21"/>
                  </a:lnTo>
                  <a:lnTo>
                    <a:pt x="1862" y="32"/>
                  </a:lnTo>
                  <a:lnTo>
                    <a:pt x="1896" y="46"/>
                  </a:lnTo>
                  <a:lnTo>
                    <a:pt x="1927" y="61"/>
                  </a:lnTo>
                  <a:lnTo>
                    <a:pt x="1959" y="78"/>
                  </a:lnTo>
                  <a:lnTo>
                    <a:pt x="1988" y="97"/>
                  </a:lnTo>
                  <a:lnTo>
                    <a:pt x="2016" y="118"/>
                  </a:lnTo>
                  <a:lnTo>
                    <a:pt x="2043" y="141"/>
                  </a:lnTo>
                  <a:lnTo>
                    <a:pt x="2069" y="166"/>
                  </a:lnTo>
                  <a:lnTo>
                    <a:pt x="2069" y="166"/>
                  </a:lnTo>
                  <a:lnTo>
                    <a:pt x="2086" y="183"/>
                  </a:lnTo>
                  <a:lnTo>
                    <a:pt x="2101" y="202"/>
                  </a:lnTo>
                  <a:lnTo>
                    <a:pt x="2116" y="220"/>
                  </a:lnTo>
                  <a:lnTo>
                    <a:pt x="2129" y="240"/>
                  </a:lnTo>
                  <a:lnTo>
                    <a:pt x="2142" y="260"/>
                  </a:lnTo>
                  <a:lnTo>
                    <a:pt x="2153" y="281"/>
                  </a:lnTo>
                  <a:lnTo>
                    <a:pt x="2164" y="301"/>
                  </a:lnTo>
                  <a:lnTo>
                    <a:pt x="2174" y="323"/>
                  </a:lnTo>
                  <a:lnTo>
                    <a:pt x="2174" y="323"/>
                  </a:lnTo>
                  <a:lnTo>
                    <a:pt x="2199" y="315"/>
                  </a:lnTo>
                  <a:lnTo>
                    <a:pt x="2224" y="310"/>
                  </a:lnTo>
                  <a:lnTo>
                    <a:pt x="2249" y="304"/>
                  </a:lnTo>
                  <a:lnTo>
                    <a:pt x="2275" y="301"/>
                  </a:lnTo>
                  <a:lnTo>
                    <a:pt x="2301" y="298"/>
                  </a:lnTo>
                  <a:lnTo>
                    <a:pt x="2327" y="296"/>
                  </a:lnTo>
                  <a:lnTo>
                    <a:pt x="2354" y="296"/>
                  </a:lnTo>
                  <a:lnTo>
                    <a:pt x="2379" y="296"/>
                  </a:lnTo>
                  <a:lnTo>
                    <a:pt x="2379" y="296"/>
                  </a:lnTo>
                  <a:lnTo>
                    <a:pt x="2534" y="320"/>
                  </a:lnTo>
                  <a:lnTo>
                    <a:pt x="2534" y="320"/>
                  </a:lnTo>
                  <a:lnTo>
                    <a:pt x="2574" y="332"/>
                  </a:lnTo>
                  <a:lnTo>
                    <a:pt x="2611" y="348"/>
                  </a:lnTo>
                  <a:lnTo>
                    <a:pt x="2648" y="365"/>
                  </a:lnTo>
                  <a:lnTo>
                    <a:pt x="2681" y="384"/>
                  </a:lnTo>
                  <a:lnTo>
                    <a:pt x="2715" y="405"/>
                  </a:lnTo>
                  <a:lnTo>
                    <a:pt x="2747" y="429"/>
                  </a:lnTo>
                  <a:lnTo>
                    <a:pt x="2778" y="454"/>
                  </a:lnTo>
                  <a:lnTo>
                    <a:pt x="2807" y="483"/>
                  </a:lnTo>
                  <a:lnTo>
                    <a:pt x="2807" y="483"/>
                  </a:lnTo>
                  <a:lnTo>
                    <a:pt x="2826" y="504"/>
                  </a:lnTo>
                  <a:lnTo>
                    <a:pt x="2845" y="527"/>
                  </a:lnTo>
                  <a:lnTo>
                    <a:pt x="2863" y="551"/>
                  </a:lnTo>
                  <a:lnTo>
                    <a:pt x="2880" y="574"/>
                  </a:lnTo>
                  <a:lnTo>
                    <a:pt x="2894" y="599"/>
                  </a:lnTo>
                  <a:lnTo>
                    <a:pt x="2908" y="625"/>
                  </a:lnTo>
                  <a:lnTo>
                    <a:pt x="2921" y="651"/>
                  </a:lnTo>
                  <a:lnTo>
                    <a:pt x="2931" y="678"/>
                  </a:lnTo>
                  <a:lnTo>
                    <a:pt x="2941" y="705"/>
                  </a:lnTo>
                  <a:lnTo>
                    <a:pt x="2950" y="733"/>
                  </a:lnTo>
                  <a:lnTo>
                    <a:pt x="2957" y="761"/>
                  </a:lnTo>
                  <a:lnTo>
                    <a:pt x="2963" y="789"/>
                  </a:lnTo>
                  <a:lnTo>
                    <a:pt x="2967" y="818"/>
                  </a:lnTo>
                  <a:lnTo>
                    <a:pt x="2970" y="846"/>
                  </a:lnTo>
                  <a:lnTo>
                    <a:pt x="2971" y="876"/>
                  </a:lnTo>
                  <a:lnTo>
                    <a:pt x="2971" y="905"/>
                  </a:lnTo>
                  <a:lnTo>
                    <a:pt x="2971" y="905"/>
                  </a:lnTo>
                  <a:lnTo>
                    <a:pt x="2968" y="934"/>
                  </a:lnTo>
                  <a:lnTo>
                    <a:pt x="2965" y="963"/>
                  </a:lnTo>
                  <a:lnTo>
                    <a:pt x="2961" y="992"/>
                  </a:lnTo>
                  <a:lnTo>
                    <a:pt x="2954" y="1021"/>
                  </a:lnTo>
                  <a:lnTo>
                    <a:pt x="2946" y="1050"/>
                  </a:lnTo>
                  <a:lnTo>
                    <a:pt x="2937" y="1077"/>
                  </a:lnTo>
                  <a:lnTo>
                    <a:pt x="2927" y="1105"/>
                  </a:lnTo>
                  <a:lnTo>
                    <a:pt x="2915" y="1131"/>
                  </a:lnTo>
                  <a:lnTo>
                    <a:pt x="2915" y="1131"/>
                  </a:lnTo>
                  <a:lnTo>
                    <a:pt x="2938" y="1142"/>
                  </a:lnTo>
                  <a:lnTo>
                    <a:pt x="2962" y="1155"/>
                  </a:lnTo>
                  <a:lnTo>
                    <a:pt x="2985" y="1169"/>
                  </a:lnTo>
                  <a:lnTo>
                    <a:pt x="3007" y="1183"/>
                  </a:lnTo>
                  <a:lnTo>
                    <a:pt x="3029" y="1200"/>
                  </a:lnTo>
                  <a:lnTo>
                    <a:pt x="3049" y="1217"/>
                  </a:lnTo>
                  <a:lnTo>
                    <a:pt x="3069" y="1234"/>
                  </a:lnTo>
                  <a:lnTo>
                    <a:pt x="3088" y="1254"/>
                  </a:lnTo>
                  <a:lnTo>
                    <a:pt x="3088" y="1254"/>
                  </a:lnTo>
                  <a:lnTo>
                    <a:pt x="3108" y="1274"/>
                  </a:lnTo>
                  <a:lnTo>
                    <a:pt x="3125" y="1296"/>
                  </a:lnTo>
                  <a:lnTo>
                    <a:pt x="3142" y="1317"/>
                  </a:lnTo>
                  <a:lnTo>
                    <a:pt x="3157" y="1340"/>
                  </a:lnTo>
                  <a:lnTo>
                    <a:pt x="3171" y="1364"/>
                  </a:lnTo>
                  <a:lnTo>
                    <a:pt x="3185" y="1388"/>
                  </a:lnTo>
                  <a:lnTo>
                    <a:pt x="3196" y="1412"/>
                  </a:lnTo>
                  <a:lnTo>
                    <a:pt x="3207" y="1437"/>
                  </a:lnTo>
                  <a:lnTo>
                    <a:pt x="3216" y="1463"/>
                  </a:lnTo>
                  <a:lnTo>
                    <a:pt x="3224" y="1489"/>
                  </a:lnTo>
                  <a:lnTo>
                    <a:pt x="3231" y="1516"/>
                  </a:lnTo>
                  <a:lnTo>
                    <a:pt x="3235" y="1542"/>
                  </a:lnTo>
                  <a:lnTo>
                    <a:pt x="3240" y="1569"/>
                  </a:lnTo>
                  <a:lnTo>
                    <a:pt x="3242" y="1596"/>
                  </a:lnTo>
                  <a:lnTo>
                    <a:pt x="3243" y="1624"/>
                  </a:lnTo>
                  <a:lnTo>
                    <a:pt x="3243" y="1651"/>
                  </a:lnTo>
                  <a:lnTo>
                    <a:pt x="3243" y="1651"/>
                  </a:lnTo>
                  <a:lnTo>
                    <a:pt x="3241" y="1678"/>
                  </a:lnTo>
                  <a:lnTo>
                    <a:pt x="3239" y="1705"/>
                  </a:lnTo>
                  <a:lnTo>
                    <a:pt x="3234" y="1732"/>
                  </a:lnTo>
                  <a:lnTo>
                    <a:pt x="3228" y="1759"/>
                  </a:lnTo>
                  <a:lnTo>
                    <a:pt x="3221" y="1785"/>
                  </a:lnTo>
                  <a:lnTo>
                    <a:pt x="3212" y="1811"/>
                  </a:lnTo>
                  <a:lnTo>
                    <a:pt x="3203" y="1837"/>
                  </a:lnTo>
                  <a:lnTo>
                    <a:pt x="3192" y="1862"/>
                  </a:lnTo>
                  <a:lnTo>
                    <a:pt x="3179" y="1885"/>
                  </a:lnTo>
                  <a:lnTo>
                    <a:pt x="3166" y="1909"/>
                  </a:lnTo>
                  <a:lnTo>
                    <a:pt x="3151" y="1933"/>
                  </a:lnTo>
                  <a:lnTo>
                    <a:pt x="3136" y="1956"/>
                  </a:lnTo>
                  <a:lnTo>
                    <a:pt x="3118" y="1977"/>
                  </a:lnTo>
                  <a:lnTo>
                    <a:pt x="3100" y="1998"/>
                  </a:lnTo>
                  <a:lnTo>
                    <a:pt x="3081" y="2018"/>
                  </a:lnTo>
                  <a:lnTo>
                    <a:pt x="3060" y="2038"/>
                  </a:lnTo>
                  <a:lnTo>
                    <a:pt x="3060" y="2038"/>
                  </a:lnTo>
                  <a:lnTo>
                    <a:pt x="2935" y="2123"/>
                  </a:lnTo>
                  <a:lnTo>
                    <a:pt x="2935" y="2123"/>
                  </a:lnTo>
                  <a:lnTo>
                    <a:pt x="2900" y="2139"/>
                  </a:lnTo>
                  <a:lnTo>
                    <a:pt x="2865" y="2152"/>
                  </a:lnTo>
                  <a:lnTo>
                    <a:pt x="2830" y="2164"/>
                  </a:lnTo>
                  <a:lnTo>
                    <a:pt x="2795" y="2173"/>
                  </a:lnTo>
                  <a:lnTo>
                    <a:pt x="2759" y="2179"/>
                  </a:lnTo>
                  <a:lnTo>
                    <a:pt x="2723" y="2183"/>
                  </a:lnTo>
                  <a:lnTo>
                    <a:pt x="2685" y="2186"/>
                  </a:lnTo>
                  <a:lnTo>
                    <a:pt x="2648" y="2186"/>
                  </a:lnTo>
                  <a:lnTo>
                    <a:pt x="2648" y="2186"/>
                  </a:lnTo>
                  <a:lnTo>
                    <a:pt x="2612" y="2180"/>
                  </a:lnTo>
                  <a:lnTo>
                    <a:pt x="2612" y="2180"/>
                  </a:lnTo>
                  <a:lnTo>
                    <a:pt x="2608" y="2208"/>
                  </a:lnTo>
                  <a:lnTo>
                    <a:pt x="2604" y="2236"/>
                  </a:lnTo>
                  <a:lnTo>
                    <a:pt x="2597" y="2263"/>
                  </a:lnTo>
                  <a:lnTo>
                    <a:pt x="2589" y="2290"/>
                  </a:lnTo>
                  <a:lnTo>
                    <a:pt x="2581" y="2317"/>
                  </a:lnTo>
                  <a:lnTo>
                    <a:pt x="2571" y="2344"/>
                  </a:lnTo>
                  <a:lnTo>
                    <a:pt x="2560" y="2370"/>
                  </a:lnTo>
                  <a:lnTo>
                    <a:pt x="2548" y="2395"/>
                  </a:lnTo>
                  <a:lnTo>
                    <a:pt x="2534" y="2420"/>
                  </a:lnTo>
                  <a:lnTo>
                    <a:pt x="2520" y="2445"/>
                  </a:lnTo>
                  <a:lnTo>
                    <a:pt x="2504" y="2468"/>
                  </a:lnTo>
                  <a:lnTo>
                    <a:pt x="2487" y="2491"/>
                  </a:lnTo>
                  <a:lnTo>
                    <a:pt x="2469" y="2514"/>
                  </a:lnTo>
                  <a:lnTo>
                    <a:pt x="2450" y="2535"/>
                  </a:lnTo>
                  <a:lnTo>
                    <a:pt x="2430" y="2556"/>
                  </a:lnTo>
                  <a:lnTo>
                    <a:pt x="2409" y="2575"/>
                  </a:lnTo>
                  <a:lnTo>
                    <a:pt x="2409" y="2575"/>
                  </a:lnTo>
                  <a:lnTo>
                    <a:pt x="2266" y="2673"/>
                  </a:lnTo>
                  <a:lnTo>
                    <a:pt x="2266" y="2673"/>
                  </a:lnTo>
                  <a:lnTo>
                    <a:pt x="2227" y="2691"/>
                  </a:lnTo>
                  <a:lnTo>
                    <a:pt x="2189" y="2706"/>
                  </a:lnTo>
                  <a:lnTo>
                    <a:pt x="2148" y="2718"/>
                  </a:lnTo>
                  <a:lnTo>
                    <a:pt x="2128" y="2723"/>
                  </a:lnTo>
                  <a:lnTo>
                    <a:pt x="2108" y="2729"/>
                  </a:lnTo>
                  <a:lnTo>
                    <a:pt x="2088" y="2733"/>
                  </a:lnTo>
                  <a:lnTo>
                    <a:pt x="2068" y="2736"/>
                  </a:lnTo>
                  <a:lnTo>
                    <a:pt x="2026" y="2742"/>
                  </a:lnTo>
                  <a:lnTo>
                    <a:pt x="1983" y="2744"/>
                  </a:lnTo>
                  <a:lnTo>
                    <a:pt x="1941" y="2744"/>
                  </a:lnTo>
                  <a:lnTo>
                    <a:pt x="1941" y="2744"/>
                  </a:lnTo>
                  <a:lnTo>
                    <a:pt x="1777" y="2718"/>
                  </a:lnTo>
                  <a:lnTo>
                    <a:pt x="1777" y="2718"/>
                  </a:lnTo>
                  <a:lnTo>
                    <a:pt x="1747" y="2708"/>
                  </a:lnTo>
                  <a:lnTo>
                    <a:pt x="1718" y="2697"/>
                  </a:lnTo>
                  <a:lnTo>
                    <a:pt x="1688" y="2686"/>
                  </a:lnTo>
                  <a:lnTo>
                    <a:pt x="1660" y="2671"/>
                  </a:lnTo>
                  <a:lnTo>
                    <a:pt x="1633" y="2657"/>
                  </a:lnTo>
                  <a:lnTo>
                    <a:pt x="1608" y="2641"/>
                  </a:lnTo>
                  <a:lnTo>
                    <a:pt x="1582" y="2625"/>
                  </a:lnTo>
                  <a:lnTo>
                    <a:pt x="1557" y="2607"/>
                  </a:lnTo>
                  <a:lnTo>
                    <a:pt x="1557" y="2607"/>
                  </a:lnTo>
                  <a:lnTo>
                    <a:pt x="1543" y="2629"/>
                  </a:lnTo>
                  <a:lnTo>
                    <a:pt x="1522" y="2657"/>
                  </a:lnTo>
                  <a:lnTo>
                    <a:pt x="1498" y="2689"/>
                  </a:lnTo>
                  <a:lnTo>
                    <a:pt x="1469" y="2723"/>
                  </a:lnTo>
                  <a:lnTo>
                    <a:pt x="1433" y="2760"/>
                  </a:lnTo>
                  <a:lnTo>
                    <a:pt x="1414" y="2779"/>
                  </a:lnTo>
                  <a:lnTo>
                    <a:pt x="1392" y="2799"/>
                  </a:lnTo>
                  <a:lnTo>
                    <a:pt x="1370" y="2818"/>
                  </a:lnTo>
                  <a:lnTo>
                    <a:pt x="1346" y="2839"/>
                  </a:lnTo>
                  <a:lnTo>
                    <a:pt x="1322" y="2858"/>
                  </a:lnTo>
                  <a:lnTo>
                    <a:pt x="1295" y="2879"/>
                  </a:lnTo>
                  <a:lnTo>
                    <a:pt x="1267" y="2898"/>
                  </a:lnTo>
                  <a:lnTo>
                    <a:pt x="1236" y="2918"/>
                  </a:lnTo>
                  <a:lnTo>
                    <a:pt x="1205" y="2937"/>
                  </a:lnTo>
                  <a:lnTo>
                    <a:pt x="1172" y="2957"/>
                  </a:lnTo>
                  <a:lnTo>
                    <a:pt x="1138" y="2975"/>
                  </a:lnTo>
                  <a:lnTo>
                    <a:pt x="1102" y="2993"/>
                  </a:lnTo>
                  <a:lnTo>
                    <a:pt x="1064" y="3011"/>
                  </a:lnTo>
                  <a:lnTo>
                    <a:pt x="1023" y="3027"/>
                  </a:lnTo>
                  <a:lnTo>
                    <a:pt x="982" y="3043"/>
                  </a:lnTo>
                  <a:lnTo>
                    <a:pt x="939" y="3057"/>
                  </a:lnTo>
                  <a:lnTo>
                    <a:pt x="894" y="3071"/>
                  </a:lnTo>
                  <a:lnTo>
                    <a:pt x="847" y="3084"/>
                  </a:lnTo>
                  <a:lnTo>
                    <a:pt x="799" y="3096"/>
                  </a:lnTo>
                  <a:lnTo>
                    <a:pt x="748" y="3106"/>
                  </a:lnTo>
                  <a:lnTo>
                    <a:pt x="696" y="3115"/>
                  </a:lnTo>
                  <a:lnTo>
                    <a:pt x="642" y="3123"/>
                  </a:lnTo>
                  <a:lnTo>
                    <a:pt x="642" y="3123"/>
                  </a:lnTo>
                  <a:lnTo>
                    <a:pt x="651" y="3116"/>
                  </a:lnTo>
                  <a:lnTo>
                    <a:pt x="678" y="3097"/>
                  </a:lnTo>
                  <a:lnTo>
                    <a:pt x="719" y="3066"/>
                  </a:lnTo>
                  <a:lnTo>
                    <a:pt x="744" y="3045"/>
                  </a:lnTo>
                  <a:lnTo>
                    <a:pt x="771" y="3022"/>
                  </a:lnTo>
                  <a:lnTo>
                    <a:pt x="800" y="2995"/>
                  </a:lnTo>
                  <a:lnTo>
                    <a:pt x="831" y="2967"/>
                  </a:lnTo>
                  <a:lnTo>
                    <a:pt x="863" y="2935"/>
                  </a:lnTo>
                  <a:lnTo>
                    <a:pt x="896" y="2900"/>
                  </a:lnTo>
                  <a:lnTo>
                    <a:pt x="929" y="2864"/>
                  </a:lnTo>
                  <a:lnTo>
                    <a:pt x="963" y="2824"/>
                  </a:lnTo>
                  <a:lnTo>
                    <a:pt x="995" y="2782"/>
                  </a:lnTo>
                  <a:lnTo>
                    <a:pt x="1028" y="2736"/>
                  </a:lnTo>
                  <a:lnTo>
                    <a:pt x="1028" y="2736"/>
                  </a:lnTo>
                  <a:lnTo>
                    <a:pt x="997" y="2733"/>
                  </a:lnTo>
                  <a:lnTo>
                    <a:pt x="967" y="2728"/>
                  </a:lnTo>
                  <a:lnTo>
                    <a:pt x="937" y="2720"/>
                  </a:lnTo>
                  <a:lnTo>
                    <a:pt x="908" y="2713"/>
                  </a:lnTo>
                  <a:lnTo>
                    <a:pt x="879" y="2703"/>
                  </a:lnTo>
                  <a:lnTo>
                    <a:pt x="850" y="2691"/>
                  </a:lnTo>
                  <a:lnTo>
                    <a:pt x="824" y="2679"/>
                  </a:lnTo>
                  <a:lnTo>
                    <a:pt x="797" y="2665"/>
                  </a:lnTo>
                  <a:lnTo>
                    <a:pt x="771" y="2650"/>
                  </a:lnTo>
                  <a:lnTo>
                    <a:pt x="746" y="2635"/>
                  </a:lnTo>
                  <a:lnTo>
                    <a:pt x="721" y="2618"/>
                  </a:lnTo>
                  <a:lnTo>
                    <a:pt x="698" y="2599"/>
                  </a:lnTo>
                  <a:lnTo>
                    <a:pt x="674" y="2580"/>
                  </a:lnTo>
                  <a:lnTo>
                    <a:pt x="653" y="2560"/>
                  </a:lnTo>
                  <a:lnTo>
                    <a:pt x="632" y="2539"/>
                  </a:lnTo>
                  <a:lnTo>
                    <a:pt x="612" y="2517"/>
                  </a:lnTo>
                  <a:lnTo>
                    <a:pt x="594" y="2494"/>
                  </a:lnTo>
                  <a:lnTo>
                    <a:pt x="576" y="2471"/>
                  </a:lnTo>
                  <a:lnTo>
                    <a:pt x="559" y="2446"/>
                  </a:lnTo>
                  <a:lnTo>
                    <a:pt x="543" y="2421"/>
                  </a:lnTo>
                  <a:lnTo>
                    <a:pt x="527" y="2396"/>
                  </a:lnTo>
                  <a:lnTo>
                    <a:pt x="515" y="2369"/>
                  </a:lnTo>
                  <a:lnTo>
                    <a:pt x="503" y="2342"/>
                  </a:lnTo>
                  <a:lnTo>
                    <a:pt x="491" y="2315"/>
                  </a:lnTo>
                  <a:lnTo>
                    <a:pt x="481" y="2287"/>
                  </a:lnTo>
                  <a:lnTo>
                    <a:pt x="474" y="2259"/>
                  </a:lnTo>
                  <a:lnTo>
                    <a:pt x="467" y="2231"/>
                  </a:lnTo>
                  <a:lnTo>
                    <a:pt x="461" y="2202"/>
                  </a:lnTo>
                  <a:lnTo>
                    <a:pt x="457" y="2173"/>
                  </a:lnTo>
                  <a:lnTo>
                    <a:pt x="453" y="2143"/>
                  </a:lnTo>
                  <a:lnTo>
                    <a:pt x="452" y="2114"/>
                  </a:lnTo>
                  <a:lnTo>
                    <a:pt x="453" y="2084"/>
                  </a:lnTo>
                  <a:lnTo>
                    <a:pt x="453" y="2084"/>
                  </a:lnTo>
                  <a:lnTo>
                    <a:pt x="453" y="2078"/>
                  </a:lnTo>
                  <a:lnTo>
                    <a:pt x="453" y="2078"/>
                  </a:lnTo>
                  <a:lnTo>
                    <a:pt x="414" y="2064"/>
                  </a:lnTo>
                  <a:lnTo>
                    <a:pt x="377" y="2047"/>
                  </a:lnTo>
                  <a:lnTo>
                    <a:pt x="340" y="2030"/>
                  </a:lnTo>
                  <a:lnTo>
                    <a:pt x="305" y="2010"/>
                  </a:lnTo>
                  <a:lnTo>
                    <a:pt x="272" y="1987"/>
                  </a:lnTo>
                  <a:lnTo>
                    <a:pt x="239" y="1963"/>
                  </a:lnTo>
                  <a:lnTo>
                    <a:pt x="209" y="1936"/>
                  </a:lnTo>
                  <a:lnTo>
                    <a:pt x="179" y="1907"/>
                  </a:lnTo>
                  <a:lnTo>
                    <a:pt x="179" y="1907"/>
                  </a:lnTo>
                  <a:lnTo>
                    <a:pt x="157" y="1884"/>
                  </a:lnTo>
                  <a:lnTo>
                    <a:pt x="137" y="1859"/>
                  </a:lnTo>
                  <a:lnTo>
                    <a:pt x="118" y="1834"/>
                  </a:lnTo>
                  <a:lnTo>
                    <a:pt x="100" y="1808"/>
                  </a:lnTo>
                  <a:lnTo>
                    <a:pt x="83" y="1781"/>
                  </a:lnTo>
                  <a:lnTo>
                    <a:pt x="69" y="1753"/>
                  </a:lnTo>
                  <a:lnTo>
                    <a:pt x="55" y="1724"/>
                  </a:lnTo>
                  <a:lnTo>
                    <a:pt x="43" y="1695"/>
                  </a:lnTo>
                  <a:lnTo>
                    <a:pt x="32" y="1666"/>
                  </a:lnTo>
                  <a:lnTo>
                    <a:pt x="23" y="1636"/>
                  </a:lnTo>
                  <a:lnTo>
                    <a:pt x="15" y="1606"/>
                  </a:lnTo>
                  <a:lnTo>
                    <a:pt x="9" y="1574"/>
                  </a:lnTo>
                  <a:lnTo>
                    <a:pt x="5" y="1543"/>
                  </a:lnTo>
                  <a:lnTo>
                    <a:pt x="1" y="1512"/>
                  </a:lnTo>
                  <a:lnTo>
                    <a:pt x="0" y="1480"/>
                  </a:lnTo>
                  <a:lnTo>
                    <a:pt x="1" y="1449"/>
                  </a:lnTo>
                  <a:lnTo>
                    <a:pt x="1" y="1449"/>
                  </a:lnTo>
                  <a:close/>
                  <a:moveTo>
                    <a:pt x="1504" y="2114"/>
                  </a:moveTo>
                  <a:lnTo>
                    <a:pt x="1504" y="2114"/>
                  </a:lnTo>
                  <a:lnTo>
                    <a:pt x="1518" y="2115"/>
                  </a:lnTo>
                  <a:lnTo>
                    <a:pt x="1533" y="2115"/>
                  </a:lnTo>
                  <a:lnTo>
                    <a:pt x="1546" y="2114"/>
                  </a:lnTo>
                  <a:lnTo>
                    <a:pt x="1559" y="2112"/>
                  </a:lnTo>
                  <a:lnTo>
                    <a:pt x="1573" y="2108"/>
                  </a:lnTo>
                  <a:lnTo>
                    <a:pt x="1585" y="2103"/>
                  </a:lnTo>
                  <a:lnTo>
                    <a:pt x="1596" y="2097"/>
                  </a:lnTo>
                  <a:lnTo>
                    <a:pt x="1608" y="2089"/>
                  </a:lnTo>
                  <a:lnTo>
                    <a:pt x="1619" y="2082"/>
                  </a:lnTo>
                  <a:lnTo>
                    <a:pt x="1628" y="2073"/>
                  </a:lnTo>
                  <a:lnTo>
                    <a:pt x="1637" y="2062"/>
                  </a:lnTo>
                  <a:lnTo>
                    <a:pt x="1645" y="2053"/>
                  </a:lnTo>
                  <a:lnTo>
                    <a:pt x="1651" y="2041"/>
                  </a:lnTo>
                  <a:lnTo>
                    <a:pt x="1656" y="2029"/>
                  </a:lnTo>
                  <a:lnTo>
                    <a:pt x="1660" y="2016"/>
                  </a:lnTo>
                  <a:lnTo>
                    <a:pt x="1664" y="2003"/>
                  </a:lnTo>
                  <a:lnTo>
                    <a:pt x="1664" y="2003"/>
                  </a:lnTo>
                  <a:lnTo>
                    <a:pt x="1665" y="1990"/>
                  </a:lnTo>
                  <a:lnTo>
                    <a:pt x="1666" y="1976"/>
                  </a:lnTo>
                  <a:lnTo>
                    <a:pt x="1665" y="1963"/>
                  </a:lnTo>
                  <a:lnTo>
                    <a:pt x="1662" y="1950"/>
                  </a:lnTo>
                  <a:lnTo>
                    <a:pt x="1658" y="1937"/>
                  </a:lnTo>
                  <a:lnTo>
                    <a:pt x="1654" y="1925"/>
                  </a:lnTo>
                  <a:lnTo>
                    <a:pt x="1647" y="1914"/>
                  </a:lnTo>
                  <a:lnTo>
                    <a:pt x="1640" y="1903"/>
                  </a:lnTo>
                  <a:lnTo>
                    <a:pt x="1632" y="1893"/>
                  </a:lnTo>
                  <a:lnTo>
                    <a:pt x="1623" y="1883"/>
                  </a:lnTo>
                  <a:lnTo>
                    <a:pt x="1613" y="1875"/>
                  </a:lnTo>
                  <a:lnTo>
                    <a:pt x="1602" y="1867"/>
                  </a:lnTo>
                  <a:lnTo>
                    <a:pt x="1590" y="1861"/>
                  </a:lnTo>
                  <a:lnTo>
                    <a:pt x="1577" y="1855"/>
                  </a:lnTo>
                  <a:lnTo>
                    <a:pt x="1565" y="1851"/>
                  </a:lnTo>
                  <a:lnTo>
                    <a:pt x="1550" y="1849"/>
                  </a:lnTo>
                  <a:lnTo>
                    <a:pt x="1550" y="1849"/>
                  </a:lnTo>
                  <a:lnTo>
                    <a:pt x="1537" y="1846"/>
                  </a:lnTo>
                  <a:lnTo>
                    <a:pt x="1522" y="1846"/>
                  </a:lnTo>
                  <a:lnTo>
                    <a:pt x="1509" y="1848"/>
                  </a:lnTo>
                  <a:lnTo>
                    <a:pt x="1495" y="1850"/>
                  </a:lnTo>
                  <a:lnTo>
                    <a:pt x="1482" y="1854"/>
                  </a:lnTo>
                  <a:lnTo>
                    <a:pt x="1470" y="1858"/>
                  </a:lnTo>
                  <a:lnTo>
                    <a:pt x="1458" y="1865"/>
                  </a:lnTo>
                  <a:lnTo>
                    <a:pt x="1446" y="1871"/>
                  </a:lnTo>
                  <a:lnTo>
                    <a:pt x="1436" y="1880"/>
                  </a:lnTo>
                  <a:lnTo>
                    <a:pt x="1426" y="1889"/>
                  </a:lnTo>
                  <a:lnTo>
                    <a:pt x="1417" y="1898"/>
                  </a:lnTo>
                  <a:lnTo>
                    <a:pt x="1409" y="1909"/>
                  </a:lnTo>
                  <a:lnTo>
                    <a:pt x="1402" y="1920"/>
                  </a:lnTo>
                  <a:lnTo>
                    <a:pt x="1397" y="1933"/>
                  </a:lnTo>
                  <a:lnTo>
                    <a:pt x="1392" y="1945"/>
                  </a:lnTo>
                  <a:lnTo>
                    <a:pt x="1389" y="1959"/>
                  </a:lnTo>
                  <a:lnTo>
                    <a:pt x="1389" y="1959"/>
                  </a:lnTo>
                  <a:lnTo>
                    <a:pt x="1388" y="1972"/>
                  </a:lnTo>
                  <a:lnTo>
                    <a:pt x="1388" y="1985"/>
                  </a:lnTo>
                  <a:lnTo>
                    <a:pt x="1389" y="1998"/>
                  </a:lnTo>
                  <a:lnTo>
                    <a:pt x="1391" y="2011"/>
                  </a:lnTo>
                  <a:lnTo>
                    <a:pt x="1395" y="2024"/>
                  </a:lnTo>
                  <a:lnTo>
                    <a:pt x="1400" y="2035"/>
                  </a:lnTo>
                  <a:lnTo>
                    <a:pt x="1406" y="2047"/>
                  </a:lnTo>
                  <a:lnTo>
                    <a:pt x="1414" y="2058"/>
                  </a:lnTo>
                  <a:lnTo>
                    <a:pt x="1421" y="2069"/>
                  </a:lnTo>
                  <a:lnTo>
                    <a:pt x="1430" y="2078"/>
                  </a:lnTo>
                  <a:lnTo>
                    <a:pt x="1441" y="2086"/>
                  </a:lnTo>
                  <a:lnTo>
                    <a:pt x="1452" y="2095"/>
                  </a:lnTo>
                  <a:lnTo>
                    <a:pt x="1464" y="2101"/>
                  </a:lnTo>
                  <a:lnTo>
                    <a:pt x="1476" y="2107"/>
                  </a:lnTo>
                  <a:lnTo>
                    <a:pt x="1490" y="2111"/>
                  </a:lnTo>
                  <a:lnTo>
                    <a:pt x="1504" y="2114"/>
                  </a:lnTo>
                  <a:lnTo>
                    <a:pt x="1504" y="2114"/>
                  </a:lnTo>
                  <a:close/>
                  <a:moveTo>
                    <a:pt x="1418" y="1409"/>
                  </a:moveTo>
                  <a:lnTo>
                    <a:pt x="1418" y="1409"/>
                  </a:lnTo>
                  <a:lnTo>
                    <a:pt x="1433" y="1425"/>
                  </a:lnTo>
                  <a:lnTo>
                    <a:pt x="1445" y="1442"/>
                  </a:lnTo>
                  <a:lnTo>
                    <a:pt x="1456" y="1457"/>
                  </a:lnTo>
                  <a:lnTo>
                    <a:pt x="1465" y="1471"/>
                  </a:lnTo>
                  <a:lnTo>
                    <a:pt x="1473" y="1485"/>
                  </a:lnTo>
                  <a:lnTo>
                    <a:pt x="1479" y="1499"/>
                  </a:lnTo>
                  <a:lnTo>
                    <a:pt x="1483" y="1512"/>
                  </a:lnTo>
                  <a:lnTo>
                    <a:pt x="1487" y="1526"/>
                  </a:lnTo>
                  <a:lnTo>
                    <a:pt x="1489" y="1539"/>
                  </a:lnTo>
                  <a:lnTo>
                    <a:pt x="1490" y="1552"/>
                  </a:lnTo>
                  <a:lnTo>
                    <a:pt x="1490" y="1566"/>
                  </a:lnTo>
                  <a:lnTo>
                    <a:pt x="1489" y="1580"/>
                  </a:lnTo>
                  <a:lnTo>
                    <a:pt x="1485" y="1609"/>
                  </a:lnTo>
                  <a:lnTo>
                    <a:pt x="1480" y="1641"/>
                  </a:lnTo>
                  <a:lnTo>
                    <a:pt x="1480" y="1641"/>
                  </a:lnTo>
                  <a:lnTo>
                    <a:pt x="1479" y="1654"/>
                  </a:lnTo>
                  <a:lnTo>
                    <a:pt x="1479" y="1661"/>
                  </a:lnTo>
                  <a:lnTo>
                    <a:pt x="1480" y="1667"/>
                  </a:lnTo>
                  <a:lnTo>
                    <a:pt x="1482" y="1674"/>
                  </a:lnTo>
                  <a:lnTo>
                    <a:pt x="1484" y="1680"/>
                  </a:lnTo>
                  <a:lnTo>
                    <a:pt x="1488" y="1686"/>
                  </a:lnTo>
                  <a:lnTo>
                    <a:pt x="1492" y="1692"/>
                  </a:lnTo>
                  <a:lnTo>
                    <a:pt x="1498" y="1699"/>
                  </a:lnTo>
                  <a:lnTo>
                    <a:pt x="1503" y="1704"/>
                  </a:lnTo>
                  <a:lnTo>
                    <a:pt x="1511" y="1709"/>
                  </a:lnTo>
                  <a:lnTo>
                    <a:pt x="1521" y="1714"/>
                  </a:lnTo>
                  <a:lnTo>
                    <a:pt x="1531" y="1719"/>
                  </a:lnTo>
                  <a:lnTo>
                    <a:pt x="1544" y="1722"/>
                  </a:lnTo>
                  <a:lnTo>
                    <a:pt x="1558" y="1727"/>
                  </a:lnTo>
                  <a:lnTo>
                    <a:pt x="1574" y="1729"/>
                  </a:lnTo>
                  <a:lnTo>
                    <a:pt x="1574" y="1729"/>
                  </a:lnTo>
                  <a:lnTo>
                    <a:pt x="1586" y="1731"/>
                  </a:lnTo>
                  <a:lnTo>
                    <a:pt x="1599" y="1732"/>
                  </a:lnTo>
                  <a:lnTo>
                    <a:pt x="1610" y="1732"/>
                  </a:lnTo>
                  <a:lnTo>
                    <a:pt x="1621" y="1731"/>
                  </a:lnTo>
                  <a:lnTo>
                    <a:pt x="1630" y="1730"/>
                  </a:lnTo>
                  <a:lnTo>
                    <a:pt x="1639" y="1727"/>
                  </a:lnTo>
                  <a:lnTo>
                    <a:pt x="1647" y="1722"/>
                  </a:lnTo>
                  <a:lnTo>
                    <a:pt x="1655" y="1718"/>
                  </a:lnTo>
                  <a:lnTo>
                    <a:pt x="1662" y="1711"/>
                  </a:lnTo>
                  <a:lnTo>
                    <a:pt x="1667" y="1704"/>
                  </a:lnTo>
                  <a:lnTo>
                    <a:pt x="1673" y="1695"/>
                  </a:lnTo>
                  <a:lnTo>
                    <a:pt x="1677" y="1684"/>
                  </a:lnTo>
                  <a:lnTo>
                    <a:pt x="1682" y="1674"/>
                  </a:lnTo>
                  <a:lnTo>
                    <a:pt x="1686" y="1661"/>
                  </a:lnTo>
                  <a:lnTo>
                    <a:pt x="1690" y="1646"/>
                  </a:lnTo>
                  <a:lnTo>
                    <a:pt x="1693" y="1629"/>
                  </a:lnTo>
                  <a:lnTo>
                    <a:pt x="1693" y="1629"/>
                  </a:lnTo>
                  <a:lnTo>
                    <a:pt x="1696" y="1602"/>
                  </a:lnTo>
                  <a:lnTo>
                    <a:pt x="1699" y="1578"/>
                  </a:lnTo>
                  <a:lnTo>
                    <a:pt x="1700" y="1553"/>
                  </a:lnTo>
                  <a:lnTo>
                    <a:pt x="1699" y="1530"/>
                  </a:lnTo>
                  <a:lnTo>
                    <a:pt x="1696" y="1508"/>
                  </a:lnTo>
                  <a:lnTo>
                    <a:pt x="1692" y="1489"/>
                  </a:lnTo>
                  <a:lnTo>
                    <a:pt x="1687" y="1470"/>
                  </a:lnTo>
                  <a:lnTo>
                    <a:pt x="1682" y="1452"/>
                  </a:lnTo>
                  <a:lnTo>
                    <a:pt x="1675" y="1436"/>
                  </a:lnTo>
                  <a:lnTo>
                    <a:pt x="1668" y="1421"/>
                  </a:lnTo>
                  <a:lnTo>
                    <a:pt x="1660" y="1406"/>
                  </a:lnTo>
                  <a:lnTo>
                    <a:pt x="1653" y="1393"/>
                  </a:lnTo>
                  <a:lnTo>
                    <a:pt x="1644" y="1380"/>
                  </a:lnTo>
                  <a:lnTo>
                    <a:pt x="1636" y="1368"/>
                  </a:lnTo>
                  <a:lnTo>
                    <a:pt x="1619" y="1348"/>
                  </a:lnTo>
                  <a:lnTo>
                    <a:pt x="1619" y="1348"/>
                  </a:lnTo>
                  <a:lnTo>
                    <a:pt x="1598" y="1325"/>
                  </a:lnTo>
                  <a:lnTo>
                    <a:pt x="1575" y="1302"/>
                  </a:lnTo>
                  <a:lnTo>
                    <a:pt x="1553" y="1277"/>
                  </a:lnTo>
                  <a:lnTo>
                    <a:pt x="1541" y="1263"/>
                  </a:lnTo>
                  <a:lnTo>
                    <a:pt x="1530" y="1250"/>
                  </a:lnTo>
                  <a:lnTo>
                    <a:pt x="1521" y="1236"/>
                  </a:lnTo>
                  <a:lnTo>
                    <a:pt x="1512" y="1222"/>
                  </a:lnTo>
                  <a:lnTo>
                    <a:pt x="1504" y="1207"/>
                  </a:lnTo>
                  <a:lnTo>
                    <a:pt x="1499" y="1192"/>
                  </a:lnTo>
                  <a:lnTo>
                    <a:pt x="1494" y="1177"/>
                  </a:lnTo>
                  <a:lnTo>
                    <a:pt x="1492" y="1161"/>
                  </a:lnTo>
                  <a:lnTo>
                    <a:pt x="1491" y="1143"/>
                  </a:lnTo>
                  <a:lnTo>
                    <a:pt x="1493" y="1126"/>
                  </a:lnTo>
                  <a:lnTo>
                    <a:pt x="1493" y="1126"/>
                  </a:lnTo>
                  <a:lnTo>
                    <a:pt x="1497" y="1112"/>
                  </a:lnTo>
                  <a:lnTo>
                    <a:pt x="1501" y="1099"/>
                  </a:lnTo>
                  <a:lnTo>
                    <a:pt x="1508" y="1087"/>
                  </a:lnTo>
                  <a:lnTo>
                    <a:pt x="1515" y="1077"/>
                  </a:lnTo>
                  <a:lnTo>
                    <a:pt x="1524" y="1068"/>
                  </a:lnTo>
                  <a:lnTo>
                    <a:pt x="1534" y="1059"/>
                  </a:lnTo>
                  <a:lnTo>
                    <a:pt x="1544" y="1052"/>
                  </a:lnTo>
                  <a:lnTo>
                    <a:pt x="1556" y="1046"/>
                  </a:lnTo>
                  <a:lnTo>
                    <a:pt x="1568" y="1041"/>
                  </a:lnTo>
                  <a:lnTo>
                    <a:pt x="1582" y="1037"/>
                  </a:lnTo>
                  <a:lnTo>
                    <a:pt x="1596" y="1034"/>
                  </a:lnTo>
                  <a:lnTo>
                    <a:pt x="1611" y="1032"/>
                  </a:lnTo>
                  <a:lnTo>
                    <a:pt x="1627" y="1032"/>
                  </a:lnTo>
                  <a:lnTo>
                    <a:pt x="1642" y="1032"/>
                  </a:lnTo>
                  <a:lnTo>
                    <a:pt x="1658" y="1033"/>
                  </a:lnTo>
                  <a:lnTo>
                    <a:pt x="1675" y="1035"/>
                  </a:lnTo>
                  <a:lnTo>
                    <a:pt x="1675" y="1035"/>
                  </a:lnTo>
                  <a:lnTo>
                    <a:pt x="1692" y="1039"/>
                  </a:lnTo>
                  <a:lnTo>
                    <a:pt x="1706" y="1042"/>
                  </a:lnTo>
                  <a:lnTo>
                    <a:pt x="1721" y="1046"/>
                  </a:lnTo>
                  <a:lnTo>
                    <a:pt x="1733" y="1051"/>
                  </a:lnTo>
                  <a:lnTo>
                    <a:pt x="1745" y="1056"/>
                  </a:lnTo>
                  <a:lnTo>
                    <a:pt x="1755" y="1061"/>
                  </a:lnTo>
                  <a:lnTo>
                    <a:pt x="1764" y="1067"/>
                  </a:lnTo>
                  <a:lnTo>
                    <a:pt x="1773" y="1073"/>
                  </a:lnTo>
                  <a:lnTo>
                    <a:pt x="1780" y="1079"/>
                  </a:lnTo>
                  <a:lnTo>
                    <a:pt x="1787" y="1085"/>
                  </a:lnTo>
                  <a:lnTo>
                    <a:pt x="1798" y="1099"/>
                  </a:lnTo>
                  <a:lnTo>
                    <a:pt x="1808" y="1113"/>
                  </a:lnTo>
                  <a:lnTo>
                    <a:pt x="1816" y="1127"/>
                  </a:lnTo>
                  <a:lnTo>
                    <a:pt x="1829" y="1154"/>
                  </a:lnTo>
                  <a:lnTo>
                    <a:pt x="1835" y="1167"/>
                  </a:lnTo>
                  <a:lnTo>
                    <a:pt x="1843" y="1178"/>
                  </a:lnTo>
                  <a:lnTo>
                    <a:pt x="1852" y="1189"/>
                  </a:lnTo>
                  <a:lnTo>
                    <a:pt x="1857" y="1193"/>
                  </a:lnTo>
                  <a:lnTo>
                    <a:pt x="1862" y="1196"/>
                  </a:lnTo>
                  <a:lnTo>
                    <a:pt x="1869" y="1201"/>
                  </a:lnTo>
                  <a:lnTo>
                    <a:pt x="1876" y="1204"/>
                  </a:lnTo>
                  <a:lnTo>
                    <a:pt x="1884" y="1206"/>
                  </a:lnTo>
                  <a:lnTo>
                    <a:pt x="1893" y="1207"/>
                  </a:lnTo>
                  <a:lnTo>
                    <a:pt x="1893" y="1207"/>
                  </a:lnTo>
                  <a:lnTo>
                    <a:pt x="1902" y="1208"/>
                  </a:lnTo>
                  <a:lnTo>
                    <a:pt x="1911" y="1209"/>
                  </a:lnTo>
                  <a:lnTo>
                    <a:pt x="1921" y="1209"/>
                  </a:lnTo>
                  <a:lnTo>
                    <a:pt x="1931" y="1208"/>
                  </a:lnTo>
                  <a:lnTo>
                    <a:pt x="1940" y="1206"/>
                  </a:lnTo>
                  <a:lnTo>
                    <a:pt x="1950" y="1203"/>
                  </a:lnTo>
                  <a:lnTo>
                    <a:pt x="1959" y="1200"/>
                  </a:lnTo>
                  <a:lnTo>
                    <a:pt x="1968" y="1195"/>
                  </a:lnTo>
                  <a:lnTo>
                    <a:pt x="1977" y="1190"/>
                  </a:lnTo>
                  <a:lnTo>
                    <a:pt x="1985" y="1184"/>
                  </a:lnTo>
                  <a:lnTo>
                    <a:pt x="1992" y="1177"/>
                  </a:lnTo>
                  <a:lnTo>
                    <a:pt x="1999" y="1169"/>
                  </a:lnTo>
                  <a:lnTo>
                    <a:pt x="2005" y="1160"/>
                  </a:lnTo>
                  <a:lnTo>
                    <a:pt x="2010" y="1150"/>
                  </a:lnTo>
                  <a:lnTo>
                    <a:pt x="2014" y="1139"/>
                  </a:lnTo>
                  <a:lnTo>
                    <a:pt x="2017" y="1127"/>
                  </a:lnTo>
                  <a:lnTo>
                    <a:pt x="2017" y="1127"/>
                  </a:lnTo>
                  <a:lnTo>
                    <a:pt x="2019" y="1109"/>
                  </a:lnTo>
                  <a:lnTo>
                    <a:pt x="2018" y="1089"/>
                  </a:lnTo>
                  <a:lnTo>
                    <a:pt x="2015" y="1069"/>
                  </a:lnTo>
                  <a:lnTo>
                    <a:pt x="2009" y="1047"/>
                  </a:lnTo>
                  <a:lnTo>
                    <a:pt x="2000" y="1027"/>
                  </a:lnTo>
                  <a:lnTo>
                    <a:pt x="1989" y="1005"/>
                  </a:lnTo>
                  <a:lnTo>
                    <a:pt x="1975" y="984"/>
                  </a:lnTo>
                  <a:lnTo>
                    <a:pt x="1967" y="973"/>
                  </a:lnTo>
                  <a:lnTo>
                    <a:pt x="1958" y="962"/>
                  </a:lnTo>
                  <a:lnTo>
                    <a:pt x="1948" y="951"/>
                  </a:lnTo>
                  <a:lnTo>
                    <a:pt x="1937" y="942"/>
                  </a:lnTo>
                  <a:lnTo>
                    <a:pt x="1926" y="932"/>
                  </a:lnTo>
                  <a:lnTo>
                    <a:pt x="1914" y="922"/>
                  </a:lnTo>
                  <a:lnTo>
                    <a:pt x="1902" y="912"/>
                  </a:lnTo>
                  <a:lnTo>
                    <a:pt x="1887" y="904"/>
                  </a:lnTo>
                  <a:lnTo>
                    <a:pt x="1872" y="895"/>
                  </a:lnTo>
                  <a:lnTo>
                    <a:pt x="1858" y="886"/>
                  </a:lnTo>
                  <a:lnTo>
                    <a:pt x="1841" y="879"/>
                  </a:lnTo>
                  <a:lnTo>
                    <a:pt x="1824" y="871"/>
                  </a:lnTo>
                  <a:lnTo>
                    <a:pt x="1806" y="864"/>
                  </a:lnTo>
                  <a:lnTo>
                    <a:pt x="1788" y="857"/>
                  </a:lnTo>
                  <a:lnTo>
                    <a:pt x="1768" y="852"/>
                  </a:lnTo>
                  <a:lnTo>
                    <a:pt x="1748" y="846"/>
                  </a:lnTo>
                  <a:lnTo>
                    <a:pt x="1727" y="842"/>
                  </a:lnTo>
                  <a:lnTo>
                    <a:pt x="1704" y="838"/>
                  </a:lnTo>
                  <a:lnTo>
                    <a:pt x="1704" y="838"/>
                  </a:lnTo>
                  <a:lnTo>
                    <a:pt x="1683" y="835"/>
                  </a:lnTo>
                  <a:lnTo>
                    <a:pt x="1662" y="832"/>
                  </a:lnTo>
                  <a:lnTo>
                    <a:pt x="1641" y="831"/>
                  </a:lnTo>
                  <a:lnTo>
                    <a:pt x="1621" y="830"/>
                  </a:lnTo>
                  <a:lnTo>
                    <a:pt x="1601" y="830"/>
                  </a:lnTo>
                  <a:lnTo>
                    <a:pt x="1582" y="830"/>
                  </a:lnTo>
                  <a:lnTo>
                    <a:pt x="1563" y="832"/>
                  </a:lnTo>
                  <a:lnTo>
                    <a:pt x="1544" y="834"/>
                  </a:lnTo>
                  <a:lnTo>
                    <a:pt x="1526" y="837"/>
                  </a:lnTo>
                  <a:lnTo>
                    <a:pt x="1508" y="840"/>
                  </a:lnTo>
                  <a:lnTo>
                    <a:pt x="1491" y="844"/>
                  </a:lnTo>
                  <a:lnTo>
                    <a:pt x="1474" y="849"/>
                  </a:lnTo>
                  <a:lnTo>
                    <a:pt x="1458" y="854"/>
                  </a:lnTo>
                  <a:lnTo>
                    <a:pt x="1443" y="861"/>
                  </a:lnTo>
                  <a:lnTo>
                    <a:pt x="1427" y="867"/>
                  </a:lnTo>
                  <a:lnTo>
                    <a:pt x="1412" y="875"/>
                  </a:lnTo>
                  <a:lnTo>
                    <a:pt x="1399" y="882"/>
                  </a:lnTo>
                  <a:lnTo>
                    <a:pt x="1386" y="891"/>
                  </a:lnTo>
                  <a:lnTo>
                    <a:pt x="1373" y="899"/>
                  </a:lnTo>
                  <a:lnTo>
                    <a:pt x="1361" y="909"/>
                  </a:lnTo>
                  <a:lnTo>
                    <a:pt x="1350" y="919"/>
                  </a:lnTo>
                  <a:lnTo>
                    <a:pt x="1338" y="930"/>
                  </a:lnTo>
                  <a:lnTo>
                    <a:pt x="1328" y="940"/>
                  </a:lnTo>
                  <a:lnTo>
                    <a:pt x="1319" y="952"/>
                  </a:lnTo>
                  <a:lnTo>
                    <a:pt x="1312" y="964"/>
                  </a:lnTo>
                  <a:lnTo>
                    <a:pt x="1303" y="976"/>
                  </a:lnTo>
                  <a:lnTo>
                    <a:pt x="1296" y="989"/>
                  </a:lnTo>
                  <a:lnTo>
                    <a:pt x="1290" y="1003"/>
                  </a:lnTo>
                  <a:lnTo>
                    <a:pt x="1285" y="1017"/>
                  </a:lnTo>
                  <a:lnTo>
                    <a:pt x="1279" y="1031"/>
                  </a:lnTo>
                  <a:lnTo>
                    <a:pt x="1276" y="1045"/>
                  </a:lnTo>
                  <a:lnTo>
                    <a:pt x="1272" y="1060"/>
                  </a:lnTo>
                  <a:lnTo>
                    <a:pt x="1272" y="1060"/>
                  </a:lnTo>
                  <a:lnTo>
                    <a:pt x="1270" y="1075"/>
                  </a:lnTo>
                  <a:lnTo>
                    <a:pt x="1269" y="1091"/>
                  </a:lnTo>
                  <a:lnTo>
                    <a:pt x="1268" y="1106"/>
                  </a:lnTo>
                  <a:lnTo>
                    <a:pt x="1269" y="1121"/>
                  </a:lnTo>
                  <a:lnTo>
                    <a:pt x="1270" y="1135"/>
                  </a:lnTo>
                  <a:lnTo>
                    <a:pt x="1271" y="1149"/>
                  </a:lnTo>
                  <a:lnTo>
                    <a:pt x="1277" y="1177"/>
                  </a:lnTo>
                  <a:lnTo>
                    <a:pt x="1285" y="1204"/>
                  </a:lnTo>
                  <a:lnTo>
                    <a:pt x="1295" y="1231"/>
                  </a:lnTo>
                  <a:lnTo>
                    <a:pt x="1306" y="1256"/>
                  </a:lnTo>
                  <a:lnTo>
                    <a:pt x="1318" y="1280"/>
                  </a:lnTo>
                  <a:lnTo>
                    <a:pt x="1332" y="1301"/>
                  </a:lnTo>
                  <a:lnTo>
                    <a:pt x="1345" y="1323"/>
                  </a:lnTo>
                  <a:lnTo>
                    <a:pt x="1360" y="1341"/>
                  </a:lnTo>
                  <a:lnTo>
                    <a:pt x="1373" y="1358"/>
                  </a:lnTo>
                  <a:lnTo>
                    <a:pt x="1398" y="1389"/>
                  </a:lnTo>
                  <a:lnTo>
                    <a:pt x="1418" y="1409"/>
                  </a:lnTo>
                  <a:lnTo>
                    <a:pt x="1418" y="1409"/>
                  </a:lnTo>
                  <a:close/>
                </a:path>
              </a:pathLst>
            </a:custGeom>
            <a:solidFill>
              <a:srgbClr val="8E44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2584829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 Thank You Layout">
    <p:spTree>
      <p:nvGrpSpPr>
        <p:cNvPr id="1" name=""/>
        <p:cNvGrpSpPr/>
        <p:nvPr/>
      </p:nvGrpSpPr>
      <p:grpSpPr>
        <a:xfrm>
          <a:off x="0" y="0"/>
          <a:ext cx="0" cy="0"/>
          <a:chOff x="0" y="0"/>
          <a:chExt cx="0" cy="0"/>
        </a:xfrm>
      </p:grpSpPr>
      <p:sp>
        <p:nvSpPr>
          <p:cNvPr id="150" name="Rectangle 149"/>
          <p:cNvSpPr/>
          <p:nvPr userDrawn="1"/>
        </p:nvSpPr>
        <p:spPr>
          <a:xfrm>
            <a:off x="3287688" y="1412777"/>
            <a:ext cx="5616624" cy="2927420"/>
          </a:xfrm>
          <a:prstGeom prst="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1" name="Group 150"/>
          <p:cNvGrpSpPr/>
          <p:nvPr userDrawn="1"/>
        </p:nvGrpSpPr>
        <p:grpSpPr>
          <a:xfrm>
            <a:off x="1178881" y="0"/>
            <a:ext cx="9834238" cy="999455"/>
            <a:chOff x="4503738" y="341313"/>
            <a:chExt cx="4845050" cy="739775"/>
          </a:xfrm>
        </p:grpSpPr>
        <p:sp>
          <p:nvSpPr>
            <p:cNvPr id="152" name="Freeform 34"/>
            <p:cNvSpPr>
              <a:spLocks/>
            </p:cNvSpPr>
            <p:nvPr/>
          </p:nvSpPr>
          <p:spPr bwMode="auto">
            <a:xfrm>
              <a:off x="4503738" y="341313"/>
              <a:ext cx="4845050" cy="739775"/>
            </a:xfrm>
            <a:custGeom>
              <a:avLst/>
              <a:gdLst>
                <a:gd name="T0" fmla="*/ 8 w 3052"/>
                <a:gd name="T1" fmla="*/ 0 h 466"/>
                <a:gd name="T2" fmla="*/ 0 w 3052"/>
                <a:gd name="T3" fmla="*/ 35 h 466"/>
                <a:gd name="T4" fmla="*/ 4 w 3052"/>
                <a:gd name="T5" fmla="*/ 58 h 466"/>
                <a:gd name="T6" fmla="*/ 8 w 3052"/>
                <a:gd name="T7" fmla="*/ 81 h 466"/>
                <a:gd name="T8" fmla="*/ 31 w 3052"/>
                <a:gd name="T9" fmla="*/ 124 h 466"/>
                <a:gd name="T10" fmla="*/ 70 w 3052"/>
                <a:gd name="T11" fmla="*/ 166 h 466"/>
                <a:gd name="T12" fmla="*/ 124 w 3052"/>
                <a:gd name="T13" fmla="*/ 204 h 466"/>
                <a:gd name="T14" fmla="*/ 185 w 3052"/>
                <a:gd name="T15" fmla="*/ 243 h 466"/>
                <a:gd name="T16" fmla="*/ 262 w 3052"/>
                <a:gd name="T17" fmla="*/ 277 h 466"/>
                <a:gd name="T18" fmla="*/ 351 w 3052"/>
                <a:gd name="T19" fmla="*/ 312 h 466"/>
                <a:gd name="T20" fmla="*/ 451 w 3052"/>
                <a:gd name="T21" fmla="*/ 339 h 466"/>
                <a:gd name="T22" fmla="*/ 558 w 3052"/>
                <a:gd name="T23" fmla="*/ 370 h 466"/>
                <a:gd name="T24" fmla="*/ 674 w 3052"/>
                <a:gd name="T25" fmla="*/ 393 h 466"/>
                <a:gd name="T26" fmla="*/ 801 w 3052"/>
                <a:gd name="T27" fmla="*/ 416 h 466"/>
                <a:gd name="T28" fmla="*/ 936 w 3052"/>
                <a:gd name="T29" fmla="*/ 431 h 466"/>
                <a:gd name="T30" fmla="*/ 1074 w 3052"/>
                <a:gd name="T31" fmla="*/ 447 h 466"/>
                <a:gd name="T32" fmla="*/ 1220 w 3052"/>
                <a:gd name="T33" fmla="*/ 458 h 466"/>
                <a:gd name="T34" fmla="*/ 1371 w 3052"/>
                <a:gd name="T35" fmla="*/ 466 h 466"/>
                <a:gd name="T36" fmla="*/ 1528 w 3052"/>
                <a:gd name="T37" fmla="*/ 466 h 466"/>
                <a:gd name="T38" fmla="*/ 1682 w 3052"/>
                <a:gd name="T39" fmla="*/ 466 h 466"/>
                <a:gd name="T40" fmla="*/ 1836 w 3052"/>
                <a:gd name="T41" fmla="*/ 458 h 466"/>
                <a:gd name="T42" fmla="*/ 1982 w 3052"/>
                <a:gd name="T43" fmla="*/ 447 h 466"/>
                <a:gd name="T44" fmla="*/ 2121 w 3052"/>
                <a:gd name="T45" fmla="*/ 431 h 466"/>
                <a:gd name="T46" fmla="*/ 2256 w 3052"/>
                <a:gd name="T47" fmla="*/ 416 h 466"/>
                <a:gd name="T48" fmla="*/ 2383 w 3052"/>
                <a:gd name="T49" fmla="*/ 393 h 466"/>
                <a:gd name="T50" fmla="*/ 2498 w 3052"/>
                <a:gd name="T51" fmla="*/ 370 h 466"/>
                <a:gd name="T52" fmla="*/ 2606 w 3052"/>
                <a:gd name="T53" fmla="*/ 339 h 466"/>
                <a:gd name="T54" fmla="*/ 2706 w 3052"/>
                <a:gd name="T55" fmla="*/ 312 h 466"/>
                <a:gd name="T56" fmla="*/ 2795 w 3052"/>
                <a:gd name="T57" fmla="*/ 277 h 466"/>
                <a:gd name="T58" fmla="*/ 2872 w 3052"/>
                <a:gd name="T59" fmla="*/ 243 h 466"/>
                <a:gd name="T60" fmla="*/ 2933 w 3052"/>
                <a:gd name="T61" fmla="*/ 204 h 466"/>
                <a:gd name="T62" fmla="*/ 2987 w 3052"/>
                <a:gd name="T63" fmla="*/ 166 h 466"/>
                <a:gd name="T64" fmla="*/ 3022 w 3052"/>
                <a:gd name="T65" fmla="*/ 124 h 466"/>
                <a:gd name="T66" fmla="*/ 3045 w 3052"/>
                <a:gd name="T67" fmla="*/ 81 h 466"/>
                <a:gd name="T68" fmla="*/ 3052 w 3052"/>
                <a:gd name="T69" fmla="*/ 58 h 466"/>
                <a:gd name="T70" fmla="*/ 3052 w 3052"/>
                <a:gd name="T71" fmla="*/ 35 h 466"/>
                <a:gd name="T72" fmla="*/ 3049 w 3052"/>
                <a:gd name="T73" fmla="*/ 0 h 466"/>
                <a:gd name="T74" fmla="*/ 8 w 3052"/>
                <a:gd name="T75"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52" h="466">
                  <a:moveTo>
                    <a:pt x="8" y="0"/>
                  </a:moveTo>
                  <a:lnTo>
                    <a:pt x="0" y="35"/>
                  </a:lnTo>
                  <a:lnTo>
                    <a:pt x="4" y="58"/>
                  </a:lnTo>
                  <a:lnTo>
                    <a:pt x="8" y="81"/>
                  </a:lnTo>
                  <a:lnTo>
                    <a:pt x="31" y="124"/>
                  </a:lnTo>
                  <a:lnTo>
                    <a:pt x="70" y="166"/>
                  </a:lnTo>
                  <a:lnTo>
                    <a:pt x="124" y="204"/>
                  </a:lnTo>
                  <a:lnTo>
                    <a:pt x="185" y="243"/>
                  </a:lnTo>
                  <a:lnTo>
                    <a:pt x="262" y="277"/>
                  </a:lnTo>
                  <a:lnTo>
                    <a:pt x="351" y="312"/>
                  </a:lnTo>
                  <a:lnTo>
                    <a:pt x="451" y="339"/>
                  </a:lnTo>
                  <a:lnTo>
                    <a:pt x="558" y="370"/>
                  </a:lnTo>
                  <a:lnTo>
                    <a:pt x="674" y="393"/>
                  </a:lnTo>
                  <a:lnTo>
                    <a:pt x="801" y="416"/>
                  </a:lnTo>
                  <a:lnTo>
                    <a:pt x="936" y="431"/>
                  </a:lnTo>
                  <a:lnTo>
                    <a:pt x="1074" y="447"/>
                  </a:lnTo>
                  <a:lnTo>
                    <a:pt x="1220" y="458"/>
                  </a:lnTo>
                  <a:lnTo>
                    <a:pt x="1371" y="466"/>
                  </a:lnTo>
                  <a:lnTo>
                    <a:pt x="1528" y="466"/>
                  </a:lnTo>
                  <a:lnTo>
                    <a:pt x="1682" y="466"/>
                  </a:lnTo>
                  <a:lnTo>
                    <a:pt x="1836" y="458"/>
                  </a:lnTo>
                  <a:lnTo>
                    <a:pt x="1982" y="447"/>
                  </a:lnTo>
                  <a:lnTo>
                    <a:pt x="2121" y="431"/>
                  </a:lnTo>
                  <a:lnTo>
                    <a:pt x="2256" y="416"/>
                  </a:lnTo>
                  <a:lnTo>
                    <a:pt x="2383" y="393"/>
                  </a:lnTo>
                  <a:lnTo>
                    <a:pt x="2498" y="370"/>
                  </a:lnTo>
                  <a:lnTo>
                    <a:pt x="2606" y="339"/>
                  </a:lnTo>
                  <a:lnTo>
                    <a:pt x="2706" y="312"/>
                  </a:lnTo>
                  <a:lnTo>
                    <a:pt x="2795" y="277"/>
                  </a:lnTo>
                  <a:lnTo>
                    <a:pt x="2872" y="243"/>
                  </a:lnTo>
                  <a:lnTo>
                    <a:pt x="2933" y="204"/>
                  </a:lnTo>
                  <a:lnTo>
                    <a:pt x="2987" y="166"/>
                  </a:lnTo>
                  <a:lnTo>
                    <a:pt x="3022" y="124"/>
                  </a:lnTo>
                  <a:lnTo>
                    <a:pt x="3045" y="81"/>
                  </a:lnTo>
                  <a:lnTo>
                    <a:pt x="3052" y="58"/>
                  </a:lnTo>
                  <a:lnTo>
                    <a:pt x="3052" y="35"/>
                  </a:lnTo>
                  <a:lnTo>
                    <a:pt x="3049" y="0"/>
                  </a:lnTo>
                  <a:lnTo>
                    <a:pt x="8" y="0"/>
                  </a:lnTo>
                  <a:close/>
                </a:path>
              </a:pathLst>
            </a:custGeom>
            <a:solidFill>
              <a:srgbClr val="DF200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5"/>
            <p:cNvSpPr>
              <a:spLocks/>
            </p:cNvSpPr>
            <p:nvPr/>
          </p:nvSpPr>
          <p:spPr bwMode="auto">
            <a:xfrm>
              <a:off x="5091113" y="341313"/>
              <a:ext cx="3678238" cy="122238"/>
            </a:xfrm>
            <a:custGeom>
              <a:avLst/>
              <a:gdLst>
                <a:gd name="T0" fmla="*/ 2317 w 2317"/>
                <a:gd name="T1" fmla="*/ 0 h 77"/>
                <a:gd name="T2" fmla="*/ 0 w 2317"/>
                <a:gd name="T3" fmla="*/ 0 h 77"/>
                <a:gd name="T4" fmla="*/ 127 w 2317"/>
                <a:gd name="T5" fmla="*/ 16 h 77"/>
                <a:gd name="T6" fmla="*/ 258 w 2317"/>
                <a:gd name="T7" fmla="*/ 35 h 77"/>
                <a:gd name="T8" fmla="*/ 396 w 2317"/>
                <a:gd name="T9" fmla="*/ 47 h 77"/>
                <a:gd name="T10" fmla="*/ 539 w 2317"/>
                <a:gd name="T11" fmla="*/ 58 h 77"/>
                <a:gd name="T12" fmla="*/ 689 w 2317"/>
                <a:gd name="T13" fmla="*/ 66 h 77"/>
                <a:gd name="T14" fmla="*/ 843 w 2317"/>
                <a:gd name="T15" fmla="*/ 74 h 77"/>
                <a:gd name="T16" fmla="*/ 997 w 2317"/>
                <a:gd name="T17" fmla="*/ 77 h 77"/>
                <a:gd name="T18" fmla="*/ 1158 w 2317"/>
                <a:gd name="T19" fmla="*/ 77 h 77"/>
                <a:gd name="T20" fmla="*/ 1316 w 2317"/>
                <a:gd name="T21" fmla="*/ 77 h 77"/>
                <a:gd name="T22" fmla="*/ 1474 w 2317"/>
                <a:gd name="T23" fmla="*/ 74 h 77"/>
                <a:gd name="T24" fmla="*/ 1628 w 2317"/>
                <a:gd name="T25" fmla="*/ 66 h 77"/>
                <a:gd name="T26" fmla="*/ 1774 w 2317"/>
                <a:gd name="T27" fmla="*/ 58 h 77"/>
                <a:gd name="T28" fmla="*/ 1920 w 2317"/>
                <a:gd name="T29" fmla="*/ 47 h 77"/>
                <a:gd name="T30" fmla="*/ 2055 w 2317"/>
                <a:gd name="T31" fmla="*/ 35 h 77"/>
                <a:gd name="T32" fmla="*/ 2190 w 2317"/>
                <a:gd name="T33" fmla="*/ 16 h 77"/>
                <a:gd name="T34" fmla="*/ 2317 w 2317"/>
                <a:gd name="T3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17" h="77">
                  <a:moveTo>
                    <a:pt x="2317" y="0"/>
                  </a:moveTo>
                  <a:lnTo>
                    <a:pt x="0" y="0"/>
                  </a:lnTo>
                  <a:lnTo>
                    <a:pt x="127" y="16"/>
                  </a:lnTo>
                  <a:lnTo>
                    <a:pt x="258" y="35"/>
                  </a:lnTo>
                  <a:lnTo>
                    <a:pt x="396" y="47"/>
                  </a:lnTo>
                  <a:lnTo>
                    <a:pt x="539" y="58"/>
                  </a:lnTo>
                  <a:lnTo>
                    <a:pt x="689" y="66"/>
                  </a:lnTo>
                  <a:lnTo>
                    <a:pt x="843" y="74"/>
                  </a:lnTo>
                  <a:lnTo>
                    <a:pt x="997" y="77"/>
                  </a:lnTo>
                  <a:lnTo>
                    <a:pt x="1158" y="77"/>
                  </a:lnTo>
                  <a:lnTo>
                    <a:pt x="1316" y="77"/>
                  </a:lnTo>
                  <a:lnTo>
                    <a:pt x="1474" y="74"/>
                  </a:lnTo>
                  <a:lnTo>
                    <a:pt x="1628" y="66"/>
                  </a:lnTo>
                  <a:lnTo>
                    <a:pt x="1774" y="58"/>
                  </a:lnTo>
                  <a:lnTo>
                    <a:pt x="1920" y="47"/>
                  </a:lnTo>
                  <a:lnTo>
                    <a:pt x="2055" y="35"/>
                  </a:lnTo>
                  <a:lnTo>
                    <a:pt x="2190" y="16"/>
                  </a:lnTo>
                  <a:lnTo>
                    <a:pt x="2317" y="0"/>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6"/>
            <p:cNvSpPr>
              <a:spLocks/>
            </p:cNvSpPr>
            <p:nvPr/>
          </p:nvSpPr>
          <p:spPr bwMode="auto">
            <a:xfrm>
              <a:off x="4503738" y="341313"/>
              <a:ext cx="4845050" cy="604838"/>
            </a:xfrm>
            <a:custGeom>
              <a:avLst/>
              <a:gdLst>
                <a:gd name="T0" fmla="*/ 2783 w 3052"/>
                <a:gd name="T1" fmla="*/ 0 h 381"/>
                <a:gd name="T2" fmla="*/ 2729 w 3052"/>
                <a:gd name="T3" fmla="*/ 16 h 381"/>
                <a:gd name="T4" fmla="*/ 2671 w 3052"/>
                <a:gd name="T5" fmla="*/ 31 h 381"/>
                <a:gd name="T6" fmla="*/ 2610 w 3052"/>
                <a:gd name="T7" fmla="*/ 47 h 381"/>
                <a:gd name="T8" fmla="*/ 2544 w 3052"/>
                <a:gd name="T9" fmla="*/ 62 h 381"/>
                <a:gd name="T10" fmla="*/ 2402 w 3052"/>
                <a:gd name="T11" fmla="*/ 89 h 381"/>
                <a:gd name="T12" fmla="*/ 2248 w 3052"/>
                <a:gd name="T13" fmla="*/ 112 h 381"/>
                <a:gd name="T14" fmla="*/ 2083 w 3052"/>
                <a:gd name="T15" fmla="*/ 127 h 381"/>
                <a:gd name="T16" fmla="*/ 1906 w 3052"/>
                <a:gd name="T17" fmla="*/ 139 h 381"/>
                <a:gd name="T18" fmla="*/ 1721 w 3052"/>
                <a:gd name="T19" fmla="*/ 150 h 381"/>
                <a:gd name="T20" fmla="*/ 1528 w 3052"/>
                <a:gd name="T21" fmla="*/ 150 h 381"/>
                <a:gd name="T22" fmla="*/ 1336 w 3052"/>
                <a:gd name="T23" fmla="*/ 150 h 381"/>
                <a:gd name="T24" fmla="*/ 1151 w 3052"/>
                <a:gd name="T25" fmla="*/ 139 h 381"/>
                <a:gd name="T26" fmla="*/ 974 w 3052"/>
                <a:gd name="T27" fmla="*/ 127 h 381"/>
                <a:gd name="T28" fmla="*/ 809 w 3052"/>
                <a:gd name="T29" fmla="*/ 112 h 381"/>
                <a:gd name="T30" fmla="*/ 655 w 3052"/>
                <a:gd name="T31" fmla="*/ 89 h 381"/>
                <a:gd name="T32" fmla="*/ 512 w 3052"/>
                <a:gd name="T33" fmla="*/ 62 h 381"/>
                <a:gd name="T34" fmla="*/ 447 w 3052"/>
                <a:gd name="T35" fmla="*/ 47 h 381"/>
                <a:gd name="T36" fmla="*/ 385 w 3052"/>
                <a:gd name="T37" fmla="*/ 31 h 381"/>
                <a:gd name="T38" fmla="*/ 328 w 3052"/>
                <a:gd name="T39" fmla="*/ 16 h 381"/>
                <a:gd name="T40" fmla="*/ 274 w 3052"/>
                <a:gd name="T41" fmla="*/ 0 h 381"/>
                <a:gd name="T42" fmla="*/ 8 w 3052"/>
                <a:gd name="T43" fmla="*/ 0 h 381"/>
                <a:gd name="T44" fmla="*/ 0 w 3052"/>
                <a:gd name="T45" fmla="*/ 31 h 381"/>
                <a:gd name="T46" fmla="*/ 4 w 3052"/>
                <a:gd name="T47" fmla="*/ 47 h 381"/>
                <a:gd name="T48" fmla="*/ 8 w 3052"/>
                <a:gd name="T49" fmla="*/ 66 h 381"/>
                <a:gd name="T50" fmla="*/ 31 w 3052"/>
                <a:gd name="T51" fmla="*/ 100 h 381"/>
                <a:gd name="T52" fmla="*/ 70 w 3052"/>
                <a:gd name="T53" fmla="*/ 135 h 381"/>
                <a:gd name="T54" fmla="*/ 124 w 3052"/>
                <a:gd name="T55" fmla="*/ 166 h 381"/>
                <a:gd name="T56" fmla="*/ 185 w 3052"/>
                <a:gd name="T57" fmla="*/ 197 h 381"/>
                <a:gd name="T58" fmla="*/ 262 w 3052"/>
                <a:gd name="T59" fmla="*/ 227 h 381"/>
                <a:gd name="T60" fmla="*/ 351 w 3052"/>
                <a:gd name="T61" fmla="*/ 254 h 381"/>
                <a:gd name="T62" fmla="*/ 451 w 3052"/>
                <a:gd name="T63" fmla="*/ 277 h 381"/>
                <a:gd name="T64" fmla="*/ 558 w 3052"/>
                <a:gd name="T65" fmla="*/ 300 h 381"/>
                <a:gd name="T66" fmla="*/ 674 w 3052"/>
                <a:gd name="T67" fmla="*/ 320 h 381"/>
                <a:gd name="T68" fmla="*/ 801 w 3052"/>
                <a:gd name="T69" fmla="*/ 339 h 381"/>
                <a:gd name="T70" fmla="*/ 936 w 3052"/>
                <a:gd name="T71" fmla="*/ 354 h 381"/>
                <a:gd name="T72" fmla="*/ 1074 w 3052"/>
                <a:gd name="T73" fmla="*/ 366 h 381"/>
                <a:gd name="T74" fmla="*/ 1220 w 3052"/>
                <a:gd name="T75" fmla="*/ 374 h 381"/>
                <a:gd name="T76" fmla="*/ 1371 w 3052"/>
                <a:gd name="T77" fmla="*/ 377 h 381"/>
                <a:gd name="T78" fmla="*/ 1528 w 3052"/>
                <a:gd name="T79" fmla="*/ 381 h 381"/>
                <a:gd name="T80" fmla="*/ 1682 w 3052"/>
                <a:gd name="T81" fmla="*/ 377 h 381"/>
                <a:gd name="T82" fmla="*/ 1836 w 3052"/>
                <a:gd name="T83" fmla="*/ 374 h 381"/>
                <a:gd name="T84" fmla="*/ 1982 w 3052"/>
                <a:gd name="T85" fmla="*/ 366 h 381"/>
                <a:gd name="T86" fmla="*/ 2121 w 3052"/>
                <a:gd name="T87" fmla="*/ 354 h 381"/>
                <a:gd name="T88" fmla="*/ 2256 w 3052"/>
                <a:gd name="T89" fmla="*/ 339 h 381"/>
                <a:gd name="T90" fmla="*/ 2383 w 3052"/>
                <a:gd name="T91" fmla="*/ 320 h 381"/>
                <a:gd name="T92" fmla="*/ 2498 w 3052"/>
                <a:gd name="T93" fmla="*/ 300 h 381"/>
                <a:gd name="T94" fmla="*/ 2606 w 3052"/>
                <a:gd name="T95" fmla="*/ 277 h 381"/>
                <a:gd name="T96" fmla="*/ 2706 w 3052"/>
                <a:gd name="T97" fmla="*/ 254 h 381"/>
                <a:gd name="T98" fmla="*/ 2795 w 3052"/>
                <a:gd name="T99" fmla="*/ 227 h 381"/>
                <a:gd name="T100" fmla="*/ 2872 w 3052"/>
                <a:gd name="T101" fmla="*/ 197 h 381"/>
                <a:gd name="T102" fmla="*/ 2933 w 3052"/>
                <a:gd name="T103" fmla="*/ 166 h 381"/>
                <a:gd name="T104" fmla="*/ 2987 w 3052"/>
                <a:gd name="T105" fmla="*/ 135 h 381"/>
                <a:gd name="T106" fmla="*/ 3022 w 3052"/>
                <a:gd name="T107" fmla="*/ 100 h 381"/>
                <a:gd name="T108" fmla="*/ 3045 w 3052"/>
                <a:gd name="T109" fmla="*/ 66 h 381"/>
                <a:gd name="T110" fmla="*/ 3052 w 3052"/>
                <a:gd name="T111" fmla="*/ 47 h 381"/>
                <a:gd name="T112" fmla="*/ 3052 w 3052"/>
                <a:gd name="T113" fmla="*/ 31 h 381"/>
                <a:gd name="T114" fmla="*/ 3049 w 3052"/>
                <a:gd name="T115" fmla="*/ 0 h 381"/>
                <a:gd name="T116" fmla="*/ 2783 w 3052"/>
                <a:gd name="T117" fmla="*/ 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52" h="381">
                  <a:moveTo>
                    <a:pt x="2783" y="0"/>
                  </a:moveTo>
                  <a:lnTo>
                    <a:pt x="2729" y="16"/>
                  </a:lnTo>
                  <a:lnTo>
                    <a:pt x="2671" y="31"/>
                  </a:lnTo>
                  <a:lnTo>
                    <a:pt x="2610" y="47"/>
                  </a:lnTo>
                  <a:lnTo>
                    <a:pt x="2544" y="62"/>
                  </a:lnTo>
                  <a:lnTo>
                    <a:pt x="2402" y="89"/>
                  </a:lnTo>
                  <a:lnTo>
                    <a:pt x="2248" y="112"/>
                  </a:lnTo>
                  <a:lnTo>
                    <a:pt x="2083" y="127"/>
                  </a:lnTo>
                  <a:lnTo>
                    <a:pt x="1906" y="139"/>
                  </a:lnTo>
                  <a:lnTo>
                    <a:pt x="1721" y="150"/>
                  </a:lnTo>
                  <a:lnTo>
                    <a:pt x="1528" y="150"/>
                  </a:lnTo>
                  <a:lnTo>
                    <a:pt x="1336" y="150"/>
                  </a:lnTo>
                  <a:lnTo>
                    <a:pt x="1151" y="139"/>
                  </a:lnTo>
                  <a:lnTo>
                    <a:pt x="974" y="127"/>
                  </a:lnTo>
                  <a:lnTo>
                    <a:pt x="809" y="112"/>
                  </a:lnTo>
                  <a:lnTo>
                    <a:pt x="655" y="89"/>
                  </a:lnTo>
                  <a:lnTo>
                    <a:pt x="512" y="62"/>
                  </a:lnTo>
                  <a:lnTo>
                    <a:pt x="447" y="47"/>
                  </a:lnTo>
                  <a:lnTo>
                    <a:pt x="385" y="31"/>
                  </a:lnTo>
                  <a:lnTo>
                    <a:pt x="328" y="16"/>
                  </a:lnTo>
                  <a:lnTo>
                    <a:pt x="274" y="0"/>
                  </a:lnTo>
                  <a:lnTo>
                    <a:pt x="8" y="0"/>
                  </a:lnTo>
                  <a:lnTo>
                    <a:pt x="0" y="31"/>
                  </a:lnTo>
                  <a:lnTo>
                    <a:pt x="4" y="47"/>
                  </a:lnTo>
                  <a:lnTo>
                    <a:pt x="8" y="66"/>
                  </a:lnTo>
                  <a:lnTo>
                    <a:pt x="31" y="100"/>
                  </a:lnTo>
                  <a:lnTo>
                    <a:pt x="70" y="135"/>
                  </a:lnTo>
                  <a:lnTo>
                    <a:pt x="124" y="166"/>
                  </a:lnTo>
                  <a:lnTo>
                    <a:pt x="185" y="197"/>
                  </a:lnTo>
                  <a:lnTo>
                    <a:pt x="262" y="227"/>
                  </a:lnTo>
                  <a:lnTo>
                    <a:pt x="351" y="254"/>
                  </a:lnTo>
                  <a:lnTo>
                    <a:pt x="451" y="277"/>
                  </a:lnTo>
                  <a:lnTo>
                    <a:pt x="558" y="300"/>
                  </a:lnTo>
                  <a:lnTo>
                    <a:pt x="674" y="320"/>
                  </a:lnTo>
                  <a:lnTo>
                    <a:pt x="801" y="339"/>
                  </a:lnTo>
                  <a:lnTo>
                    <a:pt x="936" y="354"/>
                  </a:lnTo>
                  <a:lnTo>
                    <a:pt x="1074" y="366"/>
                  </a:lnTo>
                  <a:lnTo>
                    <a:pt x="1220" y="374"/>
                  </a:lnTo>
                  <a:lnTo>
                    <a:pt x="1371" y="377"/>
                  </a:lnTo>
                  <a:lnTo>
                    <a:pt x="1528" y="381"/>
                  </a:lnTo>
                  <a:lnTo>
                    <a:pt x="1682" y="377"/>
                  </a:lnTo>
                  <a:lnTo>
                    <a:pt x="1836" y="374"/>
                  </a:lnTo>
                  <a:lnTo>
                    <a:pt x="1982" y="366"/>
                  </a:lnTo>
                  <a:lnTo>
                    <a:pt x="2121" y="354"/>
                  </a:lnTo>
                  <a:lnTo>
                    <a:pt x="2256" y="339"/>
                  </a:lnTo>
                  <a:lnTo>
                    <a:pt x="2383" y="320"/>
                  </a:lnTo>
                  <a:lnTo>
                    <a:pt x="2498" y="300"/>
                  </a:lnTo>
                  <a:lnTo>
                    <a:pt x="2606" y="277"/>
                  </a:lnTo>
                  <a:lnTo>
                    <a:pt x="2706" y="254"/>
                  </a:lnTo>
                  <a:lnTo>
                    <a:pt x="2795" y="227"/>
                  </a:lnTo>
                  <a:lnTo>
                    <a:pt x="2872" y="197"/>
                  </a:lnTo>
                  <a:lnTo>
                    <a:pt x="2933" y="166"/>
                  </a:lnTo>
                  <a:lnTo>
                    <a:pt x="2987" y="135"/>
                  </a:lnTo>
                  <a:lnTo>
                    <a:pt x="3022" y="100"/>
                  </a:lnTo>
                  <a:lnTo>
                    <a:pt x="3045" y="66"/>
                  </a:lnTo>
                  <a:lnTo>
                    <a:pt x="3052" y="47"/>
                  </a:lnTo>
                  <a:lnTo>
                    <a:pt x="3052" y="31"/>
                  </a:lnTo>
                  <a:lnTo>
                    <a:pt x="3049" y="0"/>
                  </a:lnTo>
                  <a:lnTo>
                    <a:pt x="2783" y="0"/>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7"/>
            <p:cNvSpPr>
              <a:spLocks/>
            </p:cNvSpPr>
            <p:nvPr/>
          </p:nvSpPr>
          <p:spPr bwMode="auto">
            <a:xfrm>
              <a:off x="4645025" y="420688"/>
              <a:ext cx="4564063" cy="452438"/>
            </a:xfrm>
            <a:custGeom>
              <a:avLst/>
              <a:gdLst>
                <a:gd name="T0" fmla="*/ 1439 w 2875"/>
                <a:gd name="T1" fmla="*/ 185 h 285"/>
                <a:gd name="T2" fmla="*/ 1220 w 2875"/>
                <a:gd name="T3" fmla="*/ 181 h 285"/>
                <a:gd name="T4" fmla="*/ 1008 w 2875"/>
                <a:gd name="T5" fmla="*/ 170 h 285"/>
                <a:gd name="T6" fmla="*/ 804 w 2875"/>
                <a:gd name="T7" fmla="*/ 154 h 285"/>
                <a:gd name="T8" fmla="*/ 616 w 2875"/>
                <a:gd name="T9" fmla="*/ 135 h 285"/>
                <a:gd name="T10" fmla="*/ 439 w 2875"/>
                <a:gd name="T11" fmla="*/ 108 h 285"/>
                <a:gd name="T12" fmla="*/ 354 w 2875"/>
                <a:gd name="T13" fmla="*/ 93 h 285"/>
                <a:gd name="T14" fmla="*/ 277 w 2875"/>
                <a:gd name="T15" fmla="*/ 74 h 285"/>
                <a:gd name="T16" fmla="*/ 200 w 2875"/>
                <a:gd name="T17" fmla="*/ 58 h 285"/>
                <a:gd name="T18" fmla="*/ 131 w 2875"/>
                <a:gd name="T19" fmla="*/ 39 h 285"/>
                <a:gd name="T20" fmla="*/ 62 w 2875"/>
                <a:gd name="T21" fmla="*/ 20 h 285"/>
                <a:gd name="T22" fmla="*/ 0 w 2875"/>
                <a:gd name="T23" fmla="*/ 0 h 285"/>
                <a:gd name="T24" fmla="*/ 46 w 2875"/>
                <a:gd name="T25" fmla="*/ 31 h 285"/>
                <a:gd name="T26" fmla="*/ 96 w 2875"/>
                <a:gd name="T27" fmla="*/ 58 h 285"/>
                <a:gd name="T28" fmla="*/ 154 w 2875"/>
                <a:gd name="T29" fmla="*/ 89 h 285"/>
                <a:gd name="T30" fmla="*/ 223 w 2875"/>
                <a:gd name="T31" fmla="*/ 116 h 285"/>
                <a:gd name="T32" fmla="*/ 296 w 2875"/>
                <a:gd name="T33" fmla="*/ 139 h 285"/>
                <a:gd name="T34" fmla="*/ 373 w 2875"/>
                <a:gd name="T35" fmla="*/ 162 h 285"/>
                <a:gd name="T36" fmla="*/ 458 w 2875"/>
                <a:gd name="T37" fmla="*/ 185 h 285"/>
                <a:gd name="T38" fmla="*/ 550 w 2875"/>
                <a:gd name="T39" fmla="*/ 204 h 285"/>
                <a:gd name="T40" fmla="*/ 647 w 2875"/>
                <a:gd name="T41" fmla="*/ 224 h 285"/>
                <a:gd name="T42" fmla="*/ 747 w 2875"/>
                <a:gd name="T43" fmla="*/ 239 h 285"/>
                <a:gd name="T44" fmla="*/ 854 w 2875"/>
                <a:gd name="T45" fmla="*/ 250 h 285"/>
                <a:gd name="T46" fmla="*/ 966 w 2875"/>
                <a:gd name="T47" fmla="*/ 262 h 285"/>
                <a:gd name="T48" fmla="*/ 1197 w 2875"/>
                <a:gd name="T49" fmla="*/ 281 h 285"/>
                <a:gd name="T50" fmla="*/ 1439 w 2875"/>
                <a:gd name="T51" fmla="*/ 285 h 285"/>
                <a:gd name="T52" fmla="*/ 1682 w 2875"/>
                <a:gd name="T53" fmla="*/ 281 h 285"/>
                <a:gd name="T54" fmla="*/ 1913 w 2875"/>
                <a:gd name="T55" fmla="*/ 262 h 285"/>
                <a:gd name="T56" fmla="*/ 2024 w 2875"/>
                <a:gd name="T57" fmla="*/ 250 h 285"/>
                <a:gd name="T58" fmla="*/ 2128 w 2875"/>
                <a:gd name="T59" fmla="*/ 239 h 285"/>
                <a:gd name="T60" fmla="*/ 2232 w 2875"/>
                <a:gd name="T61" fmla="*/ 224 h 285"/>
                <a:gd name="T62" fmla="*/ 2328 w 2875"/>
                <a:gd name="T63" fmla="*/ 204 h 285"/>
                <a:gd name="T64" fmla="*/ 2417 w 2875"/>
                <a:gd name="T65" fmla="*/ 185 h 285"/>
                <a:gd name="T66" fmla="*/ 2505 w 2875"/>
                <a:gd name="T67" fmla="*/ 162 h 285"/>
                <a:gd name="T68" fmla="*/ 2582 w 2875"/>
                <a:gd name="T69" fmla="*/ 139 h 285"/>
                <a:gd name="T70" fmla="*/ 2656 w 2875"/>
                <a:gd name="T71" fmla="*/ 116 h 285"/>
                <a:gd name="T72" fmla="*/ 2721 w 2875"/>
                <a:gd name="T73" fmla="*/ 89 h 285"/>
                <a:gd name="T74" fmla="*/ 2783 w 2875"/>
                <a:gd name="T75" fmla="*/ 58 h 285"/>
                <a:gd name="T76" fmla="*/ 2833 w 2875"/>
                <a:gd name="T77" fmla="*/ 31 h 285"/>
                <a:gd name="T78" fmla="*/ 2875 w 2875"/>
                <a:gd name="T79" fmla="*/ 0 h 285"/>
                <a:gd name="T80" fmla="*/ 2813 w 2875"/>
                <a:gd name="T81" fmla="*/ 20 h 285"/>
                <a:gd name="T82" fmla="*/ 2748 w 2875"/>
                <a:gd name="T83" fmla="*/ 39 h 285"/>
                <a:gd name="T84" fmla="*/ 2679 w 2875"/>
                <a:gd name="T85" fmla="*/ 58 h 285"/>
                <a:gd name="T86" fmla="*/ 2602 w 2875"/>
                <a:gd name="T87" fmla="*/ 74 h 285"/>
                <a:gd name="T88" fmla="*/ 2521 w 2875"/>
                <a:gd name="T89" fmla="*/ 93 h 285"/>
                <a:gd name="T90" fmla="*/ 2440 w 2875"/>
                <a:gd name="T91" fmla="*/ 108 h 285"/>
                <a:gd name="T92" fmla="*/ 2263 w 2875"/>
                <a:gd name="T93" fmla="*/ 135 h 285"/>
                <a:gd name="T94" fmla="*/ 2071 w 2875"/>
                <a:gd name="T95" fmla="*/ 154 h 285"/>
                <a:gd name="T96" fmla="*/ 1870 w 2875"/>
                <a:gd name="T97" fmla="*/ 170 h 285"/>
                <a:gd name="T98" fmla="*/ 1659 w 2875"/>
                <a:gd name="T99" fmla="*/ 181 h 285"/>
                <a:gd name="T100" fmla="*/ 1439 w 2875"/>
                <a:gd name="T101" fmla="*/ 1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5" h="285">
                  <a:moveTo>
                    <a:pt x="1439" y="185"/>
                  </a:moveTo>
                  <a:lnTo>
                    <a:pt x="1220" y="181"/>
                  </a:lnTo>
                  <a:lnTo>
                    <a:pt x="1008" y="170"/>
                  </a:lnTo>
                  <a:lnTo>
                    <a:pt x="804" y="154"/>
                  </a:lnTo>
                  <a:lnTo>
                    <a:pt x="616" y="135"/>
                  </a:lnTo>
                  <a:lnTo>
                    <a:pt x="439" y="108"/>
                  </a:lnTo>
                  <a:lnTo>
                    <a:pt x="354" y="93"/>
                  </a:lnTo>
                  <a:lnTo>
                    <a:pt x="277" y="74"/>
                  </a:lnTo>
                  <a:lnTo>
                    <a:pt x="200" y="58"/>
                  </a:lnTo>
                  <a:lnTo>
                    <a:pt x="131" y="39"/>
                  </a:lnTo>
                  <a:lnTo>
                    <a:pt x="62" y="20"/>
                  </a:lnTo>
                  <a:lnTo>
                    <a:pt x="0" y="0"/>
                  </a:lnTo>
                  <a:lnTo>
                    <a:pt x="46" y="31"/>
                  </a:lnTo>
                  <a:lnTo>
                    <a:pt x="96" y="58"/>
                  </a:lnTo>
                  <a:lnTo>
                    <a:pt x="154" y="89"/>
                  </a:lnTo>
                  <a:lnTo>
                    <a:pt x="223" y="116"/>
                  </a:lnTo>
                  <a:lnTo>
                    <a:pt x="296" y="139"/>
                  </a:lnTo>
                  <a:lnTo>
                    <a:pt x="373" y="162"/>
                  </a:lnTo>
                  <a:lnTo>
                    <a:pt x="458" y="185"/>
                  </a:lnTo>
                  <a:lnTo>
                    <a:pt x="550" y="204"/>
                  </a:lnTo>
                  <a:lnTo>
                    <a:pt x="647" y="224"/>
                  </a:lnTo>
                  <a:lnTo>
                    <a:pt x="747" y="239"/>
                  </a:lnTo>
                  <a:lnTo>
                    <a:pt x="854" y="250"/>
                  </a:lnTo>
                  <a:lnTo>
                    <a:pt x="966" y="262"/>
                  </a:lnTo>
                  <a:lnTo>
                    <a:pt x="1197" y="281"/>
                  </a:lnTo>
                  <a:lnTo>
                    <a:pt x="1439" y="285"/>
                  </a:lnTo>
                  <a:lnTo>
                    <a:pt x="1682" y="281"/>
                  </a:lnTo>
                  <a:lnTo>
                    <a:pt x="1913" y="262"/>
                  </a:lnTo>
                  <a:lnTo>
                    <a:pt x="2024" y="250"/>
                  </a:lnTo>
                  <a:lnTo>
                    <a:pt x="2128" y="239"/>
                  </a:lnTo>
                  <a:lnTo>
                    <a:pt x="2232" y="224"/>
                  </a:lnTo>
                  <a:lnTo>
                    <a:pt x="2328" y="204"/>
                  </a:lnTo>
                  <a:lnTo>
                    <a:pt x="2417" y="185"/>
                  </a:lnTo>
                  <a:lnTo>
                    <a:pt x="2505" y="162"/>
                  </a:lnTo>
                  <a:lnTo>
                    <a:pt x="2582" y="139"/>
                  </a:lnTo>
                  <a:lnTo>
                    <a:pt x="2656" y="116"/>
                  </a:lnTo>
                  <a:lnTo>
                    <a:pt x="2721" y="89"/>
                  </a:lnTo>
                  <a:lnTo>
                    <a:pt x="2783" y="58"/>
                  </a:lnTo>
                  <a:lnTo>
                    <a:pt x="2833" y="31"/>
                  </a:lnTo>
                  <a:lnTo>
                    <a:pt x="2875" y="0"/>
                  </a:lnTo>
                  <a:lnTo>
                    <a:pt x="2813" y="20"/>
                  </a:lnTo>
                  <a:lnTo>
                    <a:pt x="2748" y="39"/>
                  </a:lnTo>
                  <a:lnTo>
                    <a:pt x="2679" y="58"/>
                  </a:lnTo>
                  <a:lnTo>
                    <a:pt x="2602" y="74"/>
                  </a:lnTo>
                  <a:lnTo>
                    <a:pt x="2521" y="93"/>
                  </a:lnTo>
                  <a:lnTo>
                    <a:pt x="2440" y="108"/>
                  </a:lnTo>
                  <a:lnTo>
                    <a:pt x="2263" y="135"/>
                  </a:lnTo>
                  <a:lnTo>
                    <a:pt x="2071" y="154"/>
                  </a:lnTo>
                  <a:lnTo>
                    <a:pt x="1870" y="170"/>
                  </a:lnTo>
                  <a:lnTo>
                    <a:pt x="1659" y="181"/>
                  </a:lnTo>
                  <a:lnTo>
                    <a:pt x="1439" y="185"/>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8" name="Group 157"/>
          <p:cNvGrpSpPr/>
          <p:nvPr userDrawn="1"/>
        </p:nvGrpSpPr>
        <p:grpSpPr>
          <a:xfrm>
            <a:off x="0" y="-2"/>
            <a:ext cx="1458849" cy="5486400"/>
            <a:chOff x="859318" y="400039"/>
            <a:chExt cx="1533525" cy="5753100"/>
          </a:xfrm>
        </p:grpSpPr>
        <p:sp>
          <p:nvSpPr>
            <p:cNvPr id="159" name="Freeform 38"/>
            <p:cNvSpPr>
              <a:spLocks/>
            </p:cNvSpPr>
            <p:nvPr/>
          </p:nvSpPr>
          <p:spPr bwMode="auto">
            <a:xfrm>
              <a:off x="859318" y="400039"/>
              <a:ext cx="1533525" cy="2828925"/>
            </a:xfrm>
            <a:custGeom>
              <a:avLst/>
              <a:gdLst>
                <a:gd name="T0" fmla="*/ 966 w 966"/>
                <a:gd name="T1" fmla="*/ 0 h 1782"/>
                <a:gd name="T2" fmla="*/ 943 w 966"/>
                <a:gd name="T3" fmla="*/ 170 h 1782"/>
                <a:gd name="T4" fmla="*/ 912 w 966"/>
                <a:gd name="T5" fmla="*/ 331 h 1782"/>
                <a:gd name="T6" fmla="*/ 881 w 966"/>
                <a:gd name="T7" fmla="*/ 477 h 1782"/>
                <a:gd name="T8" fmla="*/ 851 w 966"/>
                <a:gd name="T9" fmla="*/ 616 h 1782"/>
                <a:gd name="T10" fmla="*/ 816 w 966"/>
                <a:gd name="T11" fmla="*/ 743 h 1782"/>
                <a:gd name="T12" fmla="*/ 781 w 966"/>
                <a:gd name="T13" fmla="*/ 862 h 1782"/>
                <a:gd name="T14" fmla="*/ 743 w 966"/>
                <a:gd name="T15" fmla="*/ 970 h 1782"/>
                <a:gd name="T16" fmla="*/ 704 w 966"/>
                <a:gd name="T17" fmla="*/ 1070 h 1782"/>
                <a:gd name="T18" fmla="*/ 666 w 966"/>
                <a:gd name="T19" fmla="*/ 1162 h 1782"/>
                <a:gd name="T20" fmla="*/ 627 w 966"/>
                <a:gd name="T21" fmla="*/ 1243 h 1782"/>
                <a:gd name="T22" fmla="*/ 585 w 966"/>
                <a:gd name="T23" fmla="*/ 1320 h 1782"/>
                <a:gd name="T24" fmla="*/ 547 w 966"/>
                <a:gd name="T25" fmla="*/ 1389 h 1782"/>
                <a:gd name="T26" fmla="*/ 504 w 966"/>
                <a:gd name="T27" fmla="*/ 1451 h 1782"/>
                <a:gd name="T28" fmla="*/ 466 w 966"/>
                <a:gd name="T29" fmla="*/ 1505 h 1782"/>
                <a:gd name="T30" fmla="*/ 424 w 966"/>
                <a:gd name="T31" fmla="*/ 1551 h 1782"/>
                <a:gd name="T32" fmla="*/ 385 w 966"/>
                <a:gd name="T33" fmla="*/ 1593 h 1782"/>
                <a:gd name="T34" fmla="*/ 347 w 966"/>
                <a:gd name="T35" fmla="*/ 1631 h 1782"/>
                <a:gd name="T36" fmla="*/ 308 w 966"/>
                <a:gd name="T37" fmla="*/ 1662 h 1782"/>
                <a:gd name="T38" fmla="*/ 273 w 966"/>
                <a:gd name="T39" fmla="*/ 1689 h 1782"/>
                <a:gd name="T40" fmla="*/ 239 w 966"/>
                <a:gd name="T41" fmla="*/ 1712 h 1782"/>
                <a:gd name="T42" fmla="*/ 204 w 966"/>
                <a:gd name="T43" fmla="*/ 1732 h 1782"/>
                <a:gd name="T44" fmla="*/ 173 w 966"/>
                <a:gd name="T45" fmla="*/ 1747 h 1782"/>
                <a:gd name="T46" fmla="*/ 116 w 966"/>
                <a:gd name="T47" fmla="*/ 1766 h 1782"/>
                <a:gd name="T48" fmla="*/ 69 w 966"/>
                <a:gd name="T49" fmla="*/ 1778 h 1782"/>
                <a:gd name="T50" fmla="*/ 31 w 966"/>
                <a:gd name="T51" fmla="*/ 1782 h 1782"/>
                <a:gd name="T52" fmla="*/ 12 w 966"/>
                <a:gd name="T53" fmla="*/ 1782 h 1782"/>
                <a:gd name="T54" fmla="*/ 4 w 966"/>
                <a:gd name="T55" fmla="*/ 1782 h 1782"/>
                <a:gd name="T56" fmla="*/ 0 w 966"/>
                <a:gd name="T57" fmla="*/ 1782 h 1782"/>
                <a:gd name="T58" fmla="*/ 0 w 966"/>
                <a:gd name="T59" fmla="*/ 0 h 1782"/>
                <a:gd name="T60" fmla="*/ 966 w 966"/>
                <a:gd name="T61"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6" h="1782">
                  <a:moveTo>
                    <a:pt x="966" y="0"/>
                  </a:moveTo>
                  <a:lnTo>
                    <a:pt x="943" y="170"/>
                  </a:lnTo>
                  <a:lnTo>
                    <a:pt x="912" y="331"/>
                  </a:lnTo>
                  <a:lnTo>
                    <a:pt x="881" y="477"/>
                  </a:lnTo>
                  <a:lnTo>
                    <a:pt x="851" y="616"/>
                  </a:lnTo>
                  <a:lnTo>
                    <a:pt x="816" y="743"/>
                  </a:lnTo>
                  <a:lnTo>
                    <a:pt x="781" y="862"/>
                  </a:lnTo>
                  <a:lnTo>
                    <a:pt x="743" y="970"/>
                  </a:lnTo>
                  <a:lnTo>
                    <a:pt x="704" y="1070"/>
                  </a:lnTo>
                  <a:lnTo>
                    <a:pt x="666" y="1162"/>
                  </a:lnTo>
                  <a:lnTo>
                    <a:pt x="627" y="1243"/>
                  </a:lnTo>
                  <a:lnTo>
                    <a:pt x="585" y="1320"/>
                  </a:lnTo>
                  <a:lnTo>
                    <a:pt x="547" y="1389"/>
                  </a:lnTo>
                  <a:lnTo>
                    <a:pt x="504" y="1451"/>
                  </a:lnTo>
                  <a:lnTo>
                    <a:pt x="466" y="1505"/>
                  </a:lnTo>
                  <a:lnTo>
                    <a:pt x="424" y="1551"/>
                  </a:lnTo>
                  <a:lnTo>
                    <a:pt x="385" y="1593"/>
                  </a:lnTo>
                  <a:lnTo>
                    <a:pt x="347" y="1631"/>
                  </a:lnTo>
                  <a:lnTo>
                    <a:pt x="308" y="1662"/>
                  </a:lnTo>
                  <a:lnTo>
                    <a:pt x="273" y="1689"/>
                  </a:lnTo>
                  <a:lnTo>
                    <a:pt x="239" y="1712"/>
                  </a:lnTo>
                  <a:lnTo>
                    <a:pt x="204" y="1732"/>
                  </a:lnTo>
                  <a:lnTo>
                    <a:pt x="173" y="1747"/>
                  </a:lnTo>
                  <a:lnTo>
                    <a:pt x="116" y="1766"/>
                  </a:lnTo>
                  <a:lnTo>
                    <a:pt x="69" y="1778"/>
                  </a:lnTo>
                  <a:lnTo>
                    <a:pt x="31" y="1782"/>
                  </a:lnTo>
                  <a:lnTo>
                    <a:pt x="12" y="1782"/>
                  </a:lnTo>
                  <a:lnTo>
                    <a:pt x="4" y="1782"/>
                  </a:lnTo>
                  <a:lnTo>
                    <a:pt x="0" y="1782"/>
                  </a:lnTo>
                  <a:lnTo>
                    <a:pt x="0" y="0"/>
                  </a:lnTo>
                  <a:lnTo>
                    <a:pt x="966" y="0"/>
                  </a:lnTo>
                  <a:close/>
                </a:path>
              </a:pathLst>
            </a:custGeom>
            <a:solidFill>
              <a:srgbClr val="DF200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39"/>
            <p:cNvSpPr>
              <a:spLocks/>
            </p:cNvSpPr>
            <p:nvPr/>
          </p:nvSpPr>
          <p:spPr bwMode="auto">
            <a:xfrm>
              <a:off x="859318" y="400039"/>
              <a:ext cx="1533525" cy="2828925"/>
            </a:xfrm>
            <a:custGeom>
              <a:avLst/>
              <a:gdLst>
                <a:gd name="T0" fmla="*/ 789 w 966"/>
                <a:gd name="T1" fmla="*/ 0 h 1782"/>
                <a:gd name="T2" fmla="*/ 966 w 966"/>
                <a:gd name="T3" fmla="*/ 0 h 1782"/>
                <a:gd name="T4" fmla="*/ 943 w 966"/>
                <a:gd name="T5" fmla="*/ 170 h 1782"/>
                <a:gd name="T6" fmla="*/ 912 w 966"/>
                <a:gd name="T7" fmla="*/ 331 h 1782"/>
                <a:gd name="T8" fmla="*/ 881 w 966"/>
                <a:gd name="T9" fmla="*/ 477 h 1782"/>
                <a:gd name="T10" fmla="*/ 851 w 966"/>
                <a:gd name="T11" fmla="*/ 616 h 1782"/>
                <a:gd name="T12" fmla="*/ 816 w 966"/>
                <a:gd name="T13" fmla="*/ 743 h 1782"/>
                <a:gd name="T14" fmla="*/ 781 w 966"/>
                <a:gd name="T15" fmla="*/ 862 h 1782"/>
                <a:gd name="T16" fmla="*/ 743 w 966"/>
                <a:gd name="T17" fmla="*/ 970 h 1782"/>
                <a:gd name="T18" fmla="*/ 704 w 966"/>
                <a:gd name="T19" fmla="*/ 1070 h 1782"/>
                <a:gd name="T20" fmla="*/ 666 w 966"/>
                <a:gd name="T21" fmla="*/ 1162 h 1782"/>
                <a:gd name="T22" fmla="*/ 627 w 966"/>
                <a:gd name="T23" fmla="*/ 1243 h 1782"/>
                <a:gd name="T24" fmla="*/ 585 w 966"/>
                <a:gd name="T25" fmla="*/ 1320 h 1782"/>
                <a:gd name="T26" fmla="*/ 547 w 966"/>
                <a:gd name="T27" fmla="*/ 1389 h 1782"/>
                <a:gd name="T28" fmla="*/ 504 w 966"/>
                <a:gd name="T29" fmla="*/ 1451 h 1782"/>
                <a:gd name="T30" fmla="*/ 466 w 966"/>
                <a:gd name="T31" fmla="*/ 1505 h 1782"/>
                <a:gd name="T32" fmla="*/ 424 w 966"/>
                <a:gd name="T33" fmla="*/ 1551 h 1782"/>
                <a:gd name="T34" fmla="*/ 385 w 966"/>
                <a:gd name="T35" fmla="*/ 1593 h 1782"/>
                <a:gd name="T36" fmla="*/ 347 w 966"/>
                <a:gd name="T37" fmla="*/ 1631 h 1782"/>
                <a:gd name="T38" fmla="*/ 308 w 966"/>
                <a:gd name="T39" fmla="*/ 1662 h 1782"/>
                <a:gd name="T40" fmla="*/ 273 w 966"/>
                <a:gd name="T41" fmla="*/ 1689 h 1782"/>
                <a:gd name="T42" fmla="*/ 239 w 966"/>
                <a:gd name="T43" fmla="*/ 1712 h 1782"/>
                <a:gd name="T44" fmla="*/ 204 w 966"/>
                <a:gd name="T45" fmla="*/ 1732 h 1782"/>
                <a:gd name="T46" fmla="*/ 173 w 966"/>
                <a:gd name="T47" fmla="*/ 1747 h 1782"/>
                <a:gd name="T48" fmla="*/ 116 w 966"/>
                <a:gd name="T49" fmla="*/ 1766 h 1782"/>
                <a:gd name="T50" fmla="*/ 69 w 966"/>
                <a:gd name="T51" fmla="*/ 1778 h 1782"/>
                <a:gd name="T52" fmla="*/ 31 w 966"/>
                <a:gd name="T53" fmla="*/ 1782 h 1782"/>
                <a:gd name="T54" fmla="*/ 12 w 966"/>
                <a:gd name="T55" fmla="*/ 1782 h 1782"/>
                <a:gd name="T56" fmla="*/ 4 w 966"/>
                <a:gd name="T57" fmla="*/ 1782 h 1782"/>
                <a:gd name="T58" fmla="*/ 0 w 966"/>
                <a:gd name="T59" fmla="*/ 1782 h 1782"/>
                <a:gd name="T60" fmla="*/ 54 w 966"/>
                <a:gd name="T61" fmla="*/ 1758 h 1782"/>
                <a:gd name="T62" fmla="*/ 100 w 966"/>
                <a:gd name="T63" fmla="*/ 1732 h 1782"/>
                <a:gd name="T64" fmla="*/ 146 w 966"/>
                <a:gd name="T65" fmla="*/ 1701 h 1782"/>
                <a:gd name="T66" fmla="*/ 189 w 966"/>
                <a:gd name="T67" fmla="*/ 1666 h 1782"/>
                <a:gd name="T68" fmla="*/ 231 w 966"/>
                <a:gd name="T69" fmla="*/ 1624 h 1782"/>
                <a:gd name="T70" fmla="*/ 273 w 966"/>
                <a:gd name="T71" fmla="*/ 1581 h 1782"/>
                <a:gd name="T72" fmla="*/ 347 w 966"/>
                <a:gd name="T73" fmla="*/ 1485 h 1782"/>
                <a:gd name="T74" fmla="*/ 416 w 966"/>
                <a:gd name="T75" fmla="*/ 1378 h 1782"/>
                <a:gd name="T76" fmla="*/ 474 w 966"/>
                <a:gd name="T77" fmla="*/ 1258 h 1782"/>
                <a:gd name="T78" fmla="*/ 527 w 966"/>
                <a:gd name="T79" fmla="*/ 1131 h 1782"/>
                <a:gd name="T80" fmla="*/ 577 w 966"/>
                <a:gd name="T81" fmla="*/ 1001 h 1782"/>
                <a:gd name="T82" fmla="*/ 620 w 966"/>
                <a:gd name="T83" fmla="*/ 866 h 1782"/>
                <a:gd name="T84" fmla="*/ 658 w 966"/>
                <a:gd name="T85" fmla="*/ 731 h 1782"/>
                <a:gd name="T86" fmla="*/ 689 w 966"/>
                <a:gd name="T87" fmla="*/ 597 h 1782"/>
                <a:gd name="T88" fmla="*/ 716 w 966"/>
                <a:gd name="T89" fmla="*/ 462 h 1782"/>
                <a:gd name="T90" fmla="*/ 739 w 966"/>
                <a:gd name="T91" fmla="*/ 335 h 1782"/>
                <a:gd name="T92" fmla="*/ 758 w 966"/>
                <a:gd name="T93" fmla="*/ 212 h 1782"/>
                <a:gd name="T94" fmla="*/ 774 w 966"/>
                <a:gd name="T95" fmla="*/ 100 h 1782"/>
                <a:gd name="T96" fmla="*/ 789 w 966"/>
                <a:gd name="T97"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6" h="1782">
                  <a:moveTo>
                    <a:pt x="789" y="0"/>
                  </a:moveTo>
                  <a:lnTo>
                    <a:pt x="966" y="0"/>
                  </a:lnTo>
                  <a:lnTo>
                    <a:pt x="943" y="170"/>
                  </a:lnTo>
                  <a:lnTo>
                    <a:pt x="912" y="331"/>
                  </a:lnTo>
                  <a:lnTo>
                    <a:pt x="881" y="477"/>
                  </a:lnTo>
                  <a:lnTo>
                    <a:pt x="851" y="616"/>
                  </a:lnTo>
                  <a:lnTo>
                    <a:pt x="816" y="743"/>
                  </a:lnTo>
                  <a:lnTo>
                    <a:pt x="781" y="862"/>
                  </a:lnTo>
                  <a:lnTo>
                    <a:pt x="743" y="970"/>
                  </a:lnTo>
                  <a:lnTo>
                    <a:pt x="704" y="1070"/>
                  </a:lnTo>
                  <a:lnTo>
                    <a:pt x="666" y="1162"/>
                  </a:lnTo>
                  <a:lnTo>
                    <a:pt x="627" y="1243"/>
                  </a:lnTo>
                  <a:lnTo>
                    <a:pt x="585" y="1320"/>
                  </a:lnTo>
                  <a:lnTo>
                    <a:pt x="547" y="1389"/>
                  </a:lnTo>
                  <a:lnTo>
                    <a:pt x="504" y="1451"/>
                  </a:lnTo>
                  <a:lnTo>
                    <a:pt x="466" y="1505"/>
                  </a:lnTo>
                  <a:lnTo>
                    <a:pt x="424" y="1551"/>
                  </a:lnTo>
                  <a:lnTo>
                    <a:pt x="385" y="1593"/>
                  </a:lnTo>
                  <a:lnTo>
                    <a:pt x="347" y="1631"/>
                  </a:lnTo>
                  <a:lnTo>
                    <a:pt x="308" y="1662"/>
                  </a:lnTo>
                  <a:lnTo>
                    <a:pt x="273" y="1689"/>
                  </a:lnTo>
                  <a:lnTo>
                    <a:pt x="239" y="1712"/>
                  </a:lnTo>
                  <a:lnTo>
                    <a:pt x="204" y="1732"/>
                  </a:lnTo>
                  <a:lnTo>
                    <a:pt x="173" y="1747"/>
                  </a:lnTo>
                  <a:lnTo>
                    <a:pt x="116" y="1766"/>
                  </a:lnTo>
                  <a:lnTo>
                    <a:pt x="69" y="1778"/>
                  </a:lnTo>
                  <a:lnTo>
                    <a:pt x="31" y="1782"/>
                  </a:lnTo>
                  <a:lnTo>
                    <a:pt x="12" y="1782"/>
                  </a:lnTo>
                  <a:lnTo>
                    <a:pt x="4" y="1782"/>
                  </a:lnTo>
                  <a:lnTo>
                    <a:pt x="0" y="1782"/>
                  </a:lnTo>
                  <a:lnTo>
                    <a:pt x="54" y="1758"/>
                  </a:lnTo>
                  <a:lnTo>
                    <a:pt x="100" y="1732"/>
                  </a:lnTo>
                  <a:lnTo>
                    <a:pt x="146" y="1701"/>
                  </a:lnTo>
                  <a:lnTo>
                    <a:pt x="189" y="1666"/>
                  </a:lnTo>
                  <a:lnTo>
                    <a:pt x="231" y="1624"/>
                  </a:lnTo>
                  <a:lnTo>
                    <a:pt x="273" y="1581"/>
                  </a:lnTo>
                  <a:lnTo>
                    <a:pt x="347" y="1485"/>
                  </a:lnTo>
                  <a:lnTo>
                    <a:pt x="416" y="1378"/>
                  </a:lnTo>
                  <a:lnTo>
                    <a:pt x="474" y="1258"/>
                  </a:lnTo>
                  <a:lnTo>
                    <a:pt x="527" y="1131"/>
                  </a:lnTo>
                  <a:lnTo>
                    <a:pt x="577" y="1001"/>
                  </a:lnTo>
                  <a:lnTo>
                    <a:pt x="620" y="866"/>
                  </a:lnTo>
                  <a:lnTo>
                    <a:pt x="658" y="731"/>
                  </a:lnTo>
                  <a:lnTo>
                    <a:pt x="689" y="597"/>
                  </a:lnTo>
                  <a:lnTo>
                    <a:pt x="716" y="462"/>
                  </a:lnTo>
                  <a:lnTo>
                    <a:pt x="739" y="335"/>
                  </a:lnTo>
                  <a:lnTo>
                    <a:pt x="758" y="212"/>
                  </a:lnTo>
                  <a:lnTo>
                    <a:pt x="774" y="100"/>
                  </a:lnTo>
                  <a:lnTo>
                    <a:pt x="789"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0"/>
            <p:cNvSpPr>
              <a:spLocks/>
            </p:cNvSpPr>
            <p:nvPr/>
          </p:nvSpPr>
          <p:spPr bwMode="auto">
            <a:xfrm>
              <a:off x="859318" y="400039"/>
              <a:ext cx="971550" cy="2803525"/>
            </a:xfrm>
            <a:custGeom>
              <a:avLst/>
              <a:gdLst>
                <a:gd name="T0" fmla="*/ 104 w 612"/>
                <a:gd name="T1" fmla="*/ 0 h 1766"/>
                <a:gd name="T2" fmla="*/ 612 w 612"/>
                <a:gd name="T3" fmla="*/ 0 h 1766"/>
                <a:gd name="T4" fmla="*/ 604 w 612"/>
                <a:gd name="T5" fmla="*/ 93 h 1766"/>
                <a:gd name="T6" fmla="*/ 589 w 612"/>
                <a:gd name="T7" fmla="*/ 197 h 1766"/>
                <a:gd name="T8" fmla="*/ 577 w 612"/>
                <a:gd name="T9" fmla="*/ 312 h 1766"/>
                <a:gd name="T10" fmla="*/ 558 w 612"/>
                <a:gd name="T11" fmla="*/ 427 h 1766"/>
                <a:gd name="T12" fmla="*/ 535 w 612"/>
                <a:gd name="T13" fmla="*/ 554 h 1766"/>
                <a:gd name="T14" fmla="*/ 512 w 612"/>
                <a:gd name="T15" fmla="*/ 681 h 1766"/>
                <a:gd name="T16" fmla="*/ 485 w 612"/>
                <a:gd name="T17" fmla="*/ 808 h 1766"/>
                <a:gd name="T18" fmla="*/ 450 w 612"/>
                <a:gd name="T19" fmla="*/ 939 h 1766"/>
                <a:gd name="T20" fmla="*/ 412 w 612"/>
                <a:gd name="T21" fmla="*/ 1062 h 1766"/>
                <a:gd name="T22" fmla="*/ 370 w 612"/>
                <a:gd name="T23" fmla="*/ 1189 h 1766"/>
                <a:gd name="T24" fmla="*/ 323 w 612"/>
                <a:gd name="T25" fmla="*/ 1305 h 1766"/>
                <a:gd name="T26" fmla="*/ 270 w 612"/>
                <a:gd name="T27" fmla="*/ 1416 h 1766"/>
                <a:gd name="T28" fmla="*/ 212 w 612"/>
                <a:gd name="T29" fmla="*/ 1520 h 1766"/>
                <a:gd name="T30" fmla="*/ 150 w 612"/>
                <a:gd name="T31" fmla="*/ 1616 h 1766"/>
                <a:gd name="T32" fmla="*/ 77 w 612"/>
                <a:gd name="T33" fmla="*/ 1697 h 1766"/>
                <a:gd name="T34" fmla="*/ 0 w 612"/>
                <a:gd name="T35" fmla="*/ 1766 h 1766"/>
                <a:gd name="T36" fmla="*/ 0 w 612"/>
                <a:gd name="T37" fmla="*/ 1678 h 1766"/>
                <a:gd name="T38" fmla="*/ 12 w 612"/>
                <a:gd name="T39" fmla="*/ 1620 h 1766"/>
                <a:gd name="T40" fmla="*/ 23 w 612"/>
                <a:gd name="T41" fmla="*/ 1555 h 1766"/>
                <a:gd name="T42" fmla="*/ 39 w 612"/>
                <a:gd name="T43" fmla="*/ 1481 h 1766"/>
                <a:gd name="T44" fmla="*/ 50 w 612"/>
                <a:gd name="T45" fmla="*/ 1397 h 1766"/>
                <a:gd name="T46" fmla="*/ 66 w 612"/>
                <a:gd name="T47" fmla="*/ 1305 h 1766"/>
                <a:gd name="T48" fmla="*/ 77 w 612"/>
                <a:gd name="T49" fmla="*/ 1204 h 1766"/>
                <a:gd name="T50" fmla="*/ 93 w 612"/>
                <a:gd name="T51" fmla="*/ 1101 h 1766"/>
                <a:gd name="T52" fmla="*/ 104 w 612"/>
                <a:gd name="T53" fmla="*/ 989 h 1766"/>
                <a:gd name="T54" fmla="*/ 112 w 612"/>
                <a:gd name="T55" fmla="*/ 874 h 1766"/>
                <a:gd name="T56" fmla="*/ 119 w 612"/>
                <a:gd name="T57" fmla="*/ 754 h 1766"/>
                <a:gd name="T58" fmla="*/ 127 w 612"/>
                <a:gd name="T59" fmla="*/ 508 h 1766"/>
                <a:gd name="T60" fmla="*/ 127 w 612"/>
                <a:gd name="T61" fmla="*/ 381 h 1766"/>
                <a:gd name="T62" fmla="*/ 123 w 612"/>
                <a:gd name="T63" fmla="*/ 254 h 1766"/>
                <a:gd name="T64" fmla="*/ 116 w 612"/>
                <a:gd name="T65" fmla="*/ 127 h 1766"/>
                <a:gd name="T66" fmla="*/ 104 w 612"/>
                <a:gd name="T6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2" h="1766">
                  <a:moveTo>
                    <a:pt x="104" y="0"/>
                  </a:moveTo>
                  <a:lnTo>
                    <a:pt x="612" y="0"/>
                  </a:lnTo>
                  <a:lnTo>
                    <a:pt x="604" y="93"/>
                  </a:lnTo>
                  <a:lnTo>
                    <a:pt x="589" y="197"/>
                  </a:lnTo>
                  <a:lnTo>
                    <a:pt x="577" y="312"/>
                  </a:lnTo>
                  <a:lnTo>
                    <a:pt x="558" y="427"/>
                  </a:lnTo>
                  <a:lnTo>
                    <a:pt x="535" y="554"/>
                  </a:lnTo>
                  <a:lnTo>
                    <a:pt x="512" y="681"/>
                  </a:lnTo>
                  <a:lnTo>
                    <a:pt x="485" y="808"/>
                  </a:lnTo>
                  <a:lnTo>
                    <a:pt x="450" y="939"/>
                  </a:lnTo>
                  <a:lnTo>
                    <a:pt x="412" y="1062"/>
                  </a:lnTo>
                  <a:lnTo>
                    <a:pt x="370" y="1189"/>
                  </a:lnTo>
                  <a:lnTo>
                    <a:pt x="323" y="1305"/>
                  </a:lnTo>
                  <a:lnTo>
                    <a:pt x="270" y="1416"/>
                  </a:lnTo>
                  <a:lnTo>
                    <a:pt x="212" y="1520"/>
                  </a:lnTo>
                  <a:lnTo>
                    <a:pt x="150" y="1616"/>
                  </a:lnTo>
                  <a:lnTo>
                    <a:pt x="77" y="1697"/>
                  </a:lnTo>
                  <a:lnTo>
                    <a:pt x="0" y="1766"/>
                  </a:lnTo>
                  <a:lnTo>
                    <a:pt x="0" y="1678"/>
                  </a:lnTo>
                  <a:lnTo>
                    <a:pt x="12" y="1620"/>
                  </a:lnTo>
                  <a:lnTo>
                    <a:pt x="23" y="1555"/>
                  </a:lnTo>
                  <a:lnTo>
                    <a:pt x="39" y="1481"/>
                  </a:lnTo>
                  <a:lnTo>
                    <a:pt x="50" y="1397"/>
                  </a:lnTo>
                  <a:lnTo>
                    <a:pt x="66" y="1305"/>
                  </a:lnTo>
                  <a:lnTo>
                    <a:pt x="77" y="1204"/>
                  </a:lnTo>
                  <a:lnTo>
                    <a:pt x="93" y="1101"/>
                  </a:lnTo>
                  <a:lnTo>
                    <a:pt x="104" y="989"/>
                  </a:lnTo>
                  <a:lnTo>
                    <a:pt x="112" y="874"/>
                  </a:lnTo>
                  <a:lnTo>
                    <a:pt x="119" y="754"/>
                  </a:lnTo>
                  <a:lnTo>
                    <a:pt x="127" y="508"/>
                  </a:lnTo>
                  <a:lnTo>
                    <a:pt x="127" y="381"/>
                  </a:lnTo>
                  <a:lnTo>
                    <a:pt x="123" y="254"/>
                  </a:lnTo>
                  <a:lnTo>
                    <a:pt x="116" y="127"/>
                  </a:lnTo>
                  <a:lnTo>
                    <a:pt x="104" y="0"/>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1"/>
            <p:cNvSpPr>
              <a:spLocks/>
            </p:cNvSpPr>
            <p:nvPr/>
          </p:nvSpPr>
          <p:spPr bwMode="auto">
            <a:xfrm>
              <a:off x="865668" y="400039"/>
              <a:ext cx="677863" cy="2828925"/>
            </a:xfrm>
            <a:custGeom>
              <a:avLst/>
              <a:gdLst>
                <a:gd name="T0" fmla="*/ 227 w 427"/>
                <a:gd name="T1" fmla="*/ 0 h 1782"/>
                <a:gd name="T2" fmla="*/ 427 w 427"/>
                <a:gd name="T3" fmla="*/ 0 h 1782"/>
                <a:gd name="T4" fmla="*/ 420 w 427"/>
                <a:gd name="T5" fmla="*/ 135 h 1782"/>
                <a:gd name="T6" fmla="*/ 412 w 427"/>
                <a:gd name="T7" fmla="*/ 262 h 1782"/>
                <a:gd name="T8" fmla="*/ 400 w 427"/>
                <a:gd name="T9" fmla="*/ 385 h 1782"/>
                <a:gd name="T10" fmla="*/ 389 w 427"/>
                <a:gd name="T11" fmla="*/ 501 h 1782"/>
                <a:gd name="T12" fmla="*/ 377 w 427"/>
                <a:gd name="T13" fmla="*/ 608 h 1782"/>
                <a:gd name="T14" fmla="*/ 366 w 427"/>
                <a:gd name="T15" fmla="*/ 712 h 1782"/>
                <a:gd name="T16" fmla="*/ 350 w 427"/>
                <a:gd name="T17" fmla="*/ 808 h 1782"/>
                <a:gd name="T18" fmla="*/ 335 w 427"/>
                <a:gd name="T19" fmla="*/ 901 h 1782"/>
                <a:gd name="T20" fmla="*/ 319 w 427"/>
                <a:gd name="T21" fmla="*/ 985 h 1782"/>
                <a:gd name="T22" fmla="*/ 304 w 427"/>
                <a:gd name="T23" fmla="*/ 1066 h 1782"/>
                <a:gd name="T24" fmla="*/ 285 w 427"/>
                <a:gd name="T25" fmla="*/ 1139 h 1782"/>
                <a:gd name="T26" fmla="*/ 269 w 427"/>
                <a:gd name="T27" fmla="*/ 1208 h 1782"/>
                <a:gd name="T28" fmla="*/ 250 w 427"/>
                <a:gd name="T29" fmla="*/ 1274 h 1782"/>
                <a:gd name="T30" fmla="*/ 231 w 427"/>
                <a:gd name="T31" fmla="*/ 1331 h 1782"/>
                <a:gd name="T32" fmla="*/ 216 w 427"/>
                <a:gd name="T33" fmla="*/ 1389 h 1782"/>
                <a:gd name="T34" fmla="*/ 196 w 427"/>
                <a:gd name="T35" fmla="*/ 1439 h 1782"/>
                <a:gd name="T36" fmla="*/ 177 w 427"/>
                <a:gd name="T37" fmla="*/ 1485 h 1782"/>
                <a:gd name="T38" fmla="*/ 162 w 427"/>
                <a:gd name="T39" fmla="*/ 1528 h 1782"/>
                <a:gd name="T40" fmla="*/ 142 w 427"/>
                <a:gd name="T41" fmla="*/ 1566 h 1782"/>
                <a:gd name="T42" fmla="*/ 127 w 427"/>
                <a:gd name="T43" fmla="*/ 1601 h 1782"/>
                <a:gd name="T44" fmla="*/ 92 w 427"/>
                <a:gd name="T45" fmla="*/ 1658 h 1782"/>
                <a:gd name="T46" fmla="*/ 65 w 427"/>
                <a:gd name="T47" fmla="*/ 1705 h 1782"/>
                <a:gd name="T48" fmla="*/ 42 w 427"/>
                <a:gd name="T49" fmla="*/ 1735 h 1782"/>
                <a:gd name="T50" fmla="*/ 19 w 427"/>
                <a:gd name="T51" fmla="*/ 1758 h 1782"/>
                <a:gd name="T52" fmla="*/ 8 w 427"/>
                <a:gd name="T53" fmla="*/ 1774 h 1782"/>
                <a:gd name="T54" fmla="*/ 0 w 427"/>
                <a:gd name="T55" fmla="*/ 1782 h 1782"/>
                <a:gd name="T56" fmla="*/ 0 w 427"/>
                <a:gd name="T57" fmla="*/ 1782 h 1782"/>
                <a:gd name="T58" fmla="*/ 46 w 427"/>
                <a:gd name="T59" fmla="*/ 1685 h 1782"/>
                <a:gd name="T60" fmla="*/ 89 w 427"/>
                <a:gd name="T61" fmla="*/ 1578 h 1782"/>
                <a:gd name="T62" fmla="*/ 123 w 427"/>
                <a:gd name="T63" fmla="*/ 1466 h 1782"/>
                <a:gd name="T64" fmla="*/ 154 w 427"/>
                <a:gd name="T65" fmla="*/ 1347 h 1782"/>
                <a:gd name="T66" fmla="*/ 177 w 427"/>
                <a:gd name="T67" fmla="*/ 1224 h 1782"/>
                <a:gd name="T68" fmla="*/ 196 w 427"/>
                <a:gd name="T69" fmla="*/ 1101 h 1782"/>
                <a:gd name="T70" fmla="*/ 212 w 427"/>
                <a:gd name="T71" fmla="*/ 974 h 1782"/>
                <a:gd name="T72" fmla="*/ 223 w 427"/>
                <a:gd name="T73" fmla="*/ 843 h 1782"/>
                <a:gd name="T74" fmla="*/ 231 w 427"/>
                <a:gd name="T75" fmla="*/ 720 h 1782"/>
                <a:gd name="T76" fmla="*/ 235 w 427"/>
                <a:gd name="T77" fmla="*/ 597 h 1782"/>
                <a:gd name="T78" fmla="*/ 239 w 427"/>
                <a:gd name="T79" fmla="*/ 477 h 1782"/>
                <a:gd name="T80" fmla="*/ 239 w 427"/>
                <a:gd name="T81" fmla="*/ 362 h 1782"/>
                <a:gd name="T82" fmla="*/ 239 w 427"/>
                <a:gd name="T83" fmla="*/ 258 h 1782"/>
                <a:gd name="T84" fmla="*/ 235 w 427"/>
                <a:gd name="T85" fmla="*/ 162 h 1782"/>
                <a:gd name="T86" fmla="*/ 231 w 427"/>
                <a:gd name="T87" fmla="*/ 74 h 1782"/>
                <a:gd name="T88" fmla="*/ 227 w 427"/>
                <a:gd name="T89"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7" h="1782">
                  <a:moveTo>
                    <a:pt x="227" y="0"/>
                  </a:moveTo>
                  <a:lnTo>
                    <a:pt x="427" y="0"/>
                  </a:lnTo>
                  <a:lnTo>
                    <a:pt x="420" y="135"/>
                  </a:lnTo>
                  <a:lnTo>
                    <a:pt x="412" y="262"/>
                  </a:lnTo>
                  <a:lnTo>
                    <a:pt x="400" y="385"/>
                  </a:lnTo>
                  <a:lnTo>
                    <a:pt x="389" y="501"/>
                  </a:lnTo>
                  <a:lnTo>
                    <a:pt x="377" y="608"/>
                  </a:lnTo>
                  <a:lnTo>
                    <a:pt x="366" y="712"/>
                  </a:lnTo>
                  <a:lnTo>
                    <a:pt x="350" y="808"/>
                  </a:lnTo>
                  <a:lnTo>
                    <a:pt x="335" y="901"/>
                  </a:lnTo>
                  <a:lnTo>
                    <a:pt x="319" y="985"/>
                  </a:lnTo>
                  <a:lnTo>
                    <a:pt x="304" y="1066"/>
                  </a:lnTo>
                  <a:lnTo>
                    <a:pt x="285" y="1139"/>
                  </a:lnTo>
                  <a:lnTo>
                    <a:pt x="269" y="1208"/>
                  </a:lnTo>
                  <a:lnTo>
                    <a:pt x="250" y="1274"/>
                  </a:lnTo>
                  <a:lnTo>
                    <a:pt x="231" y="1331"/>
                  </a:lnTo>
                  <a:lnTo>
                    <a:pt x="216" y="1389"/>
                  </a:lnTo>
                  <a:lnTo>
                    <a:pt x="196" y="1439"/>
                  </a:lnTo>
                  <a:lnTo>
                    <a:pt x="177" y="1485"/>
                  </a:lnTo>
                  <a:lnTo>
                    <a:pt x="162" y="1528"/>
                  </a:lnTo>
                  <a:lnTo>
                    <a:pt x="142" y="1566"/>
                  </a:lnTo>
                  <a:lnTo>
                    <a:pt x="127" y="1601"/>
                  </a:lnTo>
                  <a:lnTo>
                    <a:pt x="92" y="1658"/>
                  </a:lnTo>
                  <a:lnTo>
                    <a:pt x="65" y="1705"/>
                  </a:lnTo>
                  <a:lnTo>
                    <a:pt x="42" y="1735"/>
                  </a:lnTo>
                  <a:lnTo>
                    <a:pt x="19" y="1758"/>
                  </a:lnTo>
                  <a:lnTo>
                    <a:pt x="8" y="1774"/>
                  </a:lnTo>
                  <a:lnTo>
                    <a:pt x="0" y="1782"/>
                  </a:lnTo>
                  <a:lnTo>
                    <a:pt x="0" y="1782"/>
                  </a:lnTo>
                  <a:lnTo>
                    <a:pt x="46" y="1685"/>
                  </a:lnTo>
                  <a:lnTo>
                    <a:pt x="89" y="1578"/>
                  </a:lnTo>
                  <a:lnTo>
                    <a:pt x="123" y="1466"/>
                  </a:lnTo>
                  <a:lnTo>
                    <a:pt x="154" y="1347"/>
                  </a:lnTo>
                  <a:lnTo>
                    <a:pt x="177" y="1224"/>
                  </a:lnTo>
                  <a:lnTo>
                    <a:pt x="196" y="1101"/>
                  </a:lnTo>
                  <a:lnTo>
                    <a:pt x="212" y="974"/>
                  </a:lnTo>
                  <a:lnTo>
                    <a:pt x="223" y="843"/>
                  </a:lnTo>
                  <a:lnTo>
                    <a:pt x="231" y="720"/>
                  </a:lnTo>
                  <a:lnTo>
                    <a:pt x="235" y="597"/>
                  </a:lnTo>
                  <a:lnTo>
                    <a:pt x="239" y="477"/>
                  </a:lnTo>
                  <a:lnTo>
                    <a:pt x="239" y="362"/>
                  </a:lnTo>
                  <a:lnTo>
                    <a:pt x="239" y="258"/>
                  </a:lnTo>
                  <a:lnTo>
                    <a:pt x="235" y="162"/>
                  </a:lnTo>
                  <a:lnTo>
                    <a:pt x="231" y="74"/>
                  </a:lnTo>
                  <a:lnTo>
                    <a:pt x="227"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2"/>
            <p:cNvSpPr>
              <a:spLocks/>
            </p:cNvSpPr>
            <p:nvPr/>
          </p:nvSpPr>
          <p:spPr bwMode="auto">
            <a:xfrm>
              <a:off x="859318" y="3160701"/>
              <a:ext cx="1282700" cy="2424113"/>
            </a:xfrm>
            <a:custGeom>
              <a:avLst/>
              <a:gdLst>
                <a:gd name="T0" fmla="*/ 808 w 808"/>
                <a:gd name="T1" fmla="*/ 1470 h 1527"/>
                <a:gd name="T2" fmla="*/ 805 w 808"/>
                <a:gd name="T3" fmla="*/ 1470 h 1527"/>
                <a:gd name="T4" fmla="*/ 793 w 808"/>
                <a:gd name="T5" fmla="*/ 1474 h 1527"/>
                <a:gd name="T6" fmla="*/ 778 w 808"/>
                <a:gd name="T7" fmla="*/ 1481 h 1527"/>
                <a:gd name="T8" fmla="*/ 754 w 808"/>
                <a:gd name="T9" fmla="*/ 1489 h 1527"/>
                <a:gd name="T10" fmla="*/ 724 w 808"/>
                <a:gd name="T11" fmla="*/ 1500 h 1527"/>
                <a:gd name="T12" fmla="*/ 689 w 808"/>
                <a:gd name="T13" fmla="*/ 1508 h 1527"/>
                <a:gd name="T14" fmla="*/ 647 w 808"/>
                <a:gd name="T15" fmla="*/ 1516 h 1527"/>
                <a:gd name="T16" fmla="*/ 601 w 808"/>
                <a:gd name="T17" fmla="*/ 1524 h 1527"/>
                <a:gd name="T18" fmla="*/ 547 w 808"/>
                <a:gd name="T19" fmla="*/ 1527 h 1527"/>
                <a:gd name="T20" fmla="*/ 485 w 808"/>
                <a:gd name="T21" fmla="*/ 1527 h 1527"/>
                <a:gd name="T22" fmla="*/ 420 w 808"/>
                <a:gd name="T23" fmla="*/ 1524 h 1527"/>
                <a:gd name="T24" fmla="*/ 347 w 808"/>
                <a:gd name="T25" fmla="*/ 1516 h 1527"/>
                <a:gd name="T26" fmla="*/ 270 w 808"/>
                <a:gd name="T27" fmla="*/ 1504 h 1527"/>
                <a:gd name="T28" fmla="*/ 185 w 808"/>
                <a:gd name="T29" fmla="*/ 1485 h 1527"/>
                <a:gd name="T30" fmla="*/ 96 w 808"/>
                <a:gd name="T31" fmla="*/ 1458 h 1527"/>
                <a:gd name="T32" fmla="*/ 0 w 808"/>
                <a:gd name="T33" fmla="*/ 1424 h 1527"/>
                <a:gd name="T34" fmla="*/ 0 w 808"/>
                <a:gd name="T35" fmla="*/ 0 h 1527"/>
                <a:gd name="T36" fmla="*/ 8 w 808"/>
                <a:gd name="T37" fmla="*/ 0 h 1527"/>
                <a:gd name="T38" fmla="*/ 27 w 808"/>
                <a:gd name="T39" fmla="*/ 0 h 1527"/>
                <a:gd name="T40" fmla="*/ 58 w 808"/>
                <a:gd name="T41" fmla="*/ 4 h 1527"/>
                <a:gd name="T42" fmla="*/ 96 w 808"/>
                <a:gd name="T43" fmla="*/ 16 h 1527"/>
                <a:gd name="T44" fmla="*/ 143 w 808"/>
                <a:gd name="T45" fmla="*/ 31 h 1527"/>
                <a:gd name="T46" fmla="*/ 196 w 808"/>
                <a:gd name="T47" fmla="*/ 62 h 1527"/>
                <a:gd name="T48" fmla="*/ 227 w 808"/>
                <a:gd name="T49" fmla="*/ 81 h 1527"/>
                <a:gd name="T50" fmla="*/ 258 w 808"/>
                <a:gd name="T51" fmla="*/ 104 h 1527"/>
                <a:gd name="T52" fmla="*/ 289 w 808"/>
                <a:gd name="T53" fmla="*/ 131 h 1527"/>
                <a:gd name="T54" fmla="*/ 320 w 808"/>
                <a:gd name="T55" fmla="*/ 162 h 1527"/>
                <a:gd name="T56" fmla="*/ 354 w 808"/>
                <a:gd name="T57" fmla="*/ 196 h 1527"/>
                <a:gd name="T58" fmla="*/ 385 w 808"/>
                <a:gd name="T59" fmla="*/ 239 h 1527"/>
                <a:gd name="T60" fmla="*/ 420 w 808"/>
                <a:gd name="T61" fmla="*/ 281 h 1527"/>
                <a:gd name="T62" fmla="*/ 454 w 808"/>
                <a:gd name="T63" fmla="*/ 331 h 1527"/>
                <a:gd name="T64" fmla="*/ 489 w 808"/>
                <a:gd name="T65" fmla="*/ 389 h 1527"/>
                <a:gd name="T66" fmla="*/ 520 w 808"/>
                <a:gd name="T67" fmla="*/ 450 h 1527"/>
                <a:gd name="T68" fmla="*/ 554 w 808"/>
                <a:gd name="T69" fmla="*/ 520 h 1527"/>
                <a:gd name="T70" fmla="*/ 585 w 808"/>
                <a:gd name="T71" fmla="*/ 596 h 1527"/>
                <a:gd name="T72" fmla="*/ 620 w 808"/>
                <a:gd name="T73" fmla="*/ 677 h 1527"/>
                <a:gd name="T74" fmla="*/ 651 w 808"/>
                <a:gd name="T75" fmla="*/ 766 h 1527"/>
                <a:gd name="T76" fmla="*/ 681 w 808"/>
                <a:gd name="T77" fmla="*/ 862 h 1527"/>
                <a:gd name="T78" fmla="*/ 708 w 808"/>
                <a:gd name="T79" fmla="*/ 966 h 1527"/>
                <a:gd name="T80" fmla="*/ 735 w 808"/>
                <a:gd name="T81" fmla="*/ 1081 h 1527"/>
                <a:gd name="T82" fmla="*/ 762 w 808"/>
                <a:gd name="T83" fmla="*/ 1200 h 1527"/>
                <a:gd name="T84" fmla="*/ 785 w 808"/>
                <a:gd name="T85" fmla="*/ 1331 h 1527"/>
                <a:gd name="T86" fmla="*/ 808 w 808"/>
                <a:gd name="T87" fmla="*/ 147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8" h="1527">
                  <a:moveTo>
                    <a:pt x="808" y="1470"/>
                  </a:moveTo>
                  <a:lnTo>
                    <a:pt x="805" y="1470"/>
                  </a:lnTo>
                  <a:lnTo>
                    <a:pt x="793" y="1474"/>
                  </a:lnTo>
                  <a:lnTo>
                    <a:pt x="778" y="1481"/>
                  </a:lnTo>
                  <a:lnTo>
                    <a:pt x="754" y="1489"/>
                  </a:lnTo>
                  <a:lnTo>
                    <a:pt x="724" y="1500"/>
                  </a:lnTo>
                  <a:lnTo>
                    <a:pt x="689" y="1508"/>
                  </a:lnTo>
                  <a:lnTo>
                    <a:pt x="647" y="1516"/>
                  </a:lnTo>
                  <a:lnTo>
                    <a:pt x="601" y="1524"/>
                  </a:lnTo>
                  <a:lnTo>
                    <a:pt x="547" y="1527"/>
                  </a:lnTo>
                  <a:lnTo>
                    <a:pt x="485" y="1527"/>
                  </a:lnTo>
                  <a:lnTo>
                    <a:pt x="420" y="1524"/>
                  </a:lnTo>
                  <a:lnTo>
                    <a:pt x="347" y="1516"/>
                  </a:lnTo>
                  <a:lnTo>
                    <a:pt x="270" y="1504"/>
                  </a:lnTo>
                  <a:lnTo>
                    <a:pt x="185" y="1485"/>
                  </a:lnTo>
                  <a:lnTo>
                    <a:pt x="96" y="1458"/>
                  </a:lnTo>
                  <a:lnTo>
                    <a:pt x="0" y="1424"/>
                  </a:lnTo>
                  <a:lnTo>
                    <a:pt x="0" y="0"/>
                  </a:lnTo>
                  <a:lnTo>
                    <a:pt x="8" y="0"/>
                  </a:lnTo>
                  <a:lnTo>
                    <a:pt x="27" y="0"/>
                  </a:lnTo>
                  <a:lnTo>
                    <a:pt x="58" y="4"/>
                  </a:lnTo>
                  <a:lnTo>
                    <a:pt x="96" y="16"/>
                  </a:lnTo>
                  <a:lnTo>
                    <a:pt x="143" y="31"/>
                  </a:lnTo>
                  <a:lnTo>
                    <a:pt x="196" y="62"/>
                  </a:lnTo>
                  <a:lnTo>
                    <a:pt x="227" y="81"/>
                  </a:lnTo>
                  <a:lnTo>
                    <a:pt x="258" y="104"/>
                  </a:lnTo>
                  <a:lnTo>
                    <a:pt x="289" y="131"/>
                  </a:lnTo>
                  <a:lnTo>
                    <a:pt x="320" y="162"/>
                  </a:lnTo>
                  <a:lnTo>
                    <a:pt x="354" y="196"/>
                  </a:lnTo>
                  <a:lnTo>
                    <a:pt x="385" y="239"/>
                  </a:lnTo>
                  <a:lnTo>
                    <a:pt x="420" y="281"/>
                  </a:lnTo>
                  <a:lnTo>
                    <a:pt x="454" y="331"/>
                  </a:lnTo>
                  <a:lnTo>
                    <a:pt x="489" y="389"/>
                  </a:lnTo>
                  <a:lnTo>
                    <a:pt x="520" y="450"/>
                  </a:lnTo>
                  <a:lnTo>
                    <a:pt x="554" y="520"/>
                  </a:lnTo>
                  <a:lnTo>
                    <a:pt x="585" y="596"/>
                  </a:lnTo>
                  <a:lnTo>
                    <a:pt x="620" y="677"/>
                  </a:lnTo>
                  <a:lnTo>
                    <a:pt x="651" y="766"/>
                  </a:lnTo>
                  <a:lnTo>
                    <a:pt x="681" y="862"/>
                  </a:lnTo>
                  <a:lnTo>
                    <a:pt x="708" y="966"/>
                  </a:lnTo>
                  <a:lnTo>
                    <a:pt x="735" y="1081"/>
                  </a:lnTo>
                  <a:lnTo>
                    <a:pt x="762" y="1200"/>
                  </a:lnTo>
                  <a:lnTo>
                    <a:pt x="785" y="1331"/>
                  </a:lnTo>
                  <a:lnTo>
                    <a:pt x="808" y="1470"/>
                  </a:lnTo>
                  <a:close/>
                </a:path>
              </a:pathLst>
            </a:custGeom>
            <a:solidFill>
              <a:srgbClr val="DF200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43"/>
            <p:cNvSpPr>
              <a:spLocks/>
            </p:cNvSpPr>
            <p:nvPr/>
          </p:nvSpPr>
          <p:spPr bwMode="auto">
            <a:xfrm>
              <a:off x="859318" y="3160701"/>
              <a:ext cx="1282700" cy="2381250"/>
            </a:xfrm>
            <a:custGeom>
              <a:avLst/>
              <a:gdLst>
                <a:gd name="T0" fmla="*/ 808 w 808"/>
                <a:gd name="T1" fmla="*/ 1470 h 1500"/>
                <a:gd name="T2" fmla="*/ 801 w 808"/>
                <a:gd name="T3" fmla="*/ 1470 h 1500"/>
                <a:gd name="T4" fmla="*/ 785 w 808"/>
                <a:gd name="T5" fmla="*/ 1477 h 1500"/>
                <a:gd name="T6" fmla="*/ 762 w 808"/>
                <a:gd name="T7" fmla="*/ 1489 h 1500"/>
                <a:gd name="T8" fmla="*/ 728 w 808"/>
                <a:gd name="T9" fmla="*/ 1500 h 1500"/>
                <a:gd name="T10" fmla="*/ 697 w 808"/>
                <a:gd name="T11" fmla="*/ 1362 h 1500"/>
                <a:gd name="T12" fmla="*/ 670 w 808"/>
                <a:gd name="T13" fmla="*/ 1235 h 1500"/>
                <a:gd name="T14" fmla="*/ 639 w 808"/>
                <a:gd name="T15" fmla="*/ 1116 h 1500"/>
                <a:gd name="T16" fmla="*/ 612 w 808"/>
                <a:gd name="T17" fmla="*/ 1004 h 1500"/>
                <a:gd name="T18" fmla="*/ 581 w 808"/>
                <a:gd name="T19" fmla="*/ 900 h 1500"/>
                <a:gd name="T20" fmla="*/ 551 w 808"/>
                <a:gd name="T21" fmla="*/ 804 h 1500"/>
                <a:gd name="T22" fmla="*/ 520 w 808"/>
                <a:gd name="T23" fmla="*/ 716 h 1500"/>
                <a:gd name="T24" fmla="*/ 489 w 808"/>
                <a:gd name="T25" fmla="*/ 631 h 1500"/>
                <a:gd name="T26" fmla="*/ 458 w 808"/>
                <a:gd name="T27" fmla="*/ 554 h 1500"/>
                <a:gd name="T28" fmla="*/ 427 w 808"/>
                <a:gd name="T29" fmla="*/ 485 h 1500"/>
                <a:gd name="T30" fmla="*/ 397 w 808"/>
                <a:gd name="T31" fmla="*/ 423 h 1500"/>
                <a:gd name="T32" fmla="*/ 370 w 808"/>
                <a:gd name="T33" fmla="*/ 366 h 1500"/>
                <a:gd name="T34" fmla="*/ 339 w 808"/>
                <a:gd name="T35" fmla="*/ 312 h 1500"/>
                <a:gd name="T36" fmla="*/ 312 w 808"/>
                <a:gd name="T37" fmla="*/ 266 h 1500"/>
                <a:gd name="T38" fmla="*/ 281 w 808"/>
                <a:gd name="T39" fmla="*/ 223 h 1500"/>
                <a:gd name="T40" fmla="*/ 254 w 808"/>
                <a:gd name="T41" fmla="*/ 185 h 1500"/>
                <a:gd name="T42" fmla="*/ 227 w 808"/>
                <a:gd name="T43" fmla="*/ 154 h 1500"/>
                <a:gd name="T44" fmla="*/ 200 w 808"/>
                <a:gd name="T45" fmla="*/ 123 h 1500"/>
                <a:gd name="T46" fmla="*/ 177 w 808"/>
                <a:gd name="T47" fmla="*/ 100 h 1500"/>
                <a:gd name="T48" fmla="*/ 154 w 808"/>
                <a:gd name="T49" fmla="*/ 77 h 1500"/>
                <a:gd name="T50" fmla="*/ 112 w 808"/>
                <a:gd name="T51" fmla="*/ 46 h 1500"/>
                <a:gd name="T52" fmla="*/ 73 w 808"/>
                <a:gd name="T53" fmla="*/ 23 h 1500"/>
                <a:gd name="T54" fmla="*/ 42 w 808"/>
                <a:gd name="T55" fmla="*/ 8 h 1500"/>
                <a:gd name="T56" fmla="*/ 19 w 808"/>
                <a:gd name="T57" fmla="*/ 0 h 1500"/>
                <a:gd name="T58" fmla="*/ 8 w 808"/>
                <a:gd name="T59" fmla="*/ 0 h 1500"/>
                <a:gd name="T60" fmla="*/ 0 w 808"/>
                <a:gd name="T61" fmla="*/ 0 h 1500"/>
                <a:gd name="T62" fmla="*/ 4 w 808"/>
                <a:gd name="T63" fmla="*/ 0 h 1500"/>
                <a:gd name="T64" fmla="*/ 16 w 808"/>
                <a:gd name="T65" fmla="*/ 0 h 1500"/>
                <a:gd name="T66" fmla="*/ 42 w 808"/>
                <a:gd name="T67" fmla="*/ 0 h 1500"/>
                <a:gd name="T68" fmla="*/ 73 w 808"/>
                <a:gd name="T69" fmla="*/ 8 h 1500"/>
                <a:gd name="T70" fmla="*/ 116 w 808"/>
                <a:gd name="T71" fmla="*/ 19 h 1500"/>
                <a:gd name="T72" fmla="*/ 166 w 808"/>
                <a:gd name="T73" fmla="*/ 43 h 1500"/>
                <a:gd name="T74" fmla="*/ 220 w 808"/>
                <a:gd name="T75" fmla="*/ 73 h 1500"/>
                <a:gd name="T76" fmla="*/ 277 w 808"/>
                <a:gd name="T77" fmla="*/ 119 h 1500"/>
                <a:gd name="T78" fmla="*/ 308 w 808"/>
                <a:gd name="T79" fmla="*/ 146 h 1500"/>
                <a:gd name="T80" fmla="*/ 339 w 808"/>
                <a:gd name="T81" fmla="*/ 181 h 1500"/>
                <a:gd name="T82" fmla="*/ 370 w 808"/>
                <a:gd name="T83" fmla="*/ 216 h 1500"/>
                <a:gd name="T84" fmla="*/ 404 w 808"/>
                <a:gd name="T85" fmla="*/ 258 h 1500"/>
                <a:gd name="T86" fmla="*/ 435 w 808"/>
                <a:gd name="T87" fmla="*/ 304 h 1500"/>
                <a:gd name="T88" fmla="*/ 470 w 808"/>
                <a:gd name="T89" fmla="*/ 354 h 1500"/>
                <a:gd name="T90" fmla="*/ 500 w 808"/>
                <a:gd name="T91" fmla="*/ 412 h 1500"/>
                <a:gd name="T92" fmla="*/ 531 w 808"/>
                <a:gd name="T93" fmla="*/ 473 h 1500"/>
                <a:gd name="T94" fmla="*/ 566 w 808"/>
                <a:gd name="T95" fmla="*/ 543 h 1500"/>
                <a:gd name="T96" fmla="*/ 597 w 808"/>
                <a:gd name="T97" fmla="*/ 616 h 1500"/>
                <a:gd name="T98" fmla="*/ 627 w 808"/>
                <a:gd name="T99" fmla="*/ 696 h 1500"/>
                <a:gd name="T100" fmla="*/ 654 w 808"/>
                <a:gd name="T101" fmla="*/ 785 h 1500"/>
                <a:gd name="T102" fmla="*/ 685 w 808"/>
                <a:gd name="T103" fmla="*/ 881 h 1500"/>
                <a:gd name="T104" fmla="*/ 712 w 808"/>
                <a:gd name="T105" fmla="*/ 981 h 1500"/>
                <a:gd name="T106" fmla="*/ 739 w 808"/>
                <a:gd name="T107" fmla="*/ 1093 h 1500"/>
                <a:gd name="T108" fmla="*/ 762 w 808"/>
                <a:gd name="T109" fmla="*/ 1208 h 1500"/>
                <a:gd name="T110" fmla="*/ 785 w 808"/>
                <a:gd name="T111" fmla="*/ 1335 h 1500"/>
                <a:gd name="T112" fmla="*/ 808 w 808"/>
                <a:gd name="T113" fmla="*/ 1470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8" h="1500">
                  <a:moveTo>
                    <a:pt x="808" y="1470"/>
                  </a:moveTo>
                  <a:lnTo>
                    <a:pt x="801" y="1470"/>
                  </a:lnTo>
                  <a:lnTo>
                    <a:pt x="785" y="1477"/>
                  </a:lnTo>
                  <a:lnTo>
                    <a:pt x="762" y="1489"/>
                  </a:lnTo>
                  <a:lnTo>
                    <a:pt x="728" y="1500"/>
                  </a:lnTo>
                  <a:lnTo>
                    <a:pt x="697" y="1362"/>
                  </a:lnTo>
                  <a:lnTo>
                    <a:pt x="670" y="1235"/>
                  </a:lnTo>
                  <a:lnTo>
                    <a:pt x="639" y="1116"/>
                  </a:lnTo>
                  <a:lnTo>
                    <a:pt x="612" y="1004"/>
                  </a:lnTo>
                  <a:lnTo>
                    <a:pt x="581" y="900"/>
                  </a:lnTo>
                  <a:lnTo>
                    <a:pt x="551" y="804"/>
                  </a:lnTo>
                  <a:lnTo>
                    <a:pt x="520" y="716"/>
                  </a:lnTo>
                  <a:lnTo>
                    <a:pt x="489" y="631"/>
                  </a:lnTo>
                  <a:lnTo>
                    <a:pt x="458" y="554"/>
                  </a:lnTo>
                  <a:lnTo>
                    <a:pt x="427" y="485"/>
                  </a:lnTo>
                  <a:lnTo>
                    <a:pt x="397" y="423"/>
                  </a:lnTo>
                  <a:lnTo>
                    <a:pt x="370" y="366"/>
                  </a:lnTo>
                  <a:lnTo>
                    <a:pt x="339" y="312"/>
                  </a:lnTo>
                  <a:lnTo>
                    <a:pt x="312" y="266"/>
                  </a:lnTo>
                  <a:lnTo>
                    <a:pt x="281" y="223"/>
                  </a:lnTo>
                  <a:lnTo>
                    <a:pt x="254" y="185"/>
                  </a:lnTo>
                  <a:lnTo>
                    <a:pt x="227" y="154"/>
                  </a:lnTo>
                  <a:lnTo>
                    <a:pt x="200" y="123"/>
                  </a:lnTo>
                  <a:lnTo>
                    <a:pt x="177" y="100"/>
                  </a:lnTo>
                  <a:lnTo>
                    <a:pt x="154" y="77"/>
                  </a:lnTo>
                  <a:lnTo>
                    <a:pt x="112" y="46"/>
                  </a:lnTo>
                  <a:lnTo>
                    <a:pt x="73" y="23"/>
                  </a:lnTo>
                  <a:lnTo>
                    <a:pt x="42" y="8"/>
                  </a:lnTo>
                  <a:lnTo>
                    <a:pt x="19" y="0"/>
                  </a:lnTo>
                  <a:lnTo>
                    <a:pt x="8" y="0"/>
                  </a:lnTo>
                  <a:lnTo>
                    <a:pt x="0" y="0"/>
                  </a:lnTo>
                  <a:lnTo>
                    <a:pt x="4" y="0"/>
                  </a:lnTo>
                  <a:lnTo>
                    <a:pt x="16" y="0"/>
                  </a:lnTo>
                  <a:lnTo>
                    <a:pt x="42" y="0"/>
                  </a:lnTo>
                  <a:lnTo>
                    <a:pt x="73" y="8"/>
                  </a:lnTo>
                  <a:lnTo>
                    <a:pt x="116" y="19"/>
                  </a:lnTo>
                  <a:lnTo>
                    <a:pt x="166" y="43"/>
                  </a:lnTo>
                  <a:lnTo>
                    <a:pt x="220" y="73"/>
                  </a:lnTo>
                  <a:lnTo>
                    <a:pt x="277" y="119"/>
                  </a:lnTo>
                  <a:lnTo>
                    <a:pt x="308" y="146"/>
                  </a:lnTo>
                  <a:lnTo>
                    <a:pt x="339" y="181"/>
                  </a:lnTo>
                  <a:lnTo>
                    <a:pt x="370" y="216"/>
                  </a:lnTo>
                  <a:lnTo>
                    <a:pt x="404" y="258"/>
                  </a:lnTo>
                  <a:lnTo>
                    <a:pt x="435" y="304"/>
                  </a:lnTo>
                  <a:lnTo>
                    <a:pt x="470" y="354"/>
                  </a:lnTo>
                  <a:lnTo>
                    <a:pt x="500" y="412"/>
                  </a:lnTo>
                  <a:lnTo>
                    <a:pt x="531" y="473"/>
                  </a:lnTo>
                  <a:lnTo>
                    <a:pt x="566" y="543"/>
                  </a:lnTo>
                  <a:lnTo>
                    <a:pt x="597" y="616"/>
                  </a:lnTo>
                  <a:lnTo>
                    <a:pt x="627" y="696"/>
                  </a:lnTo>
                  <a:lnTo>
                    <a:pt x="654" y="785"/>
                  </a:lnTo>
                  <a:lnTo>
                    <a:pt x="685" y="881"/>
                  </a:lnTo>
                  <a:lnTo>
                    <a:pt x="712" y="981"/>
                  </a:lnTo>
                  <a:lnTo>
                    <a:pt x="739" y="1093"/>
                  </a:lnTo>
                  <a:lnTo>
                    <a:pt x="762" y="1208"/>
                  </a:lnTo>
                  <a:lnTo>
                    <a:pt x="785" y="1335"/>
                  </a:lnTo>
                  <a:lnTo>
                    <a:pt x="808" y="147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44"/>
            <p:cNvSpPr>
              <a:spLocks/>
            </p:cNvSpPr>
            <p:nvPr/>
          </p:nvSpPr>
          <p:spPr bwMode="auto">
            <a:xfrm>
              <a:off x="859318" y="3160701"/>
              <a:ext cx="941388" cy="2992438"/>
            </a:xfrm>
            <a:custGeom>
              <a:avLst/>
              <a:gdLst>
                <a:gd name="T0" fmla="*/ 593 w 593"/>
                <a:gd name="T1" fmla="*/ 1812 h 1885"/>
                <a:gd name="T2" fmla="*/ 589 w 593"/>
                <a:gd name="T3" fmla="*/ 1812 h 1885"/>
                <a:gd name="T4" fmla="*/ 581 w 593"/>
                <a:gd name="T5" fmla="*/ 1820 h 1885"/>
                <a:gd name="T6" fmla="*/ 570 w 593"/>
                <a:gd name="T7" fmla="*/ 1827 h 1885"/>
                <a:gd name="T8" fmla="*/ 554 w 593"/>
                <a:gd name="T9" fmla="*/ 1839 h 1885"/>
                <a:gd name="T10" fmla="*/ 531 w 593"/>
                <a:gd name="T11" fmla="*/ 1851 h 1885"/>
                <a:gd name="T12" fmla="*/ 508 w 593"/>
                <a:gd name="T13" fmla="*/ 1858 h 1885"/>
                <a:gd name="T14" fmla="*/ 477 w 593"/>
                <a:gd name="T15" fmla="*/ 1870 h 1885"/>
                <a:gd name="T16" fmla="*/ 439 w 593"/>
                <a:gd name="T17" fmla="*/ 1877 h 1885"/>
                <a:gd name="T18" fmla="*/ 400 w 593"/>
                <a:gd name="T19" fmla="*/ 1881 h 1885"/>
                <a:gd name="T20" fmla="*/ 358 w 593"/>
                <a:gd name="T21" fmla="*/ 1885 h 1885"/>
                <a:gd name="T22" fmla="*/ 308 w 593"/>
                <a:gd name="T23" fmla="*/ 1881 h 1885"/>
                <a:gd name="T24" fmla="*/ 254 w 593"/>
                <a:gd name="T25" fmla="*/ 1870 h 1885"/>
                <a:gd name="T26" fmla="*/ 196 w 593"/>
                <a:gd name="T27" fmla="*/ 1854 h 1885"/>
                <a:gd name="T28" fmla="*/ 139 w 593"/>
                <a:gd name="T29" fmla="*/ 1831 h 1885"/>
                <a:gd name="T30" fmla="*/ 73 w 593"/>
                <a:gd name="T31" fmla="*/ 1797 h 1885"/>
                <a:gd name="T32" fmla="*/ 0 w 593"/>
                <a:gd name="T33" fmla="*/ 1754 h 1885"/>
                <a:gd name="T34" fmla="*/ 0 w 593"/>
                <a:gd name="T35" fmla="*/ 0 h 1885"/>
                <a:gd name="T36" fmla="*/ 8 w 593"/>
                <a:gd name="T37" fmla="*/ 0 h 1885"/>
                <a:gd name="T38" fmla="*/ 19 w 593"/>
                <a:gd name="T39" fmla="*/ 0 h 1885"/>
                <a:gd name="T40" fmla="*/ 42 w 593"/>
                <a:gd name="T41" fmla="*/ 4 h 1885"/>
                <a:gd name="T42" fmla="*/ 73 w 593"/>
                <a:gd name="T43" fmla="*/ 19 h 1885"/>
                <a:gd name="T44" fmla="*/ 108 w 593"/>
                <a:gd name="T45" fmla="*/ 39 h 1885"/>
                <a:gd name="T46" fmla="*/ 127 w 593"/>
                <a:gd name="T47" fmla="*/ 58 h 1885"/>
                <a:gd name="T48" fmla="*/ 146 w 593"/>
                <a:gd name="T49" fmla="*/ 77 h 1885"/>
                <a:gd name="T50" fmla="*/ 166 w 593"/>
                <a:gd name="T51" fmla="*/ 100 h 1885"/>
                <a:gd name="T52" fmla="*/ 189 w 593"/>
                <a:gd name="T53" fmla="*/ 127 h 1885"/>
                <a:gd name="T54" fmla="*/ 212 w 593"/>
                <a:gd name="T55" fmla="*/ 162 h 1885"/>
                <a:gd name="T56" fmla="*/ 235 w 593"/>
                <a:gd name="T57" fmla="*/ 200 h 1885"/>
                <a:gd name="T58" fmla="*/ 262 w 593"/>
                <a:gd name="T59" fmla="*/ 243 h 1885"/>
                <a:gd name="T60" fmla="*/ 285 w 593"/>
                <a:gd name="T61" fmla="*/ 293 h 1885"/>
                <a:gd name="T62" fmla="*/ 308 w 593"/>
                <a:gd name="T63" fmla="*/ 346 h 1885"/>
                <a:gd name="T64" fmla="*/ 335 w 593"/>
                <a:gd name="T65" fmla="*/ 412 h 1885"/>
                <a:gd name="T66" fmla="*/ 358 w 593"/>
                <a:gd name="T67" fmla="*/ 481 h 1885"/>
                <a:gd name="T68" fmla="*/ 381 w 593"/>
                <a:gd name="T69" fmla="*/ 558 h 1885"/>
                <a:gd name="T70" fmla="*/ 408 w 593"/>
                <a:gd name="T71" fmla="*/ 643 h 1885"/>
                <a:gd name="T72" fmla="*/ 431 w 593"/>
                <a:gd name="T73" fmla="*/ 735 h 1885"/>
                <a:gd name="T74" fmla="*/ 454 w 593"/>
                <a:gd name="T75" fmla="*/ 835 h 1885"/>
                <a:gd name="T76" fmla="*/ 477 w 593"/>
                <a:gd name="T77" fmla="*/ 947 h 1885"/>
                <a:gd name="T78" fmla="*/ 500 w 593"/>
                <a:gd name="T79" fmla="*/ 1066 h 1885"/>
                <a:gd name="T80" fmla="*/ 520 w 593"/>
                <a:gd name="T81" fmla="*/ 1193 h 1885"/>
                <a:gd name="T82" fmla="*/ 539 w 593"/>
                <a:gd name="T83" fmla="*/ 1331 h 1885"/>
                <a:gd name="T84" fmla="*/ 558 w 593"/>
                <a:gd name="T85" fmla="*/ 1481 h 1885"/>
                <a:gd name="T86" fmla="*/ 577 w 593"/>
                <a:gd name="T87" fmla="*/ 1639 h 1885"/>
                <a:gd name="T88" fmla="*/ 593 w 593"/>
                <a:gd name="T89" fmla="*/ 1812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3" h="1885">
                  <a:moveTo>
                    <a:pt x="593" y="1812"/>
                  </a:moveTo>
                  <a:lnTo>
                    <a:pt x="589" y="1812"/>
                  </a:lnTo>
                  <a:lnTo>
                    <a:pt x="581" y="1820"/>
                  </a:lnTo>
                  <a:lnTo>
                    <a:pt x="570" y="1827"/>
                  </a:lnTo>
                  <a:lnTo>
                    <a:pt x="554" y="1839"/>
                  </a:lnTo>
                  <a:lnTo>
                    <a:pt x="531" y="1851"/>
                  </a:lnTo>
                  <a:lnTo>
                    <a:pt x="508" y="1858"/>
                  </a:lnTo>
                  <a:lnTo>
                    <a:pt x="477" y="1870"/>
                  </a:lnTo>
                  <a:lnTo>
                    <a:pt x="439" y="1877"/>
                  </a:lnTo>
                  <a:lnTo>
                    <a:pt x="400" y="1881"/>
                  </a:lnTo>
                  <a:lnTo>
                    <a:pt x="358" y="1885"/>
                  </a:lnTo>
                  <a:lnTo>
                    <a:pt x="308" y="1881"/>
                  </a:lnTo>
                  <a:lnTo>
                    <a:pt x="254" y="1870"/>
                  </a:lnTo>
                  <a:lnTo>
                    <a:pt x="196" y="1854"/>
                  </a:lnTo>
                  <a:lnTo>
                    <a:pt x="139" y="1831"/>
                  </a:lnTo>
                  <a:lnTo>
                    <a:pt x="73" y="1797"/>
                  </a:lnTo>
                  <a:lnTo>
                    <a:pt x="0" y="1754"/>
                  </a:lnTo>
                  <a:lnTo>
                    <a:pt x="0" y="0"/>
                  </a:lnTo>
                  <a:lnTo>
                    <a:pt x="8" y="0"/>
                  </a:lnTo>
                  <a:lnTo>
                    <a:pt x="19" y="0"/>
                  </a:lnTo>
                  <a:lnTo>
                    <a:pt x="42" y="4"/>
                  </a:lnTo>
                  <a:lnTo>
                    <a:pt x="73" y="19"/>
                  </a:lnTo>
                  <a:lnTo>
                    <a:pt x="108" y="39"/>
                  </a:lnTo>
                  <a:lnTo>
                    <a:pt x="127" y="58"/>
                  </a:lnTo>
                  <a:lnTo>
                    <a:pt x="146" y="77"/>
                  </a:lnTo>
                  <a:lnTo>
                    <a:pt x="166" y="100"/>
                  </a:lnTo>
                  <a:lnTo>
                    <a:pt x="189" y="127"/>
                  </a:lnTo>
                  <a:lnTo>
                    <a:pt x="212" y="162"/>
                  </a:lnTo>
                  <a:lnTo>
                    <a:pt x="235" y="200"/>
                  </a:lnTo>
                  <a:lnTo>
                    <a:pt x="262" y="243"/>
                  </a:lnTo>
                  <a:lnTo>
                    <a:pt x="285" y="293"/>
                  </a:lnTo>
                  <a:lnTo>
                    <a:pt x="308" y="346"/>
                  </a:lnTo>
                  <a:lnTo>
                    <a:pt x="335" y="412"/>
                  </a:lnTo>
                  <a:lnTo>
                    <a:pt x="358" y="481"/>
                  </a:lnTo>
                  <a:lnTo>
                    <a:pt x="381" y="558"/>
                  </a:lnTo>
                  <a:lnTo>
                    <a:pt x="408" y="643"/>
                  </a:lnTo>
                  <a:lnTo>
                    <a:pt x="431" y="735"/>
                  </a:lnTo>
                  <a:lnTo>
                    <a:pt x="454" y="835"/>
                  </a:lnTo>
                  <a:lnTo>
                    <a:pt x="477" y="947"/>
                  </a:lnTo>
                  <a:lnTo>
                    <a:pt x="500" y="1066"/>
                  </a:lnTo>
                  <a:lnTo>
                    <a:pt x="520" y="1193"/>
                  </a:lnTo>
                  <a:lnTo>
                    <a:pt x="539" y="1331"/>
                  </a:lnTo>
                  <a:lnTo>
                    <a:pt x="558" y="1481"/>
                  </a:lnTo>
                  <a:lnTo>
                    <a:pt x="577" y="1639"/>
                  </a:lnTo>
                  <a:lnTo>
                    <a:pt x="593" y="1812"/>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45"/>
            <p:cNvSpPr>
              <a:spLocks/>
            </p:cNvSpPr>
            <p:nvPr/>
          </p:nvSpPr>
          <p:spPr bwMode="auto">
            <a:xfrm>
              <a:off x="859318" y="3160701"/>
              <a:ext cx="587375" cy="2992438"/>
            </a:xfrm>
            <a:custGeom>
              <a:avLst/>
              <a:gdLst>
                <a:gd name="T0" fmla="*/ 0 w 370"/>
                <a:gd name="T1" fmla="*/ 0 h 1885"/>
                <a:gd name="T2" fmla="*/ 8 w 370"/>
                <a:gd name="T3" fmla="*/ 4 h 1885"/>
                <a:gd name="T4" fmla="*/ 19 w 370"/>
                <a:gd name="T5" fmla="*/ 19 h 1885"/>
                <a:gd name="T6" fmla="*/ 39 w 370"/>
                <a:gd name="T7" fmla="*/ 50 h 1885"/>
                <a:gd name="T8" fmla="*/ 62 w 370"/>
                <a:gd name="T9" fmla="*/ 89 h 1885"/>
                <a:gd name="T10" fmla="*/ 89 w 370"/>
                <a:gd name="T11" fmla="*/ 143 h 1885"/>
                <a:gd name="T12" fmla="*/ 119 w 370"/>
                <a:gd name="T13" fmla="*/ 212 h 1885"/>
                <a:gd name="T14" fmla="*/ 139 w 370"/>
                <a:gd name="T15" fmla="*/ 254 h 1885"/>
                <a:gd name="T16" fmla="*/ 154 w 370"/>
                <a:gd name="T17" fmla="*/ 296 h 1885"/>
                <a:gd name="T18" fmla="*/ 173 w 370"/>
                <a:gd name="T19" fmla="*/ 346 h 1885"/>
                <a:gd name="T20" fmla="*/ 189 w 370"/>
                <a:gd name="T21" fmla="*/ 396 h 1885"/>
                <a:gd name="T22" fmla="*/ 208 w 370"/>
                <a:gd name="T23" fmla="*/ 454 h 1885"/>
                <a:gd name="T24" fmla="*/ 223 w 370"/>
                <a:gd name="T25" fmla="*/ 516 h 1885"/>
                <a:gd name="T26" fmla="*/ 243 w 370"/>
                <a:gd name="T27" fmla="*/ 581 h 1885"/>
                <a:gd name="T28" fmla="*/ 258 w 370"/>
                <a:gd name="T29" fmla="*/ 650 h 1885"/>
                <a:gd name="T30" fmla="*/ 273 w 370"/>
                <a:gd name="T31" fmla="*/ 723 h 1885"/>
                <a:gd name="T32" fmla="*/ 289 w 370"/>
                <a:gd name="T33" fmla="*/ 804 h 1885"/>
                <a:gd name="T34" fmla="*/ 304 w 370"/>
                <a:gd name="T35" fmla="*/ 889 h 1885"/>
                <a:gd name="T36" fmla="*/ 316 w 370"/>
                <a:gd name="T37" fmla="*/ 977 h 1885"/>
                <a:gd name="T38" fmla="*/ 327 w 370"/>
                <a:gd name="T39" fmla="*/ 1073 h 1885"/>
                <a:gd name="T40" fmla="*/ 339 w 370"/>
                <a:gd name="T41" fmla="*/ 1170 h 1885"/>
                <a:gd name="T42" fmla="*/ 350 w 370"/>
                <a:gd name="T43" fmla="*/ 1277 h 1885"/>
                <a:gd name="T44" fmla="*/ 358 w 370"/>
                <a:gd name="T45" fmla="*/ 1385 h 1885"/>
                <a:gd name="T46" fmla="*/ 362 w 370"/>
                <a:gd name="T47" fmla="*/ 1500 h 1885"/>
                <a:gd name="T48" fmla="*/ 370 w 370"/>
                <a:gd name="T49" fmla="*/ 1624 h 1885"/>
                <a:gd name="T50" fmla="*/ 370 w 370"/>
                <a:gd name="T51" fmla="*/ 1751 h 1885"/>
                <a:gd name="T52" fmla="*/ 370 w 370"/>
                <a:gd name="T53" fmla="*/ 1885 h 1885"/>
                <a:gd name="T54" fmla="*/ 308 w 370"/>
                <a:gd name="T55" fmla="*/ 1881 h 1885"/>
                <a:gd name="T56" fmla="*/ 235 w 370"/>
                <a:gd name="T57" fmla="*/ 1866 h 1885"/>
                <a:gd name="T58" fmla="*/ 158 w 370"/>
                <a:gd name="T59" fmla="*/ 1839 h 1885"/>
                <a:gd name="T60" fmla="*/ 116 w 370"/>
                <a:gd name="T61" fmla="*/ 1820 h 1885"/>
                <a:gd name="T62" fmla="*/ 73 w 370"/>
                <a:gd name="T63" fmla="*/ 1797 h 1885"/>
                <a:gd name="T64" fmla="*/ 77 w 370"/>
                <a:gd name="T65" fmla="*/ 1747 h 1885"/>
                <a:gd name="T66" fmla="*/ 81 w 370"/>
                <a:gd name="T67" fmla="*/ 1689 h 1885"/>
                <a:gd name="T68" fmla="*/ 81 w 370"/>
                <a:gd name="T69" fmla="*/ 1624 h 1885"/>
                <a:gd name="T70" fmla="*/ 85 w 370"/>
                <a:gd name="T71" fmla="*/ 1550 h 1885"/>
                <a:gd name="T72" fmla="*/ 85 w 370"/>
                <a:gd name="T73" fmla="*/ 1470 h 1885"/>
                <a:gd name="T74" fmla="*/ 85 w 370"/>
                <a:gd name="T75" fmla="*/ 1381 h 1885"/>
                <a:gd name="T76" fmla="*/ 85 w 370"/>
                <a:gd name="T77" fmla="*/ 1281 h 1885"/>
                <a:gd name="T78" fmla="*/ 85 w 370"/>
                <a:gd name="T79" fmla="*/ 1177 h 1885"/>
                <a:gd name="T80" fmla="*/ 81 w 370"/>
                <a:gd name="T81" fmla="*/ 1062 h 1885"/>
                <a:gd name="T82" fmla="*/ 73 w 370"/>
                <a:gd name="T83" fmla="*/ 939 h 1885"/>
                <a:gd name="T84" fmla="*/ 69 w 370"/>
                <a:gd name="T85" fmla="*/ 804 h 1885"/>
                <a:gd name="T86" fmla="*/ 58 w 370"/>
                <a:gd name="T87" fmla="*/ 662 h 1885"/>
                <a:gd name="T88" fmla="*/ 50 w 370"/>
                <a:gd name="T89" fmla="*/ 512 h 1885"/>
                <a:gd name="T90" fmla="*/ 35 w 370"/>
                <a:gd name="T91" fmla="*/ 350 h 1885"/>
                <a:gd name="T92" fmla="*/ 19 w 370"/>
                <a:gd name="T93" fmla="*/ 181 h 1885"/>
                <a:gd name="T94" fmla="*/ 0 w 370"/>
                <a:gd name="T95" fmla="*/ 0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1885">
                  <a:moveTo>
                    <a:pt x="0" y="0"/>
                  </a:moveTo>
                  <a:lnTo>
                    <a:pt x="8" y="4"/>
                  </a:lnTo>
                  <a:lnTo>
                    <a:pt x="19" y="19"/>
                  </a:lnTo>
                  <a:lnTo>
                    <a:pt x="39" y="50"/>
                  </a:lnTo>
                  <a:lnTo>
                    <a:pt x="62" y="89"/>
                  </a:lnTo>
                  <a:lnTo>
                    <a:pt x="89" y="143"/>
                  </a:lnTo>
                  <a:lnTo>
                    <a:pt x="119" y="212"/>
                  </a:lnTo>
                  <a:lnTo>
                    <a:pt x="139" y="254"/>
                  </a:lnTo>
                  <a:lnTo>
                    <a:pt x="154" y="296"/>
                  </a:lnTo>
                  <a:lnTo>
                    <a:pt x="173" y="346"/>
                  </a:lnTo>
                  <a:lnTo>
                    <a:pt x="189" y="396"/>
                  </a:lnTo>
                  <a:lnTo>
                    <a:pt x="208" y="454"/>
                  </a:lnTo>
                  <a:lnTo>
                    <a:pt x="223" y="516"/>
                  </a:lnTo>
                  <a:lnTo>
                    <a:pt x="243" y="581"/>
                  </a:lnTo>
                  <a:lnTo>
                    <a:pt x="258" y="650"/>
                  </a:lnTo>
                  <a:lnTo>
                    <a:pt x="273" y="723"/>
                  </a:lnTo>
                  <a:lnTo>
                    <a:pt x="289" y="804"/>
                  </a:lnTo>
                  <a:lnTo>
                    <a:pt x="304" y="889"/>
                  </a:lnTo>
                  <a:lnTo>
                    <a:pt x="316" y="977"/>
                  </a:lnTo>
                  <a:lnTo>
                    <a:pt x="327" y="1073"/>
                  </a:lnTo>
                  <a:lnTo>
                    <a:pt x="339" y="1170"/>
                  </a:lnTo>
                  <a:lnTo>
                    <a:pt x="350" y="1277"/>
                  </a:lnTo>
                  <a:lnTo>
                    <a:pt x="358" y="1385"/>
                  </a:lnTo>
                  <a:lnTo>
                    <a:pt x="362" y="1500"/>
                  </a:lnTo>
                  <a:lnTo>
                    <a:pt x="370" y="1624"/>
                  </a:lnTo>
                  <a:lnTo>
                    <a:pt x="370" y="1751"/>
                  </a:lnTo>
                  <a:lnTo>
                    <a:pt x="370" y="1885"/>
                  </a:lnTo>
                  <a:lnTo>
                    <a:pt x="308" y="1881"/>
                  </a:lnTo>
                  <a:lnTo>
                    <a:pt x="235" y="1866"/>
                  </a:lnTo>
                  <a:lnTo>
                    <a:pt x="158" y="1839"/>
                  </a:lnTo>
                  <a:lnTo>
                    <a:pt x="116" y="1820"/>
                  </a:lnTo>
                  <a:lnTo>
                    <a:pt x="73" y="1797"/>
                  </a:lnTo>
                  <a:lnTo>
                    <a:pt x="77" y="1747"/>
                  </a:lnTo>
                  <a:lnTo>
                    <a:pt x="81" y="1689"/>
                  </a:lnTo>
                  <a:lnTo>
                    <a:pt x="81" y="1624"/>
                  </a:lnTo>
                  <a:lnTo>
                    <a:pt x="85" y="1550"/>
                  </a:lnTo>
                  <a:lnTo>
                    <a:pt x="85" y="1470"/>
                  </a:lnTo>
                  <a:lnTo>
                    <a:pt x="85" y="1381"/>
                  </a:lnTo>
                  <a:lnTo>
                    <a:pt x="85" y="1281"/>
                  </a:lnTo>
                  <a:lnTo>
                    <a:pt x="85" y="1177"/>
                  </a:lnTo>
                  <a:lnTo>
                    <a:pt x="81" y="1062"/>
                  </a:lnTo>
                  <a:lnTo>
                    <a:pt x="73" y="939"/>
                  </a:lnTo>
                  <a:lnTo>
                    <a:pt x="69" y="804"/>
                  </a:lnTo>
                  <a:lnTo>
                    <a:pt x="58" y="662"/>
                  </a:lnTo>
                  <a:lnTo>
                    <a:pt x="50" y="512"/>
                  </a:lnTo>
                  <a:lnTo>
                    <a:pt x="35" y="350"/>
                  </a:lnTo>
                  <a:lnTo>
                    <a:pt x="19" y="181"/>
                  </a:lnTo>
                  <a:lnTo>
                    <a:pt x="0"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46"/>
            <p:cNvSpPr>
              <a:spLocks/>
            </p:cNvSpPr>
            <p:nvPr/>
          </p:nvSpPr>
          <p:spPr bwMode="auto">
            <a:xfrm>
              <a:off x="859318" y="3160701"/>
              <a:ext cx="469900" cy="2979738"/>
            </a:xfrm>
            <a:custGeom>
              <a:avLst/>
              <a:gdLst>
                <a:gd name="T0" fmla="*/ 296 w 296"/>
                <a:gd name="T1" fmla="*/ 1877 h 1877"/>
                <a:gd name="T2" fmla="*/ 231 w 296"/>
                <a:gd name="T3" fmla="*/ 1866 h 1877"/>
                <a:gd name="T4" fmla="*/ 162 w 296"/>
                <a:gd name="T5" fmla="*/ 1839 h 1877"/>
                <a:gd name="T6" fmla="*/ 158 w 296"/>
                <a:gd name="T7" fmla="*/ 1797 h 1877"/>
                <a:gd name="T8" fmla="*/ 158 w 296"/>
                <a:gd name="T9" fmla="*/ 1751 h 1877"/>
                <a:gd name="T10" fmla="*/ 154 w 296"/>
                <a:gd name="T11" fmla="*/ 1647 h 1877"/>
                <a:gd name="T12" fmla="*/ 150 w 296"/>
                <a:gd name="T13" fmla="*/ 1531 h 1877"/>
                <a:gd name="T14" fmla="*/ 146 w 296"/>
                <a:gd name="T15" fmla="*/ 1404 h 1877"/>
                <a:gd name="T16" fmla="*/ 139 w 296"/>
                <a:gd name="T17" fmla="*/ 1270 h 1877"/>
                <a:gd name="T18" fmla="*/ 135 w 296"/>
                <a:gd name="T19" fmla="*/ 1131 h 1877"/>
                <a:gd name="T20" fmla="*/ 116 w 296"/>
                <a:gd name="T21" fmla="*/ 846 h 1877"/>
                <a:gd name="T22" fmla="*/ 108 w 296"/>
                <a:gd name="T23" fmla="*/ 708 h 1877"/>
                <a:gd name="T24" fmla="*/ 96 w 296"/>
                <a:gd name="T25" fmla="*/ 573 h 1877"/>
                <a:gd name="T26" fmla="*/ 85 w 296"/>
                <a:gd name="T27" fmla="*/ 443 h 1877"/>
                <a:gd name="T28" fmla="*/ 69 w 296"/>
                <a:gd name="T29" fmla="*/ 327 h 1877"/>
                <a:gd name="T30" fmla="*/ 54 w 296"/>
                <a:gd name="T31" fmla="*/ 219 h 1877"/>
                <a:gd name="T32" fmla="*/ 46 w 296"/>
                <a:gd name="T33" fmla="*/ 173 h 1877"/>
                <a:gd name="T34" fmla="*/ 39 w 296"/>
                <a:gd name="T35" fmla="*/ 127 h 1877"/>
                <a:gd name="T36" fmla="*/ 31 w 296"/>
                <a:gd name="T37" fmla="*/ 89 h 1877"/>
                <a:gd name="T38" fmla="*/ 23 w 296"/>
                <a:gd name="T39" fmla="*/ 54 h 1877"/>
                <a:gd name="T40" fmla="*/ 12 w 296"/>
                <a:gd name="T41" fmla="*/ 23 h 1877"/>
                <a:gd name="T42" fmla="*/ 0 w 296"/>
                <a:gd name="T43" fmla="*/ 0 h 1877"/>
                <a:gd name="T44" fmla="*/ 4 w 296"/>
                <a:gd name="T45" fmla="*/ 4 h 1877"/>
                <a:gd name="T46" fmla="*/ 16 w 296"/>
                <a:gd name="T47" fmla="*/ 16 h 1877"/>
                <a:gd name="T48" fmla="*/ 27 w 296"/>
                <a:gd name="T49" fmla="*/ 35 h 1877"/>
                <a:gd name="T50" fmla="*/ 46 w 296"/>
                <a:gd name="T51" fmla="*/ 66 h 1877"/>
                <a:gd name="T52" fmla="*/ 69 w 296"/>
                <a:gd name="T53" fmla="*/ 112 h 1877"/>
                <a:gd name="T54" fmla="*/ 81 w 296"/>
                <a:gd name="T55" fmla="*/ 139 h 1877"/>
                <a:gd name="T56" fmla="*/ 93 w 296"/>
                <a:gd name="T57" fmla="*/ 169 h 1877"/>
                <a:gd name="T58" fmla="*/ 104 w 296"/>
                <a:gd name="T59" fmla="*/ 204 h 1877"/>
                <a:gd name="T60" fmla="*/ 119 w 296"/>
                <a:gd name="T61" fmla="*/ 243 h 1877"/>
                <a:gd name="T62" fmla="*/ 131 w 296"/>
                <a:gd name="T63" fmla="*/ 289 h 1877"/>
                <a:gd name="T64" fmla="*/ 146 w 296"/>
                <a:gd name="T65" fmla="*/ 335 h 1877"/>
                <a:gd name="T66" fmla="*/ 158 w 296"/>
                <a:gd name="T67" fmla="*/ 389 h 1877"/>
                <a:gd name="T68" fmla="*/ 173 w 296"/>
                <a:gd name="T69" fmla="*/ 446 h 1877"/>
                <a:gd name="T70" fmla="*/ 185 w 296"/>
                <a:gd name="T71" fmla="*/ 508 h 1877"/>
                <a:gd name="T72" fmla="*/ 200 w 296"/>
                <a:gd name="T73" fmla="*/ 577 h 1877"/>
                <a:gd name="T74" fmla="*/ 212 w 296"/>
                <a:gd name="T75" fmla="*/ 650 h 1877"/>
                <a:gd name="T76" fmla="*/ 223 w 296"/>
                <a:gd name="T77" fmla="*/ 731 h 1877"/>
                <a:gd name="T78" fmla="*/ 235 w 296"/>
                <a:gd name="T79" fmla="*/ 816 h 1877"/>
                <a:gd name="T80" fmla="*/ 246 w 296"/>
                <a:gd name="T81" fmla="*/ 904 h 1877"/>
                <a:gd name="T82" fmla="*/ 258 w 296"/>
                <a:gd name="T83" fmla="*/ 1004 h 1877"/>
                <a:gd name="T84" fmla="*/ 266 w 296"/>
                <a:gd name="T85" fmla="*/ 1108 h 1877"/>
                <a:gd name="T86" fmla="*/ 273 w 296"/>
                <a:gd name="T87" fmla="*/ 1220 h 1877"/>
                <a:gd name="T88" fmla="*/ 281 w 296"/>
                <a:gd name="T89" fmla="*/ 1335 h 1877"/>
                <a:gd name="T90" fmla="*/ 289 w 296"/>
                <a:gd name="T91" fmla="*/ 1462 h 1877"/>
                <a:gd name="T92" fmla="*/ 293 w 296"/>
                <a:gd name="T93" fmla="*/ 1593 h 1877"/>
                <a:gd name="T94" fmla="*/ 296 w 296"/>
                <a:gd name="T95" fmla="*/ 1731 h 1877"/>
                <a:gd name="T96" fmla="*/ 296 w 296"/>
                <a:gd name="T97" fmla="*/ 1877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6" h="1877">
                  <a:moveTo>
                    <a:pt x="296" y="1877"/>
                  </a:moveTo>
                  <a:lnTo>
                    <a:pt x="231" y="1866"/>
                  </a:lnTo>
                  <a:lnTo>
                    <a:pt x="162" y="1839"/>
                  </a:lnTo>
                  <a:lnTo>
                    <a:pt x="158" y="1797"/>
                  </a:lnTo>
                  <a:lnTo>
                    <a:pt x="158" y="1751"/>
                  </a:lnTo>
                  <a:lnTo>
                    <a:pt x="154" y="1647"/>
                  </a:lnTo>
                  <a:lnTo>
                    <a:pt x="150" y="1531"/>
                  </a:lnTo>
                  <a:lnTo>
                    <a:pt x="146" y="1404"/>
                  </a:lnTo>
                  <a:lnTo>
                    <a:pt x="139" y="1270"/>
                  </a:lnTo>
                  <a:lnTo>
                    <a:pt x="135" y="1131"/>
                  </a:lnTo>
                  <a:lnTo>
                    <a:pt x="116" y="846"/>
                  </a:lnTo>
                  <a:lnTo>
                    <a:pt x="108" y="708"/>
                  </a:lnTo>
                  <a:lnTo>
                    <a:pt x="96" y="573"/>
                  </a:lnTo>
                  <a:lnTo>
                    <a:pt x="85" y="443"/>
                  </a:lnTo>
                  <a:lnTo>
                    <a:pt x="69" y="327"/>
                  </a:lnTo>
                  <a:lnTo>
                    <a:pt x="54" y="219"/>
                  </a:lnTo>
                  <a:lnTo>
                    <a:pt x="46" y="173"/>
                  </a:lnTo>
                  <a:lnTo>
                    <a:pt x="39" y="127"/>
                  </a:lnTo>
                  <a:lnTo>
                    <a:pt x="31" y="89"/>
                  </a:lnTo>
                  <a:lnTo>
                    <a:pt x="23" y="54"/>
                  </a:lnTo>
                  <a:lnTo>
                    <a:pt x="12" y="23"/>
                  </a:lnTo>
                  <a:lnTo>
                    <a:pt x="0" y="0"/>
                  </a:lnTo>
                  <a:lnTo>
                    <a:pt x="4" y="4"/>
                  </a:lnTo>
                  <a:lnTo>
                    <a:pt x="16" y="16"/>
                  </a:lnTo>
                  <a:lnTo>
                    <a:pt x="27" y="35"/>
                  </a:lnTo>
                  <a:lnTo>
                    <a:pt x="46" y="66"/>
                  </a:lnTo>
                  <a:lnTo>
                    <a:pt x="69" y="112"/>
                  </a:lnTo>
                  <a:lnTo>
                    <a:pt x="81" y="139"/>
                  </a:lnTo>
                  <a:lnTo>
                    <a:pt x="93" y="169"/>
                  </a:lnTo>
                  <a:lnTo>
                    <a:pt x="104" y="204"/>
                  </a:lnTo>
                  <a:lnTo>
                    <a:pt x="119" y="243"/>
                  </a:lnTo>
                  <a:lnTo>
                    <a:pt x="131" y="289"/>
                  </a:lnTo>
                  <a:lnTo>
                    <a:pt x="146" y="335"/>
                  </a:lnTo>
                  <a:lnTo>
                    <a:pt x="158" y="389"/>
                  </a:lnTo>
                  <a:lnTo>
                    <a:pt x="173" y="446"/>
                  </a:lnTo>
                  <a:lnTo>
                    <a:pt x="185" y="508"/>
                  </a:lnTo>
                  <a:lnTo>
                    <a:pt x="200" y="577"/>
                  </a:lnTo>
                  <a:lnTo>
                    <a:pt x="212" y="650"/>
                  </a:lnTo>
                  <a:lnTo>
                    <a:pt x="223" y="731"/>
                  </a:lnTo>
                  <a:lnTo>
                    <a:pt x="235" y="816"/>
                  </a:lnTo>
                  <a:lnTo>
                    <a:pt x="246" y="904"/>
                  </a:lnTo>
                  <a:lnTo>
                    <a:pt x="258" y="1004"/>
                  </a:lnTo>
                  <a:lnTo>
                    <a:pt x="266" y="1108"/>
                  </a:lnTo>
                  <a:lnTo>
                    <a:pt x="273" y="1220"/>
                  </a:lnTo>
                  <a:lnTo>
                    <a:pt x="281" y="1335"/>
                  </a:lnTo>
                  <a:lnTo>
                    <a:pt x="289" y="1462"/>
                  </a:lnTo>
                  <a:lnTo>
                    <a:pt x="293" y="1593"/>
                  </a:lnTo>
                  <a:lnTo>
                    <a:pt x="296" y="1731"/>
                  </a:lnTo>
                  <a:lnTo>
                    <a:pt x="296" y="1877"/>
                  </a:lnTo>
                  <a:close/>
                </a:path>
              </a:pathLst>
            </a:custGeom>
            <a:solidFill>
              <a:srgbClr val="841F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47"/>
            <p:cNvSpPr>
              <a:spLocks/>
            </p:cNvSpPr>
            <p:nvPr/>
          </p:nvSpPr>
          <p:spPr bwMode="auto">
            <a:xfrm>
              <a:off x="889481" y="3100376"/>
              <a:ext cx="831850" cy="817563"/>
            </a:xfrm>
            <a:custGeom>
              <a:avLst/>
              <a:gdLst>
                <a:gd name="T0" fmla="*/ 127 w 524"/>
                <a:gd name="T1" fmla="*/ 0 h 515"/>
                <a:gd name="T2" fmla="*/ 524 w 524"/>
                <a:gd name="T3" fmla="*/ 284 h 515"/>
                <a:gd name="T4" fmla="*/ 412 w 524"/>
                <a:gd name="T5" fmla="*/ 515 h 515"/>
                <a:gd name="T6" fmla="*/ 0 w 524"/>
                <a:gd name="T7" fmla="*/ 0 h 515"/>
                <a:gd name="T8" fmla="*/ 127 w 524"/>
                <a:gd name="T9" fmla="*/ 0 h 515"/>
              </a:gdLst>
              <a:ahLst/>
              <a:cxnLst>
                <a:cxn ang="0">
                  <a:pos x="T0" y="T1"/>
                </a:cxn>
                <a:cxn ang="0">
                  <a:pos x="T2" y="T3"/>
                </a:cxn>
                <a:cxn ang="0">
                  <a:pos x="T4" y="T5"/>
                </a:cxn>
                <a:cxn ang="0">
                  <a:pos x="T6" y="T7"/>
                </a:cxn>
                <a:cxn ang="0">
                  <a:pos x="T8" y="T9"/>
                </a:cxn>
              </a:cxnLst>
              <a:rect l="0" t="0" r="r" b="b"/>
              <a:pathLst>
                <a:path w="524" h="515">
                  <a:moveTo>
                    <a:pt x="127" y="0"/>
                  </a:moveTo>
                  <a:lnTo>
                    <a:pt x="524" y="284"/>
                  </a:lnTo>
                  <a:lnTo>
                    <a:pt x="412" y="515"/>
                  </a:lnTo>
                  <a:lnTo>
                    <a:pt x="0" y="0"/>
                  </a:lnTo>
                  <a:lnTo>
                    <a:pt x="127" y="0"/>
                  </a:lnTo>
                  <a:close/>
                </a:path>
              </a:pathLst>
            </a:custGeom>
            <a:solidFill>
              <a:srgbClr val="F688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48"/>
            <p:cNvSpPr>
              <a:spLocks/>
            </p:cNvSpPr>
            <p:nvPr/>
          </p:nvSpPr>
          <p:spPr bwMode="auto">
            <a:xfrm>
              <a:off x="889481" y="3100376"/>
              <a:ext cx="831850" cy="817563"/>
            </a:xfrm>
            <a:custGeom>
              <a:avLst/>
              <a:gdLst>
                <a:gd name="T0" fmla="*/ 401 w 524"/>
                <a:gd name="T1" fmla="*/ 419 h 515"/>
                <a:gd name="T2" fmla="*/ 481 w 524"/>
                <a:gd name="T3" fmla="*/ 254 h 515"/>
                <a:gd name="T4" fmla="*/ 524 w 524"/>
                <a:gd name="T5" fmla="*/ 284 h 515"/>
                <a:gd name="T6" fmla="*/ 412 w 524"/>
                <a:gd name="T7" fmla="*/ 515 h 515"/>
                <a:gd name="T8" fmla="*/ 0 w 524"/>
                <a:gd name="T9" fmla="*/ 0 h 515"/>
                <a:gd name="T10" fmla="*/ 70 w 524"/>
                <a:gd name="T11" fmla="*/ 0 h 515"/>
                <a:gd name="T12" fmla="*/ 401 w 524"/>
                <a:gd name="T13" fmla="*/ 419 h 515"/>
              </a:gdLst>
              <a:ahLst/>
              <a:cxnLst>
                <a:cxn ang="0">
                  <a:pos x="T0" y="T1"/>
                </a:cxn>
                <a:cxn ang="0">
                  <a:pos x="T2" y="T3"/>
                </a:cxn>
                <a:cxn ang="0">
                  <a:pos x="T4" y="T5"/>
                </a:cxn>
                <a:cxn ang="0">
                  <a:pos x="T6" y="T7"/>
                </a:cxn>
                <a:cxn ang="0">
                  <a:pos x="T8" y="T9"/>
                </a:cxn>
                <a:cxn ang="0">
                  <a:pos x="T10" y="T11"/>
                </a:cxn>
                <a:cxn ang="0">
                  <a:pos x="T12" y="T13"/>
                </a:cxn>
              </a:cxnLst>
              <a:rect l="0" t="0" r="r" b="b"/>
              <a:pathLst>
                <a:path w="524" h="515">
                  <a:moveTo>
                    <a:pt x="401" y="419"/>
                  </a:moveTo>
                  <a:lnTo>
                    <a:pt x="481" y="254"/>
                  </a:lnTo>
                  <a:lnTo>
                    <a:pt x="524" y="284"/>
                  </a:lnTo>
                  <a:lnTo>
                    <a:pt x="412" y="515"/>
                  </a:lnTo>
                  <a:lnTo>
                    <a:pt x="0" y="0"/>
                  </a:lnTo>
                  <a:lnTo>
                    <a:pt x="70" y="0"/>
                  </a:lnTo>
                  <a:lnTo>
                    <a:pt x="401" y="419"/>
                  </a:lnTo>
                  <a:close/>
                </a:path>
              </a:pathLst>
            </a:custGeom>
            <a:solidFill>
              <a:srgbClr val="F475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49"/>
            <p:cNvSpPr>
              <a:spLocks noChangeArrowheads="1"/>
            </p:cNvSpPr>
            <p:nvPr/>
          </p:nvSpPr>
          <p:spPr bwMode="auto">
            <a:xfrm>
              <a:off x="859318" y="3100376"/>
              <a:ext cx="519113" cy="249238"/>
            </a:xfrm>
            <a:prstGeom prst="rect">
              <a:avLst/>
            </a:prstGeom>
            <a:solidFill>
              <a:srgbClr val="F6881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50"/>
            <p:cNvSpPr>
              <a:spLocks/>
            </p:cNvSpPr>
            <p:nvPr/>
          </p:nvSpPr>
          <p:spPr bwMode="auto">
            <a:xfrm>
              <a:off x="859318" y="3100376"/>
              <a:ext cx="519113" cy="249238"/>
            </a:xfrm>
            <a:custGeom>
              <a:avLst/>
              <a:gdLst>
                <a:gd name="T0" fmla="*/ 300 w 327"/>
                <a:gd name="T1" fmla="*/ 115 h 157"/>
                <a:gd name="T2" fmla="*/ 300 w 327"/>
                <a:gd name="T3" fmla="*/ 0 h 157"/>
                <a:gd name="T4" fmla="*/ 327 w 327"/>
                <a:gd name="T5" fmla="*/ 0 h 157"/>
                <a:gd name="T6" fmla="*/ 327 w 327"/>
                <a:gd name="T7" fmla="*/ 157 h 157"/>
                <a:gd name="T8" fmla="*/ 0 w 327"/>
                <a:gd name="T9" fmla="*/ 157 h 157"/>
                <a:gd name="T10" fmla="*/ 0 w 327"/>
                <a:gd name="T11" fmla="*/ 115 h 157"/>
                <a:gd name="T12" fmla="*/ 300 w 327"/>
                <a:gd name="T13" fmla="*/ 115 h 157"/>
              </a:gdLst>
              <a:ahLst/>
              <a:cxnLst>
                <a:cxn ang="0">
                  <a:pos x="T0" y="T1"/>
                </a:cxn>
                <a:cxn ang="0">
                  <a:pos x="T2" y="T3"/>
                </a:cxn>
                <a:cxn ang="0">
                  <a:pos x="T4" y="T5"/>
                </a:cxn>
                <a:cxn ang="0">
                  <a:pos x="T6" y="T7"/>
                </a:cxn>
                <a:cxn ang="0">
                  <a:pos x="T8" y="T9"/>
                </a:cxn>
                <a:cxn ang="0">
                  <a:pos x="T10" y="T11"/>
                </a:cxn>
                <a:cxn ang="0">
                  <a:pos x="T12" y="T13"/>
                </a:cxn>
              </a:cxnLst>
              <a:rect l="0" t="0" r="r" b="b"/>
              <a:pathLst>
                <a:path w="327" h="157">
                  <a:moveTo>
                    <a:pt x="300" y="115"/>
                  </a:moveTo>
                  <a:lnTo>
                    <a:pt x="300" y="0"/>
                  </a:lnTo>
                  <a:lnTo>
                    <a:pt x="327" y="0"/>
                  </a:lnTo>
                  <a:lnTo>
                    <a:pt x="327" y="157"/>
                  </a:lnTo>
                  <a:lnTo>
                    <a:pt x="0" y="157"/>
                  </a:lnTo>
                  <a:lnTo>
                    <a:pt x="0" y="115"/>
                  </a:lnTo>
                  <a:lnTo>
                    <a:pt x="300" y="115"/>
                  </a:lnTo>
                  <a:close/>
                </a:path>
              </a:pathLst>
            </a:custGeom>
            <a:solidFill>
              <a:srgbClr val="F475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2" name="Group 171"/>
          <p:cNvGrpSpPr/>
          <p:nvPr userDrawn="1"/>
        </p:nvGrpSpPr>
        <p:grpSpPr>
          <a:xfrm flipH="1">
            <a:off x="10728960" y="0"/>
            <a:ext cx="1463040" cy="5486400"/>
            <a:chOff x="859318" y="400039"/>
            <a:chExt cx="1533525" cy="5753100"/>
          </a:xfrm>
        </p:grpSpPr>
        <p:sp>
          <p:nvSpPr>
            <p:cNvPr id="173" name="Freeform 38"/>
            <p:cNvSpPr>
              <a:spLocks/>
            </p:cNvSpPr>
            <p:nvPr/>
          </p:nvSpPr>
          <p:spPr bwMode="auto">
            <a:xfrm>
              <a:off x="859318" y="400039"/>
              <a:ext cx="1533525" cy="2828925"/>
            </a:xfrm>
            <a:custGeom>
              <a:avLst/>
              <a:gdLst>
                <a:gd name="T0" fmla="*/ 966 w 966"/>
                <a:gd name="T1" fmla="*/ 0 h 1782"/>
                <a:gd name="T2" fmla="*/ 943 w 966"/>
                <a:gd name="T3" fmla="*/ 170 h 1782"/>
                <a:gd name="T4" fmla="*/ 912 w 966"/>
                <a:gd name="T5" fmla="*/ 331 h 1782"/>
                <a:gd name="T6" fmla="*/ 881 w 966"/>
                <a:gd name="T7" fmla="*/ 477 h 1782"/>
                <a:gd name="T8" fmla="*/ 851 w 966"/>
                <a:gd name="T9" fmla="*/ 616 h 1782"/>
                <a:gd name="T10" fmla="*/ 816 w 966"/>
                <a:gd name="T11" fmla="*/ 743 h 1782"/>
                <a:gd name="T12" fmla="*/ 781 w 966"/>
                <a:gd name="T13" fmla="*/ 862 h 1782"/>
                <a:gd name="T14" fmla="*/ 743 w 966"/>
                <a:gd name="T15" fmla="*/ 970 h 1782"/>
                <a:gd name="T16" fmla="*/ 704 w 966"/>
                <a:gd name="T17" fmla="*/ 1070 h 1782"/>
                <a:gd name="T18" fmla="*/ 666 w 966"/>
                <a:gd name="T19" fmla="*/ 1162 h 1782"/>
                <a:gd name="T20" fmla="*/ 627 w 966"/>
                <a:gd name="T21" fmla="*/ 1243 h 1782"/>
                <a:gd name="T22" fmla="*/ 585 w 966"/>
                <a:gd name="T23" fmla="*/ 1320 h 1782"/>
                <a:gd name="T24" fmla="*/ 547 w 966"/>
                <a:gd name="T25" fmla="*/ 1389 h 1782"/>
                <a:gd name="T26" fmla="*/ 504 w 966"/>
                <a:gd name="T27" fmla="*/ 1451 h 1782"/>
                <a:gd name="T28" fmla="*/ 466 w 966"/>
                <a:gd name="T29" fmla="*/ 1505 h 1782"/>
                <a:gd name="T30" fmla="*/ 424 w 966"/>
                <a:gd name="T31" fmla="*/ 1551 h 1782"/>
                <a:gd name="T32" fmla="*/ 385 w 966"/>
                <a:gd name="T33" fmla="*/ 1593 h 1782"/>
                <a:gd name="T34" fmla="*/ 347 w 966"/>
                <a:gd name="T35" fmla="*/ 1631 h 1782"/>
                <a:gd name="T36" fmla="*/ 308 w 966"/>
                <a:gd name="T37" fmla="*/ 1662 h 1782"/>
                <a:gd name="T38" fmla="*/ 273 w 966"/>
                <a:gd name="T39" fmla="*/ 1689 h 1782"/>
                <a:gd name="T40" fmla="*/ 239 w 966"/>
                <a:gd name="T41" fmla="*/ 1712 h 1782"/>
                <a:gd name="T42" fmla="*/ 204 w 966"/>
                <a:gd name="T43" fmla="*/ 1732 h 1782"/>
                <a:gd name="T44" fmla="*/ 173 w 966"/>
                <a:gd name="T45" fmla="*/ 1747 h 1782"/>
                <a:gd name="T46" fmla="*/ 116 w 966"/>
                <a:gd name="T47" fmla="*/ 1766 h 1782"/>
                <a:gd name="T48" fmla="*/ 69 w 966"/>
                <a:gd name="T49" fmla="*/ 1778 h 1782"/>
                <a:gd name="T50" fmla="*/ 31 w 966"/>
                <a:gd name="T51" fmla="*/ 1782 h 1782"/>
                <a:gd name="T52" fmla="*/ 12 w 966"/>
                <a:gd name="T53" fmla="*/ 1782 h 1782"/>
                <a:gd name="T54" fmla="*/ 4 w 966"/>
                <a:gd name="T55" fmla="*/ 1782 h 1782"/>
                <a:gd name="T56" fmla="*/ 0 w 966"/>
                <a:gd name="T57" fmla="*/ 1782 h 1782"/>
                <a:gd name="T58" fmla="*/ 0 w 966"/>
                <a:gd name="T59" fmla="*/ 0 h 1782"/>
                <a:gd name="T60" fmla="*/ 966 w 966"/>
                <a:gd name="T61"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6" h="1782">
                  <a:moveTo>
                    <a:pt x="966" y="0"/>
                  </a:moveTo>
                  <a:lnTo>
                    <a:pt x="943" y="170"/>
                  </a:lnTo>
                  <a:lnTo>
                    <a:pt x="912" y="331"/>
                  </a:lnTo>
                  <a:lnTo>
                    <a:pt x="881" y="477"/>
                  </a:lnTo>
                  <a:lnTo>
                    <a:pt x="851" y="616"/>
                  </a:lnTo>
                  <a:lnTo>
                    <a:pt x="816" y="743"/>
                  </a:lnTo>
                  <a:lnTo>
                    <a:pt x="781" y="862"/>
                  </a:lnTo>
                  <a:lnTo>
                    <a:pt x="743" y="970"/>
                  </a:lnTo>
                  <a:lnTo>
                    <a:pt x="704" y="1070"/>
                  </a:lnTo>
                  <a:lnTo>
                    <a:pt x="666" y="1162"/>
                  </a:lnTo>
                  <a:lnTo>
                    <a:pt x="627" y="1243"/>
                  </a:lnTo>
                  <a:lnTo>
                    <a:pt x="585" y="1320"/>
                  </a:lnTo>
                  <a:lnTo>
                    <a:pt x="547" y="1389"/>
                  </a:lnTo>
                  <a:lnTo>
                    <a:pt x="504" y="1451"/>
                  </a:lnTo>
                  <a:lnTo>
                    <a:pt x="466" y="1505"/>
                  </a:lnTo>
                  <a:lnTo>
                    <a:pt x="424" y="1551"/>
                  </a:lnTo>
                  <a:lnTo>
                    <a:pt x="385" y="1593"/>
                  </a:lnTo>
                  <a:lnTo>
                    <a:pt x="347" y="1631"/>
                  </a:lnTo>
                  <a:lnTo>
                    <a:pt x="308" y="1662"/>
                  </a:lnTo>
                  <a:lnTo>
                    <a:pt x="273" y="1689"/>
                  </a:lnTo>
                  <a:lnTo>
                    <a:pt x="239" y="1712"/>
                  </a:lnTo>
                  <a:lnTo>
                    <a:pt x="204" y="1732"/>
                  </a:lnTo>
                  <a:lnTo>
                    <a:pt x="173" y="1747"/>
                  </a:lnTo>
                  <a:lnTo>
                    <a:pt x="116" y="1766"/>
                  </a:lnTo>
                  <a:lnTo>
                    <a:pt x="69" y="1778"/>
                  </a:lnTo>
                  <a:lnTo>
                    <a:pt x="31" y="1782"/>
                  </a:lnTo>
                  <a:lnTo>
                    <a:pt x="12" y="1782"/>
                  </a:lnTo>
                  <a:lnTo>
                    <a:pt x="4" y="1782"/>
                  </a:lnTo>
                  <a:lnTo>
                    <a:pt x="0" y="1782"/>
                  </a:lnTo>
                  <a:lnTo>
                    <a:pt x="0" y="0"/>
                  </a:lnTo>
                  <a:lnTo>
                    <a:pt x="966" y="0"/>
                  </a:lnTo>
                  <a:close/>
                </a:path>
              </a:pathLst>
            </a:custGeom>
            <a:solidFill>
              <a:srgbClr val="DF200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auto">
            <a:xfrm>
              <a:off x="859318" y="400039"/>
              <a:ext cx="1533525" cy="2828925"/>
            </a:xfrm>
            <a:custGeom>
              <a:avLst/>
              <a:gdLst>
                <a:gd name="T0" fmla="*/ 789 w 966"/>
                <a:gd name="T1" fmla="*/ 0 h 1782"/>
                <a:gd name="T2" fmla="*/ 966 w 966"/>
                <a:gd name="T3" fmla="*/ 0 h 1782"/>
                <a:gd name="T4" fmla="*/ 943 w 966"/>
                <a:gd name="T5" fmla="*/ 170 h 1782"/>
                <a:gd name="T6" fmla="*/ 912 w 966"/>
                <a:gd name="T7" fmla="*/ 331 h 1782"/>
                <a:gd name="T8" fmla="*/ 881 w 966"/>
                <a:gd name="T9" fmla="*/ 477 h 1782"/>
                <a:gd name="T10" fmla="*/ 851 w 966"/>
                <a:gd name="T11" fmla="*/ 616 h 1782"/>
                <a:gd name="T12" fmla="*/ 816 w 966"/>
                <a:gd name="T13" fmla="*/ 743 h 1782"/>
                <a:gd name="T14" fmla="*/ 781 w 966"/>
                <a:gd name="T15" fmla="*/ 862 h 1782"/>
                <a:gd name="T16" fmla="*/ 743 w 966"/>
                <a:gd name="T17" fmla="*/ 970 h 1782"/>
                <a:gd name="T18" fmla="*/ 704 w 966"/>
                <a:gd name="T19" fmla="*/ 1070 h 1782"/>
                <a:gd name="T20" fmla="*/ 666 w 966"/>
                <a:gd name="T21" fmla="*/ 1162 h 1782"/>
                <a:gd name="T22" fmla="*/ 627 w 966"/>
                <a:gd name="T23" fmla="*/ 1243 h 1782"/>
                <a:gd name="T24" fmla="*/ 585 w 966"/>
                <a:gd name="T25" fmla="*/ 1320 h 1782"/>
                <a:gd name="T26" fmla="*/ 547 w 966"/>
                <a:gd name="T27" fmla="*/ 1389 h 1782"/>
                <a:gd name="T28" fmla="*/ 504 w 966"/>
                <a:gd name="T29" fmla="*/ 1451 h 1782"/>
                <a:gd name="T30" fmla="*/ 466 w 966"/>
                <a:gd name="T31" fmla="*/ 1505 h 1782"/>
                <a:gd name="T32" fmla="*/ 424 w 966"/>
                <a:gd name="T33" fmla="*/ 1551 h 1782"/>
                <a:gd name="T34" fmla="*/ 385 w 966"/>
                <a:gd name="T35" fmla="*/ 1593 h 1782"/>
                <a:gd name="T36" fmla="*/ 347 w 966"/>
                <a:gd name="T37" fmla="*/ 1631 h 1782"/>
                <a:gd name="T38" fmla="*/ 308 w 966"/>
                <a:gd name="T39" fmla="*/ 1662 h 1782"/>
                <a:gd name="T40" fmla="*/ 273 w 966"/>
                <a:gd name="T41" fmla="*/ 1689 h 1782"/>
                <a:gd name="T42" fmla="*/ 239 w 966"/>
                <a:gd name="T43" fmla="*/ 1712 h 1782"/>
                <a:gd name="T44" fmla="*/ 204 w 966"/>
                <a:gd name="T45" fmla="*/ 1732 h 1782"/>
                <a:gd name="T46" fmla="*/ 173 w 966"/>
                <a:gd name="T47" fmla="*/ 1747 h 1782"/>
                <a:gd name="T48" fmla="*/ 116 w 966"/>
                <a:gd name="T49" fmla="*/ 1766 h 1782"/>
                <a:gd name="T50" fmla="*/ 69 w 966"/>
                <a:gd name="T51" fmla="*/ 1778 h 1782"/>
                <a:gd name="T52" fmla="*/ 31 w 966"/>
                <a:gd name="T53" fmla="*/ 1782 h 1782"/>
                <a:gd name="T54" fmla="*/ 12 w 966"/>
                <a:gd name="T55" fmla="*/ 1782 h 1782"/>
                <a:gd name="T56" fmla="*/ 4 w 966"/>
                <a:gd name="T57" fmla="*/ 1782 h 1782"/>
                <a:gd name="T58" fmla="*/ 0 w 966"/>
                <a:gd name="T59" fmla="*/ 1782 h 1782"/>
                <a:gd name="T60" fmla="*/ 54 w 966"/>
                <a:gd name="T61" fmla="*/ 1758 h 1782"/>
                <a:gd name="T62" fmla="*/ 100 w 966"/>
                <a:gd name="T63" fmla="*/ 1732 h 1782"/>
                <a:gd name="T64" fmla="*/ 146 w 966"/>
                <a:gd name="T65" fmla="*/ 1701 h 1782"/>
                <a:gd name="T66" fmla="*/ 189 w 966"/>
                <a:gd name="T67" fmla="*/ 1666 h 1782"/>
                <a:gd name="T68" fmla="*/ 231 w 966"/>
                <a:gd name="T69" fmla="*/ 1624 h 1782"/>
                <a:gd name="T70" fmla="*/ 273 w 966"/>
                <a:gd name="T71" fmla="*/ 1581 h 1782"/>
                <a:gd name="T72" fmla="*/ 347 w 966"/>
                <a:gd name="T73" fmla="*/ 1485 h 1782"/>
                <a:gd name="T74" fmla="*/ 416 w 966"/>
                <a:gd name="T75" fmla="*/ 1378 h 1782"/>
                <a:gd name="T76" fmla="*/ 474 w 966"/>
                <a:gd name="T77" fmla="*/ 1258 h 1782"/>
                <a:gd name="T78" fmla="*/ 527 w 966"/>
                <a:gd name="T79" fmla="*/ 1131 h 1782"/>
                <a:gd name="T80" fmla="*/ 577 w 966"/>
                <a:gd name="T81" fmla="*/ 1001 h 1782"/>
                <a:gd name="T82" fmla="*/ 620 w 966"/>
                <a:gd name="T83" fmla="*/ 866 h 1782"/>
                <a:gd name="T84" fmla="*/ 658 w 966"/>
                <a:gd name="T85" fmla="*/ 731 h 1782"/>
                <a:gd name="T86" fmla="*/ 689 w 966"/>
                <a:gd name="T87" fmla="*/ 597 h 1782"/>
                <a:gd name="T88" fmla="*/ 716 w 966"/>
                <a:gd name="T89" fmla="*/ 462 h 1782"/>
                <a:gd name="T90" fmla="*/ 739 w 966"/>
                <a:gd name="T91" fmla="*/ 335 h 1782"/>
                <a:gd name="T92" fmla="*/ 758 w 966"/>
                <a:gd name="T93" fmla="*/ 212 h 1782"/>
                <a:gd name="T94" fmla="*/ 774 w 966"/>
                <a:gd name="T95" fmla="*/ 100 h 1782"/>
                <a:gd name="T96" fmla="*/ 789 w 966"/>
                <a:gd name="T97"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6" h="1782">
                  <a:moveTo>
                    <a:pt x="789" y="0"/>
                  </a:moveTo>
                  <a:lnTo>
                    <a:pt x="966" y="0"/>
                  </a:lnTo>
                  <a:lnTo>
                    <a:pt x="943" y="170"/>
                  </a:lnTo>
                  <a:lnTo>
                    <a:pt x="912" y="331"/>
                  </a:lnTo>
                  <a:lnTo>
                    <a:pt x="881" y="477"/>
                  </a:lnTo>
                  <a:lnTo>
                    <a:pt x="851" y="616"/>
                  </a:lnTo>
                  <a:lnTo>
                    <a:pt x="816" y="743"/>
                  </a:lnTo>
                  <a:lnTo>
                    <a:pt x="781" y="862"/>
                  </a:lnTo>
                  <a:lnTo>
                    <a:pt x="743" y="970"/>
                  </a:lnTo>
                  <a:lnTo>
                    <a:pt x="704" y="1070"/>
                  </a:lnTo>
                  <a:lnTo>
                    <a:pt x="666" y="1162"/>
                  </a:lnTo>
                  <a:lnTo>
                    <a:pt x="627" y="1243"/>
                  </a:lnTo>
                  <a:lnTo>
                    <a:pt x="585" y="1320"/>
                  </a:lnTo>
                  <a:lnTo>
                    <a:pt x="547" y="1389"/>
                  </a:lnTo>
                  <a:lnTo>
                    <a:pt x="504" y="1451"/>
                  </a:lnTo>
                  <a:lnTo>
                    <a:pt x="466" y="1505"/>
                  </a:lnTo>
                  <a:lnTo>
                    <a:pt x="424" y="1551"/>
                  </a:lnTo>
                  <a:lnTo>
                    <a:pt x="385" y="1593"/>
                  </a:lnTo>
                  <a:lnTo>
                    <a:pt x="347" y="1631"/>
                  </a:lnTo>
                  <a:lnTo>
                    <a:pt x="308" y="1662"/>
                  </a:lnTo>
                  <a:lnTo>
                    <a:pt x="273" y="1689"/>
                  </a:lnTo>
                  <a:lnTo>
                    <a:pt x="239" y="1712"/>
                  </a:lnTo>
                  <a:lnTo>
                    <a:pt x="204" y="1732"/>
                  </a:lnTo>
                  <a:lnTo>
                    <a:pt x="173" y="1747"/>
                  </a:lnTo>
                  <a:lnTo>
                    <a:pt x="116" y="1766"/>
                  </a:lnTo>
                  <a:lnTo>
                    <a:pt x="69" y="1778"/>
                  </a:lnTo>
                  <a:lnTo>
                    <a:pt x="31" y="1782"/>
                  </a:lnTo>
                  <a:lnTo>
                    <a:pt x="12" y="1782"/>
                  </a:lnTo>
                  <a:lnTo>
                    <a:pt x="4" y="1782"/>
                  </a:lnTo>
                  <a:lnTo>
                    <a:pt x="0" y="1782"/>
                  </a:lnTo>
                  <a:lnTo>
                    <a:pt x="54" y="1758"/>
                  </a:lnTo>
                  <a:lnTo>
                    <a:pt x="100" y="1732"/>
                  </a:lnTo>
                  <a:lnTo>
                    <a:pt x="146" y="1701"/>
                  </a:lnTo>
                  <a:lnTo>
                    <a:pt x="189" y="1666"/>
                  </a:lnTo>
                  <a:lnTo>
                    <a:pt x="231" y="1624"/>
                  </a:lnTo>
                  <a:lnTo>
                    <a:pt x="273" y="1581"/>
                  </a:lnTo>
                  <a:lnTo>
                    <a:pt x="347" y="1485"/>
                  </a:lnTo>
                  <a:lnTo>
                    <a:pt x="416" y="1378"/>
                  </a:lnTo>
                  <a:lnTo>
                    <a:pt x="474" y="1258"/>
                  </a:lnTo>
                  <a:lnTo>
                    <a:pt x="527" y="1131"/>
                  </a:lnTo>
                  <a:lnTo>
                    <a:pt x="577" y="1001"/>
                  </a:lnTo>
                  <a:lnTo>
                    <a:pt x="620" y="866"/>
                  </a:lnTo>
                  <a:lnTo>
                    <a:pt x="658" y="731"/>
                  </a:lnTo>
                  <a:lnTo>
                    <a:pt x="689" y="597"/>
                  </a:lnTo>
                  <a:lnTo>
                    <a:pt x="716" y="462"/>
                  </a:lnTo>
                  <a:lnTo>
                    <a:pt x="739" y="335"/>
                  </a:lnTo>
                  <a:lnTo>
                    <a:pt x="758" y="212"/>
                  </a:lnTo>
                  <a:lnTo>
                    <a:pt x="774" y="100"/>
                  </a:lnTo>
                  <a:lnTo>
                    <a:pt x="789"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auto">
            <a:xfrm>
              <a:off x="859318" y="400039"/>
              <a:ext cx="971550" cy="2803525"/>
            </a:xfrm>
            <a:custGeom>
              <a:avLst/>
              <a:gdLst>
                <a:gd name="T0" fmla="*/ 104 w 612"/>
                <a:gd name="T1" fmla="*/ 0 h 1766"/>
                <a:gd name="T2" fmla="*/ 612 w 612"/>
                <a:gd name="T3" fmla="*/ 0 h 1766"/>
                <a:gd name="T4" fmla="*/ 604 w 612"/>
                <a:gd name="T5" fmla="*/ 93 h 1766"/>
                <a:gd name="T6" fmla="*/ 589 w 612"/>
                <a:gd name="T7" fmla="*/ 197 h 1766"/>
                <a:gd name="T8" fmla="*/ 577 w 612"/>
                <a:gd name="T9" fmla="*/ 312 h 1766"/>
                <a:gd name="T10" fmla="*/ 558 w 612"/>
                <a:gd name="T11" fmla="*/ 427 h 1766"/>
                <a:gd name="T12" fmla="*/ 535 w 612"/>
                <a:gd name="T13" fmla="*/ 554 h 1766"/>
                <a:gd name="T14" fmla="*/ 512 w 612"/>
                <a:gd name="T15" fmla="*/ 681 h 1766"/>
                <a:gd name="T16" fmla="*/ 485 w 612"/>
                <a:gd name="T17" fmla="*/ 808 h 1766"/>
                <a:gd name="T18" fmla="*/ 450 w 612"/>
                <a:gd name="T19" fmla="*/ 939 h 1766"/>
                <a:gd name="T20" fmla="*/ 412 w 612"/>
                <a:gd name="T21" fmla="*/ 1062 h 1766"/>
                <a:gd name="T22" fmla="*/ 370 w 612"/>
                <a:gd name="T23" fmla="*/ 1189 h 1766"/>
                <a:gd name="T24" fmla="*/ 323 w 612"/>
                <a:gd name="T25" fmla="*/ 1305 h 1766"/>
                <a:gd name="T26" fmla="*/ 270 w 612"/>
                <a:gd name="T27" fmla="*/ 1416 h 1766"/>
                <a:gd name="T28" fmla="*/ 212 w 612"/>
                <a:gd name="T29" fmla="*/ 1520 h 1766"/>
                <a:gd name="T30" fmla="*/ 150 w 612"/>
                <a:gd name="T31" fmla="*/ 1616 h 1766"/>
                <a:gd name="T32" fmla="*/ 77 w 612"/>
                <a:gd name="T33" fmla="*/ 1697 h 1766"/>
                <a:gd name="T34" fmla="*/ 0 w 612"/>
                <a:gd name="T35" fmla="*/ 1766 h 1766"/>
                <a:gd name="T36" fmla="*/ 0 w 612"/>
                <a:gd name="T37" fmla="*/ 1678 h 1766"/>
                <a:gd name="T38" fmla="*/ 12 w 612"/>
                <a:gd name="T39" fmla="*/ 1620 h 1766"/>
                <a:gd name="T40" fmla="*/ 23 w 612"/>
                <a:gd name="T41" fmla="*/ 1555 h 1766"/>
                <a:gd name="T42" fmla="*/ 39 w 612"/>
                <a:gd name="T43" fmla="*/ 1481 h 1766"/>
                <a:gd name="T44" fmla="*/ 50 w 612"/>
                <a:gd name="T45" fmla="*/ 1397 h 1766"/>
                <a:gd name="T46" fmla="*/ 66 w 612"/>
                <a:gd name="T47" fmla="*/ 1305 h 1766"/>
                <a:gd name="T48" fmla="*/ 77 w 612"/>
                <a:gd name="T49" fmla="*/ 1204 h 1766"/>
                <a:gd name="T50" fmla="*/ 93 w 612"/>
                <a:gd name="T51" fmla="*/ 1101 h 1766"/>
                <a:gd name="T52" fmla="*/ 104 w 612"/>
                <a:gd name="T53" fmla="*/ 989 h 1766"/>
                <a:gd name="T54" fmla="*/ 112 w 612"/>
                <a:gd name="T55" fmla="*/ 874 h 1766"/>
                <a:gd name="T56" fmla="*/ 119 w 612"/>
                <a:gd name="T57" fmla="*/ 754 h 1766"/>
                <a:gd name="T58" fmla="*/ 127 w 612"/>
                <a:gd name="T59" fmla="*/ 508 h 1766"/>
                <a:gd name="T60" fmla="*/ 127 w 612"/>
                <a:gd name="T61" fmla="*/ 381 h 1766"/>
                <a:gd name="T62" fmla="*/ 123 w 612"/>
                <a:gd name="T63" fmla="*/ 254 h 1766"/>
                <a:gd name="T64" fmla="*/ 116 w 612"/>
                <a:gd name="T65" fmla="*/ 127 h 1766"/>
                <a:gd name="T66" fmla="*/ 104 w 612"/>
                <a:gd name="T67" fmla="*/ 0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2" h="1766">
                  <a:moveTo>
                    <a:pt x="104" y="0"/>
                  </a:moveTo>
                  <a:lnTo>
                    <a:pt x="612" y="0"/>
                  </a:lnTo>
                  <a:lnTo>
                    <a:pt x="604" y="93"/>
                  </a:lnTo>
                  <a:lnTo>
                    <a:pt x="589" y="197"/>
                  </a:lnTo>
                  <a:lnTo>
                    <a:pt x="577" y="312"/>
                  </a:lnTo>
                  <a:lnTo>
                    <a:pt x="558" y="427"/>
                  </a:lnTo>
                  <a:lnTo>
                    <a:pt x="535" y="554"/>
                  </a:lnTo>
                  <a:lnTo>
                    <a:pt x="512" y="681"/>
                  </a:lnTo>
                  <a:lnTo>
                    <a:pt x="485" y="808"/>
                  </a:lnTo>
                  <a:lnTo>
                    <a:pt x="450" y="939"/>
                  </a:lnTo>
                  <a:lnTo>
                    <a:pt x="412" y="1062"/>
                  </a:lnTo>
                  <a:lnTo>
                    <a:pt x="370" y="1189"/>
                  </a:lnTo>
                  <a:lnTo>
                    <a:pt x="323" y="1305"/>
                  </a:lnTo>
                  <a:lnTo>
                    <a:pt x="270" y="1416"/>
                  </a:lnTo>
                  <a:lnTo>
                    <a:pt x="212" y="1520"/>
                  </a:lnTo>
                  <a:lnTo>
                    <a:pt x="150" y="1616"/>
                  </a:lnTo>
                  <a:lnTo>
                    <a:pt x="77" y="1697"/>
                  </a:lnTo>
                  <a:lnTo>
                    <a:pt x="0" y="1766"/>
                  </a:lnTo>
                  <a:lnTo>
                    <a:pt x="0" y="1678"/>
                  </a:lnTo>
                  <a:lnTo>
                    <a:pt x="12" y="1620"/>
                  </a:lnTo>
                  <a:lnTo>
                    <a:pt x="23" y="1555"/>
                  </a:lnTo>
                  <a:lnTo>
                    <a:pt x="39" y="1481"/>
                  </a:lnTo>
                  <a:lnTo>
                    <a:pt x="50" y="1397"/>
                  </a:lnTo>
                  <a:lnTo>
                    <a:pt x="66" y="1305"/>
                  </a:lnTo>
                  <a:lnTo>
                    <a:pt x="77" y="1204"/>
                  </a:lnTo>
                  <a:lnTo>
                    <a:pt x="93" y="1101"/>
                  </a:lnTo>
                  <a:lnTo>
                    <a:pt x="104" y="989"/>
                  </a:lnTo>
                  <a:lnTo>
                    <a:pt x="112" y="874"/>
                  </a:lnTo>
                  <a:lnTo>
                    <a:pt x="119" y="754"/>
                  </a:lnTo>
                  <a:lnTo>
                    <a:pt x="127" y="508"/>
                  </a:lnTo>
                  <a:lnTo>
                    <a:pt x="127" y="381"/>
                  </a:lnTo>
                  <a:lnTo>
                    <a:pt x="123" y="254"/>
                  </a:lnTo>
                  <a:lnTo>
                    <a:pt x="116" y="127"/>
                  </a:lnTo>
                  <a:lnTo>
                    <a:pt x="104" y="0"/>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auto">
            <a:xfrm>
              <a:off x="865668" y="400039"/>
              <a:ext cx="677863" cy="2828925"/>
            </a:xfrm>
            <a:custGeom>
              <a:avLst/>
              <a:gdLst>
                <a:gd name="T0" fmla="*/ 227 w 427"/>
                <a:gd name="T1" fmla="*/ 0 h 1782"/>
                <a:gd name="T2" fmla="*/ 427 w 427"/>
                <a:gd name="T3" fmla="*/ 0 h 1782"/>
                <a:gd name="T4" fmla="*/ 420 w 427"/>
                <a:gd name="T5" fmla="*/ 135 h 1782"/>
                <a:gd name="T6" fmla="*/ 412 w 427"/>
                <a:gd name="T7" fmla="*/ 262 h 1782"/>
                <a:gd name="T8" fmla="*/ 400 w 427"/>
                <a:gd name="T9" fmla="*/ 385 h 1782"/>
                <a:gd name="T10" fmla="*/ 389 w 427"/>
                <a:gd name="T11" fmla="*/ 501 h 1782"/>
                <a:gd name="T12" fmla="*/ 377 w 427"/>
                <a:gd name="T13" fmla="*/ 608 h 1782"/>
                <a:gd name="T14" fmla="*/ 366 w 427"/>
                <a:gd name="T15" fmla="*/ 712 h 1782"/>
                <a:gd name="T16" fmla="*/ 350 w 427"/>
                <a:gd name="T17" fmla="*/ 808 h 1782"/>
                <a:gd name="T18" fmla="*/ 335 w 427"/>
                <a:gd name="T19" fmla="*/ 901 h 1782"/>
                <a:gd name="T20" fmla="*/ 319 w 427"/>
                <a:gd name="T21" fmla="*/ 985 h 1782"/>
                <a:gd name="T22" fmla="*/ 304 w 427"/>
                <a:gd name="T23" fmla="*/ 1066 h 1782"/>
                <a:gd name="T24" fmla="*/ 285 w 427"/>
                <a:gd name="T25" fmla="*/ 1139 h 1782"/>
                <a:gd name="T26" fmla="*/ 269 w 427"/>
                <a:gd name="T27" fmla="*/ 1208 h 1782"/>
                <a:gd name="T28" fmla="*/ 250 w 427"/>
                <a:gd name="T29" fmla="*/ 1274 h 1782"/>
                <a:gd name="T30" fmla="*/ 231 w 427"/>
                <a:gd name="T31" fmla="*/ 1331 h 1782"/>
                <a:gd name="T32" fmla="*/ 216 w 427"/>
                <a:gd name="T33" fmla="*/ 1389 h 1782"/>
                <a:gd name="T34" fmla="*/ 196 w 427"/>
                <a:gd name="T35" fmla="*/ 1439 h 1782"/>
                <a:gd name="T36" fmla="*/ 177 w 427"/>
                <a:gd name="T37" fmla="*/ 1485 h 1782"/>
                <a:gd name="T38" fmla="*/ 162 w 427"/>
                <a:gd name="T39" fmla="*/ 1528 h 1782"/>
                <a:gd name="T40" fmla="*/ 142 w 427"/>
                <a:gd name="T41" fmla="*/ 1566 h 1782"/>
                <a:gd name="T42" fmla="*/ 127 w 427"/>
                <a:gd name="T43" fmla="*/ 1601 h 1782"/>
                <a:gd name="T44" fmla="*/ 92 w 427"/>
                <a:gd name="T45" fmla="*/ 1658 h 1782"/>
                <a:gd name="T46" fmla="*/ 65 w 427"/>
                <a:gd name="T47" fmla="*/ 1705 h 1782"/>
                <a:gd name="T48" fmla="*/ 42 w 427"/>
                <a:gd name="T49" fmla="*/ 1735 h 1782"/>
                <a:gd name="T50" fmla="*/ 19 w 427"/>
                <a:gd name="T51" fmla="*/ 1758 h 1782"/>
                <a:gd name="T52" fmla="*/ 8 w 427"/>
                <a:gd name="T53" fmla="*/ 1774 h 1782"/>
                <a:gd name="T54" fmla="*/ 0 w 427"/>
                <a:gd name="T55" fmla="*/ 1782 h 1782"/>
                <a:gd name="T56" fmla="*/ 0 w 427"/>
                <a:gd name="T57" fmla="*/ 1782 h 1782"/>
                <a:gd name="T58" fmla="*/ 46 w 427"/>
                <a:gd name="T59" fmla="*/ 1685 h 1782"/>
                <a:gd name="T60" fmla="*/ 89 w 427"/>
                <a:gd name="T61" fmla="*/ 1578 h 1782"/>
                <a:gd name="T62" fmla="*/ 123 w 427"/>
                <a:gd name="T63" fmla="*/ 1466 h 1782"/>
                <a:gd name="T64" fmla="*/ 154 w 427"/>
                <a:gd name="T65" fmla="*/ 1347 h 1782"/>
                <a:gd name="T66" fmla="*/ 177 w 427"/>
                <a:gd name="T67" fmla="*/ 1224 h 1782"/>
                <a:gd name="T68" fmla="*/ 196 w 427"/>
                <a:gd name="T69" fmla="*/ 1101 h 1782"/>
                <a:gd name="T70" fmla="*/ 212 w 427"/>
                <a:gd name="T71" fmla="*/ 974 h 1782"/>
                <a:gd name="T72" fmla="*/ 223 w 427"/>
                <a:gd name="T73" fmla="*/ 843 h 1782"/>
                <a:gd name="T74" fmla="*/ 231 w 427"/>
                <a:gd name="T75" fmla="*/ 720 h 1782"/>
                <a:gd name="T76" fmla="*/ 235 w 427"/>
                <a:gd name="T77" fmla="*/ 597 h 1782"/>
                <a:gd name="T78" fmla="*/ 239 w 427"/>
                <a:gd name="T79" fmla="*/ 477 h 1782"/>
                <a:gd name="T80" fmla="*/ 239 w 427"/>
                <a:gd name="T81" fmla="*/ 362 h 1782"/>
                <a:gd name="T82" fmla="*/ 239 w 427"/>
                <a:gd name="T83" fmla="*/ 258 h 1782"/>
                <a:gd name="T84" fmla="*/ 235 w 427"/>
                <a:gd name="T85" fmla="*/ 162 h 1782"/>
                <a:gd name="T86" fmla="*/ 231 w 427"/>
                <a:gd name="T87" fmla="*/ 74 h 1782"/>
                <a:gd name="T88" fmla="*/ 227 w 427"/>
                <a:gd name="T89" fmla="*/ 0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7" h="1782">
                  <a:moveTo>
                    <a:pt x="227" y="0"/>
                  </a:moveTo>
                  <a:lnTo>
                    <a:pt x="427" y="0"/>
                  </a:lnTo>
                  <a:lnTo>
                    <a:pt x="420" y="135"/>
                  </a:lnTo>
                  <a:lnTo>
                    <a:pt x="412" y="262"/>
                  </a:lnTo>
                  <a:lnTo>
                    <a:pt x="400" y="385"/>
                  </a:lnTo>
                  <a:lnTo>
                    <a:pt x="389" y="501"/>
                  </a:lnTo>
                  <a:lnTo>
                    <a:pt x="377" y="608"/>
                  </a:lnTo>
                  <a:lnTo>
                    <a:pt x="366" y="712"/>
                  </a:lnTo>
                  <a:lnTo>
                    <a:pt x="350" y="808"/>
                  </a:lnTo>
                  <a:lnTo>
                    <a:pt x="335" y="901"/>
                  </a:lnTo>
                  <a:lnTo>
                    <a:pt x="319" y="985"/>
                  </a:lnTo>
                  <a:lnTo>
                    <a:pt x="304" y="1066"/>
                  </a:lnTo>
                  <a:lnTo>
                    <a:pt x="285" y="1139"/>
                  </a:lnTo>
                  <a:lnTo>
                    <a:pt x="269" y="1208"/>
                  </a:lnTo>
                  <a:lnTo>
                    <a:pt x="250" y="1274"/>
                  </a:lnTo>
                  <a:lnTo>
                    <a:pt x="231" y="1331"/>
                  </a:lnTo>
                  <a:lnTo>
                    <a:pt x="216" y="1389"/>
                  </a:lnTo>
                  <a:lnTo>
                    <a:pt x="196" y="1439"/>
                  </a:lnTo>
                  <a:lnTo>
                    <a:pt x="177" y="1485"/>
                  </a:lnTo>
                  <a:lnTo>
                    <a:pt x="162" y="1528"/>
                  </a:lnTo>
                  <a:lnTo>
                    <a:pt x="142" y="1566"/>
                  </a:lnTo>
                  <a:lnTo>
                    <a:pt x="127" y="1601"/>
                  </a:lnTo>
                  <a:lnTo>
                    <a:pt x="92" y="1658"/>
                  </a:lnTo>
                  <a:lnTo>
                    <a:pt x="65" y="1705"/>
                  </a:lnTo>
                  <a:lnTo>
                    <a:pt x="42" y="1735"/>
                  </a:lnTo>
                  <a:lnTo>
                    <a:pt x="19" y="1758"/>
                  </a:lnTo>
                  <a:lnTo>
                    <a:pt x="8" y="1774"/>
                  </a:lnTo>
                  <a:lnTo>
                    <a:pt x="0" y="1782"/>
                  </a:lnTo>
                  <a:lnTo>
                    <a:pt x="0" y="1782"/>
                  </a:lnTo>
                  <a:lnTo>
                    <a:pt x="46" y="1685"/>
                  </a:lnTo>
                  <a:lnTo>
                    <a:pt x="89" y="1578"/>
                  </a:lnTo>
                  <a:lnTo>
                    <a:pt x="123" y="1466"/>
                  </a:lnTo>
                  <a:lnTo>
                    <a:pt x="154" y="1347"/>
                  </a:lnTo>
                  <a:lnTo>
                    <a:pt x="177" y="1224"/>
                  </a:lnTo>
                  <a:lnTo>
                    <a:pt x="196" y="1101"/>
                  </a:lnTo>
                  <a:lnTo>
                    <a:pt x="212" y="974"/>
                  </a:lnTo>
                  <a:lnTo>
                    <a:pt x="223" y="843"/>
                  </a:lnTo>
                  <a:lnTo>
                    <a:pt x="231" y="720"/>
                  </a:lnTo>
                  <a:lnTo>
                    <a:pt x="235" y="597"/>
                  </a:lnTo>
                  <a:lnTo>
                    <a:pt x="239" y="477"/>
                  </a:lnTo>
                  <a:lnTo>
                    <a:pt x="239" y="362"/>
                  </a:lnTo>
                  <a:lnTo>
                    <a:pt x="239" y="258"/>
                  </a:lnTo>
                  <a:lnTo>
                    <a:pt x="235" y="162"/>
                  </a:lnTo>
                  <a:lnTo>
                    <a:pt x="231" y="74"/>
                  </a:lnTo>
                  <a:lnTo>
                    <a:pt x="227"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auto">
            <a:xfrm>
              <a:off x="859318" y="3160701"/>
              <a:ext cx="1282700" cy="2424113"/>
            </a:xfrm>
            <a:custGeom>
              <a:avLst/>
              <a:gdLst>
                <a:gd name="T0" fmla="*/ 808 w 808"/>
                <a:gd name="T1" fmla="*/ 1470 h 1527"/>
                <a:gd name="T2" fmla="*/ 805 w 808"/>
                <a:gd name="T3" fmla="*/ 1470 h 1527"/>
                <a:gd name="T4" fmla="*/ 793 w 808"/>
                <a:gd name="T5" fmla="*/ 1474 h 1527"/>
                <a:gd name="T6" fmla="*/ 778 w 808"/>
                <a:gd name="T7" fmla="*/ 1481 h 1527"/>
                <a:gd name="T8" fmla="*/ 754 w 808"/>
                <a:gd name="T9" fmla="*/ 1489 h 1527"/>
                <a:gd name="T10" fmla="*/ 724 w 808"/>
                <a:gd name="T11" fmla="*/ 1500 h 1527"/>
                <a:gd name="T12" fmla="*/ 689 w 808"/>
                <a:gd name="T13" fmla="*/ 1508 h 1527"/>
                <a:gd name="T14" fmla="*/ 647 w 808"/>
                <a:gd name="T15" fmla="*/ 1516 h 1527"/>
                <a:gd name="T16" fmla="*/ 601 w 808"/>
                <a:gd name="T17" fmla="*/ 1524 h 1527"/>
                <a:gd name="T18" fmla="*/ 547 w 808"/>
                <a:gd name="T19" fmla="*/ 1527 h 1527"/>
                <a:gd name="T20" fmla="*/ 485 w 808"/>
                <a:gd name="T21" fmla="*/ 1527 h 1527"/>
                <a:gd name="T22" fmla="*/ 420 w 808"/>
                <a:gd name="T23" fmla="*/ 1524 h 1527"/>
                <a:gd name="T24" fmla="*/ 347 w 808"/>
                <a:gd name="T25" fmla="*/ 1516 h 1527"/>
                <a:gd name="T26" fmla="*/ 270 w 808"/>
                <a:gd name="T27" fmla="*/ 1504 h 1527"/>
                <a:gd name="T28" fmla="*/ 185 w 808"/>
                <a:gd name="T29" fmla="*/ 1485 h 1527"/>
                <a:gd name="T30" fmla="*/ 96 w 808"/>
                <a:gd name="T31" fmla="*/ 1458 h 1527"/>
                <a:gd name="T32" fmla="*/ 0 w 808"/>
                <a:gd name="T33" fmla="*/ 1424 h 1527"/>
                <a:gd name="T34" fmla="*/ 0 w 808"/>
                <a:gd name="T35" fmla="*/ 0 h 1527"/>
                <a:gd name="T36" fmla="*/ 8 w 808"/>
                <a:gd name="T37" fmla="*/ 0 h 1527"/>
                <a:gd name="T38" fmla="*/ 27 w 808"/>
                <a:gd name="T39" fmla="*/ 0 h 1527"/>
                <a:gd name="T40" fmla="*/ 58 w 808"/>
                <a:gd name="T41" fmla="*/ 4 h 1527"/>
                <a:gd name="T42" fmla="*/ 96 w 808"/>
                <a:gd name="T43" fmla="*/ 16 h 1527"/>
                <a:gd name="T44" fmla="*/ 143 w 808"/>
                <a:gd name="T45" fmla="*/ 31 h 1527"/>
                <a:gd name="T46" fmla="*/ 196 w 808"/>
                <a:gd name="T47" fmla="*/ 62 h 1527"/>
                <a:gd name="T48" fmla="*/ 227 w 808"/>
                <a:gd name="T49" fmla="*/ 81 h 1527"/>
                <a:gd name="T50" fmla="*/ 258 w 808"/>
                <a:gd name="T51" fmla="*/ 104 h 1527"/>
                <a:gd name="T52" fmla="*/ 289 w 808"/>
                <a:gd name="T53" fmla="*/ 131 h 1527"/>
                <a:gd name="T54" fmla="*/ 320 w 808"/>
                <a:gd name="T55" fmla="*/ 162 h 1527"/>
                <a:gd name="T56" fmla="*/ 354 w 808"/>
                <a:gd name="T57" fmla="*/ 196 h 1527"/>
                <a:gd name="T58" fmla="*/ 385 w 808"/>
                <a:gd name="T59" fmla="*/ 239 h 1527"/>
                <a:gd name="T60" fmla="*/ 420 w 808"/>
                <a:gd name="T61" fmla="*/ 281 h 1527"/>
                <a:gd name="T62" fmla="*/ 454 w 808"/>
                <a:gd name="T63" fmla="*/ 331 h 1527"/>
                <a:gd name="T64" fmla="*/ 489 w 808"/>
                <a:gd name="T65" fmla="*/ 389 h 1527"/>
                <a:gd name="T66" fmla="*/ 520 w 808"/>
                <a:gd name="T67" fmla="*/ 450 h 1527"/>
                <a:gd name="T68" fmla="*/ 554 w 808"/>
                <a:gd name="T69" fmla="*/ 520 h 1527"/>
                <a:gd name="T70" fmla="*/ 585 w 808"/>
                <a:gd name="T71" fmla="*/ 596 h 1527"/>
                <a:gd name="T72" fmla="*/ 620 w 808"/>
                <a:gd name="T73" fmla="*/ 677 h 1527"/>
                <a:gd name="T74" fmla="*/ 651 w 808"/>
                <a:gd name="T75" fmla="*/ 766 h 1527"/>
                <a:gd name="T76" fmla="*/ 681 w 808"/>
                <a:gd name="T77" fmla="*/ 862 h 1527"/>
                <a:gd name="T78" fmla="*/ 708 w 808"/>
                <a:gd name="T79" fmla="*/ 966 h 1527"/>
                <a:gd name="T80" fmla="*/ 735 w 808"/>
                <a:gd name="T81" fmla="*/ 1081 h 1527"/>
                <a:gd name="T82" fmla="*/ 762 w 808"/>
                <a:gd name="T83" fmla="*/ 1200 h 1527"/>
                <a:gd name="T84" fmla="*/ 785 w 808"/>
                <a:gd name="T85" fmla="*/ 1331 h 1527"/>
                <a:gd name="T86" fmla="*/ 808 w 808"/>
                <a:gd name="T87" fmla="*/ 147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8" h="1527">
                  <a:moveTo>
                    <a:pt x="808" y="1470"/>
                  </a:moveTo>
                  <a:lnTo>
                    <a:pt x="805" y="1470"/>
                  </a:lnTo>
                  <a:lnTo>
                    <a:pt x="793" y="1474"/>
                  </a:lnTo>
                  <a:lnTo>
                    <a:pt x="778" y="1481"/>
                  </a:lnTo>
                  <a:lnTo>
                    <a:pt x="754" y="1489"/>
                  </a:lnTo>
                  <a:lnTo>
                    <a:pt x="724" y="1500"/>
                  </a:lnTo>
                  <a:lnTo>
                    <a:pt x="689" y="1508"/>
                  </a:lnTo>
                  <a:lnTo>
                    <a:pt x="647" y="1516"/>
                  </a:lnTo>
                  <a:lnTo>
                    <a:pt x="601" y="1524"/>
                  </a:lnTo>
                  <a:lnTo>
                    <a:pt x="547" y="1527"/>
                  </a:lnTo>
                  <a:lnTo>
                    <a:pt x="485" y="1527"/>
                  </a:lnTo>
                  <a:lnTo>
                    <a:pt x="420" y="1524"/>
                  </a:lnTo>
                  <a:lnTo>
                    <a:pt x="347" y="1516"/>
                  </a:lnTo>
                  <a:lnTo>
                    <a:pt x="270" y="1504"/>
                  </a:lnTo>
                  <a:lnTo>
                    <a:pt x="185" y="1485"/>
                  </a:lnTo>
                  <a:lnTo>
                    <a:pt x="96" y="1458"/>
                  </a:lnTo>
                  <a:lnTo>
                    <a:pt x="0" y="1424"/>
                  </a:lnTo>
                  <a:lnTo>
                    <a:pt x="0" y="0"/>
                  </a:lnTo>
                  <a:lnTo>
                    <a:pt x="8" y="0"/>
                  </a:lnTo>
                  <a:lnTo>
                    <a:pt x="27" y="0"/>
                  </a:lnTo>
                  <a:lnTo>
                    <a:pt x="58" y="4"/>
                  </a:lnTo>
                  <a:lnTo>
                    <a:pt x="96" y="16"/>
                  </a:lnTo>
                  <a:lnTo>
                    <a:pt x="143" y="31"/>
                  </a:lnTo>
                  <a:lnTo>
                    <a:pt x="196" y="62"/>
                  </a:lnTo>
                  <a:lnTo>
                    <a:pt x="227" y="81"/>
                  </a:lnTo>
                  <a:lnTo>
                    <a:pt x="258" y="104"/>
                  </a:lnTo>
                  <a:lnTo>
                    <a:pt x="289" y="131"/>
                  </a:lnTo>
                  <a:lnTo>
                    <a:pt x="320" y="162"/>
                  </a:lnTo>
                  <a:lnTo>
                    <a:pt x="354" y="196"/>
                  </a:lnTo>
                  <a:lnTo>
                    <a:pt x="385" y="239"/>
                  </a:lnTo>
                  <a:lnTo>
                    <a:pt x="420" y="281"/>
                  </a:lnTo>
                  <a:lnTo>
                    <a:pt x="454" y="331"/>
                  </a:lnTo>
                  <a:lnTo>
                    <a:pt x="489" y="389"/>
                  </a:lnTo>
                  <a:lnTo>
                    <a:pt x="520" y="450"/>
                  </a:lnTo>
                  <a:lnTo>
                    <a:pt x="554" y="520"/>
                  </a:lnTo>
                  <a:lnTo>
                    <a:pt x="585" y="596"/>
                  </a:lnTo>
                  <a:lnTo>
                    <a:pt x="620" y="677"/>
                  </a:lnTo>
                  <a:lnTo>
                    <a:pt x="651" y="766"/>
                  </a:lnTo>
                  <a:lnTo>
                    <a:pt x="681" y="862"/>
                  </a:lnTo>
                  <a:lnTo>
                    <a:pt x="708" y="966"/>
                  </a:lnTo>
                  <a:lnTo>
                    <a:pt x="735" y="1081"/>
                  </a:lnTo>
                  <a:lnTo>
                    <a:pt x="762" y="1200"/>
                  </a:lnTo>
                  <a:lnTo>
                    <a:pt x="785" y="1331"/>
                  </a:lnTo>
                  <a:lnTo>
                    <a:pt x="808" y="1470"/>
                  </a:lnTo>
                  <a:close/>
                </a:path>
              </a:pathLst>
            </a:custGeom>
            <a:solidFill>
              <a:srgbClr val="DF200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auto">
            <a:xfrm>
              <a:off x="859318" y="3160701"/>
              <a:ext cx="1282700" cy="2381250"/>
            </a:xfrm>
            <a:custGeom>
              <a:avLst/>
              <a:gdLst>
                <a:gd name="T0" fmla="*/ 808 w 808"/>
                <a:gd name="T1" fmla="*/ 1470 h 1500"/>
                <a:gd name="T2" fmla="*/ 801 w 808"/>
                <a:gd name="T3" fmla="*/ 1470 h 1500"/>
                <a:gd name="T4" fmla="*/ 785 w 808"/>
                <a:gd name="T5" fmla="*/ 1477 h 1500"/>
                <a:gd name="T6" fmla="*/ 762 w 808"/>
                <a:gd name="T7" fmla="*/ 1489 h 1500"/>
                <a:gd name="T8" fmla="*/ 728 w 808"/>
                <a:gd name="T9" fmla="*/ 1500 h 1500"/>
                <a:gd name="T10" fmla="*/ 697 w 808"/>
                <a:gd name="T11" fmla="*/ 1362 h 1500"/>
                <a:gd name="T12" fmla="*/ 670 w 808"/>
                <a:gd name="T13" fmla="*/ 1235 h 1500"/>
                <a:gd name="T14" fmla="*/ 639 w 808"/>
                <a:gd name="T15" fmla="*/ 1116 h 1500"/>
                <a:gd name="T16" fmla="*/ 612 w 808"/>
                <a:gd name="T17" fmla="*/ 1004 h 1500"/>
                <a:gd name="T18" fmla="*/ 581 w 808"/>
                <a:gd name="T19" fmla="*/ 900 h 1500"/>
                <a:gd name="T20" fmla="*/ 551 w 808"/>
                <a:gd name="T21" fmla="*/ 804 h 1500"/>
                <a:gd name="T22" fmla="*/ 520 w 808"/>
                <a:gd name="T23" fmla="*/ 716 h 1500"/>
                <a:gd name="T24" fmla="*/ 489 w 808"/>
                <a:gd name="T25" fmla="*/ 631 h 1500"/>
                <a:gd name="T26" fmla="*/ 458 w 808"/>
                <a:gd name="T27" fmla="*/ 554 h 1500"/>
                <a:gd name="T28" fmla="*/ 427 w 808"/>
                <a:gd name="T29" fmla="*/ 485 h 1500"/>
                <a:gd name="T30" fmla="*/ 397 w 808"/>
                <a:gd name="T31" fmla="*/ 423 h 1500"/>
                <a:gd name="T32" fmla="*/ 370 w 808"/>
                <a:gd name="T33" fmla="*/ 366 h 1500"/>
                <a:gd name="T34" fmla="*/ 339 w 808"/>
                <a:gd name="T35" fmla="*/ 312 h 1500"/>
                <a:gd name="T36" fmla="*/ 312 w 808"/>
                <a:gd name="T37" fmla="*/ 266 h 1500"/>
                <a:gd name="T38" fmla="*/ 281 w 808"/>
                <a:gd name="T39" fmla="*/ 223 h 1500"/>
                <a:gd name="T40" fmla="*/ 254 w 808"/>
                <a:gd name="T41" fmla="*/ 185 h 1500"/>
                <a:gd name="T42" fmla="*/ 227 w 808"/>
                <a:gd name="T43" fmla="*/ 154 h 1500"/>
                <a:gd name="T44" fmla="*/ 200 w 808"/>
                <a:gd name="T45" fmla="*/ 123 h 1500"/>
                <a:gd name="T46" fmla="*/ 177 w 808"/>
                <a:gd name="T47" fmla="*/ 100 h 1500"/>
                <a:gd name="T48" fmla="*/ 154 w 808"/>
                <a:gd name="T49" fmla="*/ 77 h 1500"/>
                <a:gd name="T50" fmla="*/ 112 w 808"/>
                <a:gd name="T51" fmla="*/ 46 h 1500"/>
                <a:gd name="T52" fmla="*/ 73 w 808"/>
                <a:gd name="T53" fmla="*/ 23 h 1500"/>
                <a:gd name="T54" fmla="*/ 42 w 808"/>
                <a:gd name="T55" fmla="*/ 8 h 1500"/>
                <a:gd name="T56" fmla="*/ 19 w 808"/>
                <a:gd name="T57" fmla="*/ 0 h 1500"/>
                <a:gd name="T58" fmla="*/ 8 w 808"/>
                <a:gd name="T59" fmla="*/ 0 h 1500"/>
                <a:gd name="T60" fmla="*/ 0 w 808"/>
                <a:gd name="T61" fmla="*/ 0 h 1500"/>
                <a:gd name="T62" fmla="*/ 4 w 808"/>
                <a:gd name="T63" fmla="*/ 0 h 1500"/>
                <a:gd name="T64" fmla="*/ 16 w 808"/>
                <a:gd name="T65" fmla="*/ 0 h 1500"/>
                <a:gd name="T66" fmla="*/ 42 w 808"/>
                <a:gd name="T67" fmla="*/ 0 h 1500"/>
                <a:gd name="T68" fmla="*/ 73 w 808"/>
                <a:gd name="T69" fmla="*/ 8 h 1500"/>
                <a:gd name="T70" fmla="*/ 116 w 808"/>
                <a:gd name="T71" fmla="*/ 19 h 1500"/>
                <a:gd name="T72" fmla="*/ 166 w 808"/>
                <a:gd name="T73" fmla="*/ 43 h 1500"/>
                <a:gd name="T74" fmla="*/ 220 w 808"/>
                <a:gd name="T75" fmla="*/ 73 h 1500"/>
                <a:gd name="T76" fmla="*/ 277 w 808"/>
                <a:gd name="T77" fmla="*/ 119 h 1500"/>
                <a:gd name="T78" fmla="*/ 308 w 808"/>
                <a:gd name="T79" fmla="*/ 146 h 1500"/>
                <a:gd name="T80" fmla="*/ 339 w 808"/>
                <a:gd name="T81" fmla="*/ 181 h 1500"/>
                <a:gd name="T82" fmla="*/ 370 w 808"/>
                <a:gd name="T83" fmla="*/ 216 h 1500"/>
                <a:gd name="T84" fmla="*/ 404 w 808"/>
                <a:gd name="T85" fmla="*/ 258 h 1500"/>
                <a:gd name="T86" fmla="*/ 435 w 808"/>
                <a:gd name="T87" fmla="*/ 304 h 1500"/>
                <a:gd name="T88" fmla="*/ 470 w 808"/>
                <a:gd name="T89" fmla="*/ 354 h 1500"/>
                <a:gd name="T90" fmla="*/ 500 w 808"/>
                <a:gd name="T91" fmla="*/ 412 h 1500"/>
                <a:gd name="T92" fmla="*/ 531 w 808"/>
                <a:gd name="T93" fmla="*/ 473 h 1500"/>
                <a:gd name="T94" fmla="*/ 566 w 808"/>
                <a:gd name="T95" fmla="*/ 543 h 1500"/>
                <a:gd name="T96" fmla="*/ 597 w 808"/>
                <a:gd name="T97" fmla="*/ 616 h 1500"/>
                <a:gd name="T98" fmla="*/ 627 w 808"/>
                <a:gd name="T99" fmla="*/ 696 h 1500"/>
                <a:gd name="T100" fmla="*/ 654 w 808"/>
                <a:gd name="T101" fmla="*/ 785 h 1500"/>
                <a:gd name="T102" fmla="*/ 685 w 808"/>
                <a:gd name="T103" fmla="*/ 881 h 1500"/>
                <a:gd name="T104" fmla="*/ 712 w 808"/>
                <a:gd name="T105" fmla="*/ 981 h 1500"/>
                <a:gd name="T106" fmla="*/ 739 w 808"/>
                <a:gd name="T107" fmla="*/ 1093 h 1500"/>
                <a:gd name="T108" fmla="*/ 762 w 808"/>
                <a:gd name="T109" fmla="*/ 1208 h 1500"/>
                <a:gd name="T110" fmla="*/ 785 w 808"/>
                <a:gd name="T111" fmla="*/ 1335 h 1500"/>
                <a:gd name="T112" fmla="*/ 808 w 808"/>
                <a:gd name="T113" fmla="*/ 1470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8" h="1500">
                  <a:moveTo>
                    <a:pt x="808" y="1470"/>
                  </a:moveTo>
                  <a:lnTo>
                    <a:pt x="801" y="1470"/>
                  </a:lnTo>
                  <a:lnTo>
                    <a:pt x="785" y="1477"/>
                  </a:lnTo>
                  <a:lnTo>
                    <a:pt x="762" y="1489"/>
                  </a:lnTo>
                  <a:lnTo>
                    <a:pt x="728" y="1500"/>
                  </a:lnTo>
                  <a:lnTo>
                    <a:pt x="697" y="1362"/>
                  </a:lnTo>
                  <a:lnTo>
                    <a:pt x="670" y="1235"/>
                  </a:lnTo>
                  <a:lnTo>
                    <a:pt x="639" y="1116"/>
                  </a:lnTo>
                  <a:lnTo>
                    <a:pt x="612" y="1004"/>
                  </a:lnTo>
                  <a:lnTo>
                    <a:pt x="581" y="900"/>
                  </a:lnTo>
                  <a:lnTo>
                    <a:pt x="551" y="804"/>
                  </a:lnTo>
                  <a:lnTo>
                    <a:pt x="520" y="716"/>
                  </a:lnTo>
                  <a:lnTo>
                    <a:pt x="489" y="631"/>
                  </a:lnTo>
                  <a:lnTo>
                    <a:pt x="458" y="554"/>
                  </a:lnTo>
                  <a:lnTo>
                    <a:pt x="427" y="485"/>
                  </a:lnTo>
                  <a:lnTo>
                    <a:pt x="397" y="423"/>
                  </a:lnTo>
                  <a:lnTo>
                    <a:pt x="370" y="366"/>
                  </a:lnTo>
                  <a:lnTo>
                    <a:pt x="339" y="312"/>
                  </a:lnTo>
                  <a:lnTo>
                    <a:pt x="312" y="266"/>
                  </a:lnTo>
                  <a:lnTo>
                    <a:pt x="281" y="223"/>
                  </a:lnTo>
                  <a:lnTo>
                    <a:pt x="254" y="185"/>
                  </a:lnTo>
                  <a:lnTo>
                    <a:pt x="227" y="154"/>
                  </a:lnTo>
                  <a:lnTo>
                    <a:pt x="200" y="123"/>
                  </a:lnTo>
                  <a:lnTo>
                    <a:pt x="177" y="100"/>
                  </a:lnTo>
                  <a:lnTo>
                    <a:pt x="154" y="77"/>
                  </a:lnTo>
                  <a:lnTo>
                    <a:pt x="112" y="46"/>
                  </a:lnTo>
                  <a:lnTo>
                    <a:pt x="73" y="23"/>
                  </a:lnTo>
                  <a:lnTo>
                    <a:pt x="42" y="8"/>
                  </a:lnTo>
                  <a:lnTo>
                    <a:pt x="19" y="0"/>
                  </a:lnTo>
                  <a:lnTo>
                    <a:pt x="8" y="0"/>
                  </a:lnTo>
                  <a:lnTo>
                    <a:pt x="0" y="0"/>
                  </a:lnTo>
                  <a:lnTo>
                    <a:pt x="4" y="0"/>
                  </a:lnTo>
                  <a:lnTo>
                    <a:pt x="16" y="0"/>
                  </a:lnTo>
                  <a:lnTo>
                    <a:pt x="42" y="0"/>
                  </a:lnTo>
                  <a:lnTo>
                    <a:pt x="73" y="8"/>
                  </a:lnTo>
                  <a:lnTo>
                    <a:pt x="116" y="19"/>
                  </a:lnTo>
                  <a:lnTo>
                    <a:pt x="166" y="43"/>
                  </a:lnTo>
                  <a:lnTo>
                    <a:pt x="220" y="73"/>
                  </a:lnTo>
                  <a:lnTo>
                    <a:pt x="277" y="119"/>
                  </a:lnTo>
                  <a:lnTo>
                    <a:pt x="308" y="146"/>
                  </a:lnTo>
                  <a:lnTo>
                    <a:pt x="339" y="181"/>
                  </a:lnTo>
                  <a:lnTo>
                    <a:pt x="370" y="216"/>
                  </a:lnTo>
                  <a:lnTo>
                    <a:pt x="404" y="258"/>
                  </a:lnTo>
                  <a:lnTo>
                    <a:pt x="435" y="304"/>
                  </a:lnTo>
                  <a:lnTo>
                    <a:pt x="470" y="354"/>
                  </a:lnTo>
                  <a:lnTo>
                    <a:pt x="500" y="412"/>
                  </a:lnTo>
                  <a:lnTo>
                    <a:pt x="531" y="473"/>
                  </a:lnTo>
                  <a:lnTo>
                    <a:pt x="566" y="543"/>
                  </a:lnTo>
                  <a:lnTo>
                    <a:pt x="597" y="616"/>
                  </a:lnTo>
                  <a:lnTo>
                    <a:pt x="627" y="696"/>
                  </a:lnTo>
                  <a:lnTo>
                    <a:pt x="654" y="785"/>
                  </a:lnTo>
                  <a:lnTo>
                    <a:pt x="685" y="881"/>
                  </a:lnTo>
                  <a:lnTo>
                    <a:pt x="712" y="981"/>
                  </a:lnTo>
                  <a:lnTo>
                    <a:pt x="739" y="1093"/>
                  </a:lnTo>
                  <a:lnTo>
                    <a:pt x="762" y="1208"/>
                  </a:lnTo>
                  <a:lnTo>
                    <a:pt x="785" y="1335"/>
                  </a:lnTo>
                  <a:lnTo>
                    <a:pt x="808" y="147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auto">
            <a:xfrm>
              <a:off x="859318" y="3160701"/>
              <a:ext cx="941388" cy="2992438"/>
            </a:xfrm>
            <a:custGeom>
              <a:avLst/>
              <a:gdLst>
                <a:gd name="T0" fmla="*/ 593 w 593"/>
                <a:gd name="T1" fmla="*/ 1812 h 1885"/>
                <a:gd name="T2" fmla="*/ 589 w 593"/>
                <a:gd name="T3" fmla="*/ 1812 h 1885"/>
                <a:gd name="T4" fmla="*/ 581 w 593"/>
                <a:gd name="T5" fmla="*/ 1820 h 1885"/>
                <a:gd name="T6" fmla="*/ 570 w 593"/>
                <a:gd name="T7" fmla="*/ 1827 h 1885"/>
                <a:gd name="T8" fmla="*/ 554 w 593"/>
                <a:gd name="T9" fmla="*/ 1839 h 1885"/>
                <a:gd name="T10" fmla="*/ 531 w 593"/>
                <a:gd name="T11" fmla="*/ 1851 h 1885"/>
                <a:gd name="T12" fmla="*/ 508 w 593"/>
                <a:gd name="T13" fmla="*/ 1858 h 1885"/>
                <a:gd name="T14" fmla="*/ 477 w 593"/>
                <a:gd name="T15" fmla="*/ 1870 h 1885"/>
                <a:gd name="T16" fmla="*/ 439 w 593"/>
                <a:gd name="T17" fmla="*/ 1877 h 1885"/>
                <a:gd name="T18" fmla="*/ 400 w 593"/>
                <a:gd name="T19" fmla="*/ 1881 h 1885"/>
                <a:gd name="T20" fmla="*/ 358 w 593"/>
                <a:gd name="T21" fmla="*/ 1885 h 1885"/>
                <a:gd name="T22" fmla="*/ 308 w 593"/>
                <a:gd name="T23" fmla="*/ 1881 h 1885"/>
                <a:gd name="T24" fmla="*/ 254 w 593"/>
                <a:gd name="T25" fmla="*/ 1870 h 1885"/>
                <a:gd name="T26" fmla="*/ 196 w 593"/>
                <a:gd name="T27" fmla="*/ 1854 h 1885"/>
                <a:gd name="T28" fmla="*/ 139 w 593"/>
                <a:gd name="T29" fmla="*/ 1831 h 1885"/>
                <a:gd name="T30" fmla="*/ 73 w 593"/>
                <a:gd name="T31" fmla="*/ 1797 h 1885"/>
                <a:gd name="T32" fmla="*/ 0 w 593"/>
                <a:gd name="T33" fmla="*/ 1754 h 1885"/>
                <a:gd name="T34" fmla="*/ 0 w 593"/>
                <a:gd name="T35" fmla="*/ 0 h 1885"/>
                <a:gd name="T36" fmla="*/ 8 w 593"/>
                <a:gd name="T37" fmla="*/ 0 h 1885"/>
                <a:gd name="T38" fmla="*/ 19 w 593"/>
                <a:gd name="T39" fmla="*/ 0 h 1885"/>
                <a:gd name="T40" fmla="*/ 42 w 593"/>
                <a:gd name="T41" fmla="*/ 4 h 1885"/>
                <a:gd name="T42" fmla="*/ 73 w 593"/>
                <a:gd name="T43" fmla="*/ 19 h 1885"/>
                <a:gd name="T44" fmla="*/ 108 w 593"/>
                <a:gd name="T45" fmla="*/ 39 h 1885"/>
                <a:gd name="T46" fmla="*/ 127 w 593"/>
                <a:gd name="T47" fmla="*/ 58 h 1885"/>
                <a:gd name="T48" fmla="*/ 146 w 593"/>
                <a:gd name="T49" fmla="*/ 77 h 1885"/>
                <a:gd name="T50" fmla="*/ 166 w 593"/>
                <a:gd name="T51" fmla="*/ 100 h 1885"/>
                <a:gd name="T52" fmla="*/ 189 w 593"/>
                <a:gd name="T53" fmla="*/ 127 h 1885"/>
                <a:gd name="T54" fmla="*/ 212 w 593"/>
                <a:gd name="T55" fmla="*/ 162 h 1885"/>
                <a:gd name="T56" fmla="*/ 235 w 593"/>
                <a:gd name="T57" fmla="*/ 200 h 1885"/>
                <a:gd name="T58" fmla="*/ 262 w 593"/>
                <a:gd name="T59" fmla="*/ 243 h 1885"/>
                <a:gd name="T60" fmla="*/ 285 w 593"/>
                <a:gd name="T61" fmla="*/ 293 h 1885"/>
                <a:gd name="T62" fmla="*/ 308 w 593"/>
                <a:gd name="T63" fmla="*/ 346 h 1885"/>
                <a:gd name="T64" fmla="*/ 335 w 593"/>
                <a:gd name="T65" fmla="*/ 412 h 1885"/>
                <a:gd name="T66" fmla="*/ 358 w 593"/>
                <a:gd name="T67" fmla="*/ 481 h 1885"/>
                <a:gd name="T68" fmla="*/ 381 w 593"/>
                <a:gd name="T69" fmla="*/ 558 h 1885"/>
                <a:gd name="T70" fmla="*/ 408 w 593"/>
                <a:gd name="T71" fmla="*/ 643 h 1885"/>
                <a:gd name="T72" fmla="*/ 431 w 593"/>
                <a:gd name="T73" fmla="*/ 735 h 1885"/>
                <a:gd name="T74" fmla="*/ 454 w 593"/>
                <a:gd name="T75" fmla="*/ 835 h 1885"/>
                <a:gd name="T76" fmla="*/ 477 w 593"/>
                <a:gd name="T77" fmla="*/ 947 h 1885"/>
                <a:gd name="T78" fmla="*/ 500 w 593"/>
                <a:gd name="T79" fmla="*/ 1066 h 1885"/>
                <a:gd name="T80" fmla="*/ 520 w 593"/>
                <a:gd name="T81" fmla="*/ 1193 h 1885"/>
                <a:gd name="T82" fmla="*/ 539 w 593"/>
                <a:gd name="T83" fmla="*/ 1331 h 1885"/>
                <a:gd name="T84" fmla="*/ 558 w 593"/>
                <a:gd name="T85" fmla="*/ 1481 h 1885"/>
                <a:gd name="T86" fmla="*/ 577 w 593"/>
                <a:gd name="T87" fmla="*/ 1639 h 1885"/>
                <a:gd name="T88" fmla="*/ 593 w 593"/>
                <a:gd name="T89" fmla="*/ 1812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3" h="1885">
                  <a:moveTo>
                    <a:pt x="593" y="1812"/>
                  </a:moveTo>
                  <a:lnTo>
                    <a:pt x="589" y="1812"/>
                  </a:lnTo>
                  <a:lnTo>
                    <a:pt x="581" y="1820"/>
                  </a:lnTo>
                  <a:lnTo>
                    <a:pt x="570" y="1827"/>
                  </a:lnTo>
                  <a:lnTo>
                    <a:pt x="554" y="1839"/>
                  </a:lnTo>
                  <a:lnTo>
                    <a:pt x="531" y="1851"/>
                  </a:lnTo>
                  <a:lnTo>
                    <a:pt x="508" y="1858"/>
                  </a:lnTo>
                  <a:lnTo>
                    <a:pt x="477" y="1870"/>
                  </a:lnTo>
                  <a:lnTo>
                    <a:pt x="439" y="1877"/>
                  </a:lnTo>
                  <a:lnTo>
                    <a:pt x="400" y="1881"/>
                  </a:lnTo>
                  <a:lnTo>
                    <a:pt x="358" y="1885"/>
                  </a:lnTo>
                  <a:lnTo>
                    <a:pt x="308" y="1881"/>
                  </a:lnTo>
                  <a:lnTo>
                    <a:pt x="254" y="1870"/>
                  </a:lnTo>
                  <a:lnTo>
                    <a:pt x="196" y="1854"/>
                  </a:lnTo>
                  <a:lnTo>
                    <a:pt x="139" y="1831"/>
                  </a:lnTo>
                  <a:lnTo>
                    <a:pt x="73" y="1797"/>
                  </a:lnTo>
                  <a:lnTo>
                    <a:pt x="0" y="1754"/>
                  </a:lnTo>
                  <a:lnTo>
                    <a:pt x="0" y="0"/>
                  </a:lnTo>
                  <a:lnTo>
                    <a:pt x="8" y="0"/>
                  </a:lnTo>
                  <a:lnTo>
                    <a:pt x="19" y="0"/>
                  </a:lnTo>
                  <a:lnTo>
                    <a:pt x="42" y="4"/>
                  </a:lnTo>
                  <a:lnTo>
                    <a:pt x="73" y="19"/>
                  </a:lnTo>
                  <a:lnTo>
                    <a:pt x="108" y="39"/>
                  </a:lnTo>
                  <a:lnTo>
                    <a:pt x="127" y="58"/>
                  </a:lnTo>
                  <a:lnTo>
                    <a:pt x="146" y="77"/>
                  </a:lnTo>
                  <a:lnTo>
                    <a:pt x="166" y="100"/>
                  </a:lnTo>
                  <a:lnTo>
                    <a:pt x="189" y="127"/>
                  </a:lnTo>
                  <a:lnTo>
                    <a:pt x="212" y="162"/>
                  </a:lnTo>
                  <a:lnTo>
                    <a:pt x="235" y="200"/>
                  </a:lnTo>
                  <a:lnTo>
                    <a:pt x="262" y="243"/>
                  </a:lnTo>
                  <a:lnTo>
                    <a:pt x="285" y="293"/>
                  </a:lnTo>
                  <a:lnTo>
                    <a:pt x="308" y="346"/>
                  </a:lnTo>
                  <a:lnTo>
                    <a:pt x="335" y="412"/>
                  </a:lnTo>
                  <a:lnTo>
                    <a:pt x="358" y="481"/>
                  </a:lnTo>
                  <a:lnTo>
                    <a:pt x="381" y="558"/>
                  </a:lnTo>
                  <a:lnTo>
                    <a:pt x="408" y="643"/>
                  </a:lnTo>
                  <a:lnTo>
                    <a:pt x="431" y="735"/>
                  </a:lnTo>
                  <a:lnTo>
                    <a:pt x="454" y="835"/>
                  </a:lnTo>
                  <a:lnTo>
                    <a:pt x="477" y="947"/>
                  </a:lnTo>
                  <a:lnTo>
                    <a:pt x="500" y="1066"/>
                  </a:lnTo>
                  <a:lnTo>
                    <a:pt x="520" y="1193"/>
                  </a:lnTo>
                  <a:lnTo>
                    <a:pt x="539" y="1331"/>
                  </a:lnTo>
                  <a:lnTo>
                    <a:pt x="558" y="1481"/>
                  </a:lnTo>
                  <a:lnTo>
                    <a:pt x="577" y="1639"/>
                  </a:lnTo>
                  <a:lnTo>
                    <a:pt x="593" y="1812"/>
                  </a:lnTo>
                  <a:close/>
                </a:path>
              </a:pathLst>
            </a:custGeom>
            <a:solidFill>
              <a:srgbClr val="B7231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p:cNvSpPr>
            <p:nvPr/>
          </p:nvSpPr>
          <p:spPr bwMode="auto">
            <a:xfrm>
              <a:off x="859318" y="3160701"/>
              <a:ext cx="587375" cy="2992438"/>
            </a:xfrm>
            <a:custGeom>
              <a:avLst/>
              <a:gdLst>
                <a:gd name="T0" fmla="*/ 0 w 370"/>
                <a:gd name="T1" fmla="*/ 0 h 1885"/>
                <a:gd name="T2" fmla="*/ 8 w 370"/>
                <a:gd name="T3" fmla="*/ 4 h 1885"/>
                <a:gd name="T4" fmla="*/ 19 w 370"/>
                <a:gd name="T5" fmla="*/ 19 h 1885"/>
                <a:gd name="T6" fmla="*/ 39 w 370"/>
                <a:gd name="T7" fmla="*/ 50 h 1885"/>
                <a:gd name="T8" fmla="*/ 62 w 370"/>
                <a:gd name="T9" fmla="*/ 89 h 1885"/>
                <a:gd name="T10" fmla="*/ 89 w 370"/>
                <a:gd name="T11" fmla="*/ 143 h 1885"/>
                <a:gd name="T12" fmla="*/ 119 w 370"/>
                <a:gd name="T13" fmla="*/ 212 h 1885"/>
                <a:gd name="T14" fmla="*/ 139 w 370"/>
                <a:gd name="T15" fmla="*/ 254 h 1885"/>
                <a:gd name="T16" fmla="*/ 154 w 370"/>
                <a:gd name="T17" fmla="*/ 296 h 1885"/>
                <a:gd name="T18" fmla="*/ 173 w 370"/>
                <a:gd name="T19" fmla="*/ 346 h 1885"/>
                <a:gd name="T20" fmla="*/ 189 w 370"/>
                <a:gd name="T21" fmla="*/ 396 h 1885"/>
                <a:gd name="T22" fmla="*/ 208 w 370"/>
                <a:gd name="T23" fmla="*/ 454 h 1885"/>
                <a:gd name="T24" fmla="*/ 223 w 370"/>
                <a:gd name="T25" fmla="*/ 516 h 1885"/>
                <a:gd name="T26" fmla="*/ 243 w 370"/>
                <a:gd name="T27" fmla="*/ 581 h 1885"/>
                <a:gd name="T28" fmla="*/ 258 w 370"/>
                <a:gd name="T29" fmla="*/ 650 h 1885"/>
                <a:gd name="T30" fmla="*/ 273 w 370"/>
                <a:gd name="T31" fmla="*/ 723 h 1885"/>
                <a:gd name="T32" fmla="*/ 289 w 370"/>
                <a:gd name="T33" fmla="*/ 804 h 1885"/>
                <a:gd name="T34" fmla="*/ 304 w 370"/>
                <a:gd name="T35" fmla="*/ 889 h 1885"/>
                <a:gd name="T36" fmla="*/ 316 w 370"/>
                <a:gd name="T37" fmla="*/ 977 h 1885"/>
                <a:gd name="T38" fmla="*/ 327 w 370"/>
                <a:gd name="T39" fmla="*/ 1073 h 1885"/>
                <a:gd name="T40" fmla="*/ 339 w 370"/>
                <a:gd name="T41" fmla="*/ 1170 h 1885"/>
                <a:gd name="T42" fmla="*/ 350 w 370"/>
                <a:gd name="T43" fmla="*/ 1277 h 1885"/>
                <a:gd name="T44" fmla="*/ 358 w 370"/>
                <a:gd name="T45" fmla="*/ 1385 h 1885"/>
                <a:gd name="T46" fmla="*/ 362 w 370"/>
                <a:gd name="T47" fmla="*/ 1500 h 1885"/>
                <a:gd name="T48" fmla="*/ 370 w 370"/>
                <a:gd name="T49" fmla="*/ 1624 h 1885"/>
                <a:gd name="T50" fmla="*/ 370 w 370"/>
                <a:gd name="T51" fmla="*/ 1751 h 1885"/>
                <a:gd name="T52" fmla="*/ 370 w 370"/>
                <a:gd name="T53" fmla="*/ 1885 h 1885"/>
                <a:gd name="T54" fmla="*/ 308 w 370"/>
                <a:gd name="T55" fmla="*/ 1881 h 1885"/>
                <a:gd name="T56" fmla="*/ 235 w 370"/>
                <a:gd name="T57" fmla="*/ 1866 h 1885"/>
                <a:gd name="T58" fmla="*/ 158 w 370"/>
                <a:gd name="T59" fmla="*/ 1839 h 1885"/>
                <a:gd name="T60" fmla="*/ 116 w 370"/>
                <a:gd name="T61" fmla="*/ 1820 h 1885"/>
                <a:gd name="T62" fmla="*/ 73 w 370"/>
                <a:gd name="T63" fmla="*/ 1797 h 1885"/>
                <a:gd name="T64" fmla="*/ 77 w 370"/>
                <a:gd name="T65" fmla="*/ 1747 h 1885"/>
                <a:gd name="T66" fmla="*/ 81 w 370"/>
                <a:gd name="T67" fmla="*/ 1689 h 1885"/>
                <a:gd name="T68" fmla="*/ 81 w 370"/>
                <a:gd name="T69" fmla="*/ 1624 h 1885"/>
                <a:gd name="T70" fmla="*/ 85 w 370"/>
                <a:gd name="T71" fmla="*/ 1550 h 1885"/>
                <a:gd name="T72" fmla="*/ 85 w 370"/>
                <a:gd name="T73" fmla="*/ 1470 h 1885"/>
                <a:gd name="T74" fmla="*/ 85 w 370"/>
                <a:gd name="T75" fmla="*/ 1381 h 1885"/>
                <a:gd name="T76" fmla="*/ 85 w 370"/>
                <a:gd name="T77" fmla="*/ 1281 h 1885"/>
                <a:gd name="T78" fmla="*/ 85 w 370"/>
                <a:gd name="T79" fmla="*/ 1177 h 1885"/>
                <a:gd name="T80" fmla="*/ 81 w 370"/>
                <a:gd name="T81" fmla="*/ 1062 h 1885"/>
                <a:gd name="T82" fmla="*/ 73 w 370"/>
                <a:gd name="T83" fmla="*/ 939 h 1885"/>
                <a:gd name="T84" fmla="*/ 69 w 370"/>
                <a:gd name="T85" fmla="*/ 804 h 1885"/>
                <a:gd name="T86" fmla="*/ 58 w 370"/>
                <a:gd name="T87" fmla="*/ 662 h 1885"/>
                <a:gd name="T88" fmla="*/ 50 w 370"/>
                <a:gd name="T89" fmla="*/ 512 h 1885"/>
                <a:gd name="T90" fmla="*/ 35 w 370"/>
                <a:gd name="T91" fmla="*/ 350 h 1885"/>
                <a:gd name="T92" fmla="*/ 19 w 370"/>
                <a:gd name="T93" fmla="*/ 181 h 1885"/>
                <a:gd name="T94" fmla="*/ 0 w 370"/>
                <a:gd name="T95" fmla="*/ 0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0" h="1885">
                  <a:moveTo>
                    <a:pt x="0" y="0"/>
                  </a:moveTo>
                  <a:lnTo>
                    <a:pt x="8" y="4"/>
                  </a:lnTo>
                  <a:lnTo>
                    <a:pt x="19" y="19"/>
                  </a:lnTo>
                  <a:lnTo>
                    <a:pt x="39" y="50"/>
                  </a:lnTo>
                  <a:lnTo>
                    <a:pt x="62" y="89"/>
                  </a:lnTo>
                  <a:lnTo>
                    <a:pt x="89" y="143"/>
                  </a:lnTo>
                  <a:lnTo>
                    <a:pt x="119" y="212"/>
                  </a:lnTo>
                  <a:lnTo>
                    <a:pt x="139" y="254"/>
                  </a:lnTo>
                  <a:lnTo>
                    <a:pt x="154" y="296"/>
                  </a:lnTo>
                  <a:lnTo>
                    <a:pt x="173" y="346"/>
                  </a:lnTo>
                  <a:lnTo>
                    <a:pt x="189" y="396"/>
                  </a:lnTo>
                  <a:lnTo>
                    <a:pt x="208" y="454"/>
                  </a:lnTo>
                  <a:lnTo>
                    <a:pt x="223" y="516"/>
                  </a:lnTo>
                  <a:lnTo>
                    <a:pt x="243" y="581"/>
                  </a:lnTo>
                  <a:lnTo>
                    <a:pt x="258" y="650"/>
                  </a:lnTo>
                  <a:lnTo>
                    <a:pt x="273" y="723"/>
                  </a:lnTo>
                  <a:lnTo>
                    <a:pt x="289" y="804"/>
                  </a:lnTo>
                  <a:lnTo>
                    <a:pt x="304" y="889"/>
                  </a:lnTo>
                  <a:lnTo>
                    <a:pt x="316" y="977"/>
                  </a:lnTo>
                  <a:lnTo>
                    <a:pt x="327" y="1073"/>
                  </a:lnTo>
                  <a:lnTo>
                    <a:pt x="339" y="1170"/>
                  </a:lnTo>
                  <a:lnTo>
                    <a:pt x="350" y="1277"/>
                  </a:lnTo>
                  <a:lnTo>
                    <a:pt x="358" y="1385"/>
                  </a:lnTo>
                  <a:lnTo>
                    <a:pt x="362" y="1500"/>
                  </a:lnTo>
                  <a:lnTo>
                    <a:pt x="370" y="1624"/>
                  </a:lnTo>
                  <a:lnTo>
                    <a:pt x="370" y="1751"/>
                  </a:lnTo>
                  <a:lnTo>
                    <a:pt x="370" y="1885"/>
                  </a:lnTo>
                  <a:lnTo>
                    <a:pt x="308" y="1881"/>
                  </a:lnTo>
                  <a:lnTo>
                    <a:pt x="235" y="1866"/>
                  </a:lnTo>
                  <a:lnTo>
                    <a:pt x="158" y="1839"/>
                  </a:lnTo>
                  <a:lnTo>
                    <a:pt x="116" y="1820"/>
                  </a:lnTo>
                  <a:lnTo>
                    <a:pt x="73" y="1797"/>
                  </a:lnTo>
                  <a:lnTo>
                    <a:pt x="77" y="1747"/>
                  </a:lnTo>
                  <a:lnTo>
                    <a:pt x="81" y="1689"/>
                  </a:lnTo>
                  <a:lnTo>
                    <a:pt x="81" y="1624"/>
                  </a:lnTo>
                  <a:lnTo>
                    <a:pt x="85" y="1550"/>
                  </a:lnTo>
                  <a:lnTo>
                    <a:pt x="85" y="1470"/>
                  </a:lnTo>
                  <a:lnTo>
                    <a:pt x="85" y="1381"/>
                  </a:lnTo>
                  <a:lnTo>
                    <a:pt x="85" y="1281"/>
                  </a:lnTo>
                  <a:lnTo>
                    <a:pt x="85" y="1177"/>
                  </a:lnTo>
                  <a:lnTo>
                    <a:pt x="81" y="1062"/>
                  </a:lnTo>
                  <a:lnTo>
                    <a:pt x="73" y="939"/>
                  </a:lnTo>
                  <a:lnTo>
                    <a:pt x="69" y="804"/>
                  </a:lnTo>
                  <a:lnTo>
                    <a:pt x="58" y="662"/>
                  </a:lnTo>
                  <a:lnTo>
                    <a:pt x="50" y="512"/>
                  </a:lnTo>
                  <a:lnTo>
                    <a:pt x="35" y="350"/>
                  </a:lnTo>
                  <a:lnTo>
                    <a:pt x="19" y="181"/>
                  </a:lnTo>
                  <a:lnTo>
                    <a:pt x="0" y="0"/>
                  </a:lnTo>
                  <a:close/>
                </a:path>
              </a:pathLst>
            </a:custGeom>
            <a:solidFill>
              <a:srgbClr val="9F22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auto">
            <a:xfrm>
              <a:off x="859318" y="3160701"/>
              <a:ext cx="469900" cy="2979738"/>
            </a:xfrm>
            <a:custGeom>
              <a:avLst/>
              <a:gdLst>
                <a:gd name="T0" fmla="*/ 296 w 296"/>
                <a:gd name="T1" fmla="*/ 1877 h 1877"/>
                <a:gd name="T2" fmla="*/ 231 w 296"/>
                <a:gd name="T3" fmla="*/ 1866 h 1877"/>
                <a:gd name="T4" fmla="*/ 162 w 296"/>
                <a:gd name="T5" fmla="*/ 1839 h 1877"/>
                <a:gd name="T6" fmla="*/ 158 w 296"/>
                <a:gd name="T7" fmla="*/ 1797 h 1877"/>
                <a:gd name="T8" fmla="*/ 158 w 296"/>
                <a:gd name="T9" fmla="*/ 1751 h 1877"/>
                <a:gd name="T10" fmla="*/ 154 w 296"/>
                <a:gd name="T11" fmla="*/ 1647 h 1877"/>
                <a:gd name="T12" fmla="*/ 150 w 296"/>
                <a:gd name="T13" fmla="*/ 1531 h 1877"/>
                <a:gd name="T14" fmla="*/ 146 w 296"/>
                <a:gd name="T15" fmla="*/ 1404 h 1877"/>
                <a:gd name="T16" fmla="*/ 139 w 296"/>
                <a:gd name="T17" fmla="*/ 1270 h 1877"/>
                <a:gd name="T18" fmla="*/ 135 w 296"/>
                <a:gd name="T19" fmla="*/ 1131 h 1877"/>
                <a:gd name="T20" fmla="*/ 116 w 296"/>
                <a:gd name="T21" fmla="*/ 846 h 1877"/>
                <a:gd name="T22" fmla="*/ 108 w 296"/>
                <a:gd name="T23" fmla="*/ 708 h 1877"/>
                <a:gd name="T24" fmla="*/ 96 w 296"/>
                <a:gd name="T25" fmla="*/ 573 h 1877"/>
                <a:gd name="T26" fmla="*/ 85 w 296"/>
                <a:gd name="T27" fmla="*/ 443 h 1877"/>
                <a:gd name="T28" fmla="*/ 69 w 296"/>
                <a:gd name="T29" fmla="*/ 327 h 1877"/>
                <a:gd name="T30" fmla="*/ 54 w 296"/>
                <a:gd name="T31" fmla="*/ 219 h 1877"/>
                <a:gd name="T32" fmla="*/ 46 w 296"/>
                <a:gd name="T33" fmla="*/ 173 h 1877"/>
                <a:gd name="T34" fmla="*/ 39 w 296"/>
                <a:gd name="T35" fmla="*/ 127 h 1877"/>
                <a:gd name="T36" fmla="*/ 31 w 296"/>
                <a:gd name="T37" fmla="*/ 89 h 1877"/>
                <a:gd name="T38" fmla="*/ 23 w 296"/>
                <a:gd name="T39" fmla="*/ 54 h 1877"/>
                <a:gd name="T40" fmla="*/ 12 w 296"/>
                <a:gd name="T41" fmla="*/ 23 h 1877"/>
                <a:gd name="T42" fmla="*/ 0 w 296"/>
                <a:gd name="T43" fmla="*/ 0 h 1877"/>
                <a:gd name="T44" fmla="*/ 4 w 296"/>
                <a:gd name="T45" fmla="*/ 4 h 1877"/>
                <a:gd name="T46" fmla="*/ 16 w 296"/>
                <a:gd name="T47" fmla="*/ 16 h 1877"/>
                <a:gd name="T48" fmla="*/ 27 w 296"/>
                <a:gd name="T49" fmla="*/ 35 h 1877"/>
                <a:gd name="T50" fmla="*/ 46 w 296"/>
                <a:gd name="T51" fmla="*/ 66 h 1877"/>
                <a:gd name="T52" fmla="*/ 69 w 296"/>
                <a:gd name="T53" fmla="*/ 112 h 1877"/>
                <a:gd name="T54" fmla="*/ 81 w 296"/>
                <a:gd name="T55" fmla="*/ 139 h 1877"/>
                <a:gd name="T56" fmla="*/ 93 w 296"/>
                <a:gd name="T57" fmla="*/ 169 h 1877"/>
                <a:gd name="T58" fmla="*/ 104 w 296"/>
                <a:gd name="T59" fmla="*/ 204 h 1877"/>
                <a:gd name="T60" fmla="*/ 119 w 296"/>
                <a:gd name="T61" fmla="*/ 243 h 1877"/>
                <a:gd name="T62" fmla="*/ 131 w 296"/>
                <a:gd name="T63" fmla="*/ 289 h 1877"/>
                <a:gd name="T64" fmla="*/ 146 w 296"/>
                <a:gd name="T65" fmla="*/ 335 h 1877"/>
                <a:gd name="T66" fmla="*/ 158 w 296"/>
                <a:gd name="T67" fmla="*/ 389 h 1877"/>
                <a:gd name="T68" fmla="*/ 173 w 296"/>
                <a:gd name="T69" fmla="*/ 446 h 1877"/>
                <a:gd name="T70" fmla="*/ 185 w 296"/>
                <a:gd name="T71" fmla="*/ 508 h 1877"/>
                <a:gd name="T72" fmla="*/ 200 w 296"/>
                <a:gd name="T73" fmla="*/ 577 h 1877"/>
                <a:gd name="T74" fmla="*/ 212 w 296"/>
                <a:gd name="T75" fmla="*/ 650 h 1877"/>
                <a:gd name="T76" fmla="*/ 223 w 296"/>
                <a:gd name="T77" fmla="*/ 731 h 1877"/>
                <a:gd name="T78" fmla="*/ 235 w 296"/>
                <a:gd name="T79" fmla="*/ 816 h 1877"/>
                <a:gd name="T80" fmla="*/ 246 w 296"/>
                <a:gd name="T81" fmla="*/ 904 h 1877"/>
                <a:gd name="T82" fmla="*/ 258 w 296"/>
                <a:gd name="T83" fmla="*/ 1004 h 1877"/>
                <a:gd name="T84" fmla="*/ 266 w 296"/>
                <a:gd name="T85" fmla="*/ 1108 h 1877"/>
                <a:gd name="T86" fmla="*/ 273 w 296"/>
                <a:gd name="T87" fmla="*/ 1220 h 1877"/>
                <a:gd name="T88" fmla="*/ 281 w 296"/>
                <a:gd name="T89" fmla="*/ 1335 h 1877"/>
                <a:gd name="T90" fmla="*/ 289 w 296"/>
                <a:gd name="T91" fmla="*/ 1462 h 1877"/>
                <a:gd name="T92" fmla="*/ 293 w 296"/>
                <a:gd name="T93" fmla="*/ 1593 h 1877"/>
                <a:gd name="T94" fmla="*/ 296 w 296"/>
                <a:gd name="T95" fmla="*/ 1731 h 1877"/>
                <a:gd name="T96" fmla="*/ 296 w 296"/>
                <a:gd name="T97" fmla="*/ 1877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6" h="1877">
                  <a:moveTo>
                    <a:pt x="296" y="1877"/>
                  </a:moveTo>
                  <a:lnTo>
                    <a:pt x="231" y="1866"/>
                  </a:lnTo>
                  <a:lnTo>
                    <a:pt x="162" y="1839"/>
                  </a:lnTo>
                  <a:lnTo>
                    <a:pt x="158" y="1797"/>
                  </a:lnTo>
                  <a:lnTo>
                    <a:pt x="158" y="1751"/>
                  </a:lnTo>
                  <a:lnTo>
                    <a:pt x="154" y="1647"/>
                  </a:lnTo>
                  <a:lnTo>
                    <a:pt x="150" y="1531"/>
                  </a:lnTo>
                  <a:lnTo>
                    <a:pt x="146" y="1404"/>
                  </a:lnTo>
                  <a:lnTo>
                    <a:pt x="139" y="1270"/>
                  </a:lnTo>
                  <a:lnTo>
                    <a:pt x="135" y="1131"/>
                  </a:lnTo>
                  <a:lnTo>
                    <a:pt x="116" y="846"/>
                  </a:lnTo>
                  <a:lnTo>
                    <a:pt x="108" y="708"/>
                  </a:lnTo>
                  <a:lnTo>
                    <a:pt x="96" y="573"/>
                  </a:lnTo>
                  <a:lnTo>
                    <a:pt x="85" y="443"/>
                  </a:lnTo>
                  <a:lnTo>
                    <a:pt x="69" y="327"/>
                  </a:lnTo>
                  <a:lnTo>
                    <a:pt x="54" y="219"/>
                  </a:lnTo>
                  <a:lnTo>
                    <a:pt x="46" y="173"/>
                  </a:lnTo>
                  <a:lnTo>
                    <a:pt x="39" y="127"/>
                  </a:lnTo>
                  <a:lnTo>
                    <a:pt x="31" y="89"/>
                  </a:lnTo>
                  <a:lnTo>
                    <a:pt x="23" y="54"/>
                  </a:lnTo>
                  <a:lnTo>
                    <a:pt x="12" y="23"/>
                  </a:lnTo>
                  <a:lnTo>
                    <a:pt x="0" y="0"/>
                  </a:lnTo>
                  <a:lnTo>
                    <a:pt x="4" y="4"/>
                  </a:lnTo>
                  <a:lnTo>
                    <a:pt x="16" y="16"/>
                  </a:lnTo>
                  <a:lnTo>
                    <a:pt x="27" y="35"/>
                  </a:lnTo>
                  <a:lnTo>
                    <a:pt x="46" y="66"/>
                  </a:lnTo>
                  <a:lnTo>
                    <a:pt x="69" y="112"/>
                  </a:lnTo>
                  <a:lnTo>
                    <a:pt x="81" y="139"/>
                  </a:lnTo>
                  <a:lnTo>
                    <a:pt x="93" y="169"/>
                  </a:lnTo>
                  <a:lnTo>
                    <a:pt x="104" y="204"/>
                  </a:lnTo>
                  <a:lnTo>
                    <a:pt x="119" y="243"/>
                  </a:lnTo>
                  <a:lnTo>
                    <a:pt x="131" y="289"/>
                  </a:lnTo>
                  <a:lnTo>
                    <a:pt x="146" y="335"/>
                  </a:lnTo>
                  <a:lnTo>
                    <a:pt x="158" y="389"/>
                  </a:lnTo>
                  <a:lnTo>
                    <a:pt x="173" y="446"/>
                  </a:lnTo>
                  <a:lnTo>
                    <a:pt x="185" y="508"/>
                  </a:lnTo>
                  <a:lnTo>
                    <a:pt x="200" y="577"/>
                  </a:lnTo>
                  <a:lnTo>
                    <a:pt x="212" y="650"/>
                  </a:lnTo>
                  <a:lnTo>
                    <a:pt x="223" y="731"/>
                  </a:lnTo>
                  <a:lnTo>
                    <a:pt x="235" y="816"/>
                  </a:lnTo>
                  <a:lnTo>
                    <a:pt x="246" y="904"/>
                  </a:lnTo>
                  <a:lnTo>
                    <a:pt x="258" y="1004"/>
                  </a:lnTo>
                  <a:lnTo>
                    <a:pt x="266" y="1108"/>
                  </a:lnTo>
                  <a:lnTo>
                    <a:pt x="273" y="1220"/>
                  </a:lnTo>
                  <a:lnTo>
                    <a:pt x="281" y="1335"/>
                  </a:lnTo>
                  <a:lnTo>
                    <a:pt x="289" y="1462"/>
                  </a:lnTo>
                  <a:lnTo>
                    <a:pt x="293" y="1593"/>
                  </a:lnTo>
                  <a:lnTo>
                    <a:pt x="296" y="1731"/>
                  </a:lnTo>
                  <a:lnTo>
                    <a:pt x="296" y="1877"/>
                  </a:lnTo>
                  <a:close/>
                </a:path>
              </a:pathLst>
            </a:custGeom>
            <a:solidFill>
              <a:srgbClr val="841F1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auto">
            <a:xfrm>
              <a:off x="889481" y="3100376"/>
              <a:ext cx="831850" cy="817563"/>
            </a:xfrm>
            <a:custGeom>
              <a:avLst/>
              <a:gdLst>
                <a:gd name="T0" fmla="*/ 127 w 524"/>
                <a:gd name="T1" fmla="*/ 0 h 515"/>
                <a:gd name="T2" fmla="*/ 524 w 524"/>
                <a:gd name="T3" fmla="*/ 284 h 515"/>
                <a:gd name="T4" fmla="*/ 412 w 524"/>
                <a:gd name="T5" fmla="*/ 515 h 515"/>
                <a:gd name="T6" fmla="*/ 0 w 524"/>
                <a:gd name="T7" fmla="*/ 0 h 515"/>
                <a:gd name="T8" fmla="*/ 127 w 524"/>
                <a:gd name="T9" fmla="*/ 0 h 515"/>
              </a:gdLst>
              <a:ahLst/>
              <a:cxnLst>
                <a:cxn ang="0">
                  <a:pos x="T0" y="T1"/>
                </a:cxn>
                <a:cxn ang="0">
                  <a:pos x="T2" y="T3"/>
                </a:cxn>
                <a:cxn ang="0">
                  <a:pos x="T4" y="T5"/>
                </a:cxn>
                <a:cxn ang="0">
                  <a:pos x="T6" y="T7"/>
                </a:cxn>
                <a:cxn ang="0">
                  <a:pos x="T8" y="T9"/>
                </a:cxn>
              </a:cxnLst>
              <a:rect l="0" t="0" r="r" b="b"/>
              <a:pathLst>
                <a:path w="524" h="515">
                  <a:moveTo>
                    <a:pt x="127" y="0"/>
                  </a:moveTo>
                  <a:lnTo>
                    <a:pt x="524" y="284"/>
                  </a:lnTo>
                  <a:lnTo>
                    <a:pt x="412" y="515"/>
                  </a:lnTo>
                  <a:lnTo>
                    <a:pt x="0" y="0"/>
                  </a:lnTo>
                  <a:lnTo>
                    <a:pt x="127" y="0"/>
                  </a:lnTo>
                  <a:close/>
                </a:path>
              </a:pathLst>
            </a:custGeom>
            <a:solidFill>
              <a:srgbClr val="F6881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auto">
            <a:xfrm>
              <a:off x="889481" y="3100376"/>
              <a:ext cx="831850" cy="817563"/>
            </a:xfrm>
            <a:custGeom>
              <a:avLst/>
              <a:gdLst>
                <a:gd name="T0" fmla="*/ 401 w 524"/>
                <a:gd name="T1" fmla="*/ 419 h 515"/>
                <a:gd name="T2" fmla="*/ 481 w 524"/>
                <a:gd name="T3" fmla="*/ 254 h 515"/>
                <a:gd name="T4" fmla="*/ 524 w 524"/>
                <a:gd name="T5" fmla="*/ 284 h 515"/>
                <a:gd name="T6" fmla="*/ 412 w 524"/>
                <a:gd name="T7" fmla="*/ 515 h 515"/>
                <a:gd name="T8" fmla="*/ 0 w 524"/>
                <a:gd name="T9" fmla="*/ 0 h 515"/>
                <a:gd name="T10" fmla="*/ 70 w 524"/>
                <a:gd name="T11" fmla="*/ 0 h 515"/>
                <a:gd name="T12" fmla="*/ 401 w 524"/>
                <a:gd name="T13" fmla="*/ 419 h 515"/>
              </a:gdLst>
              <a:ahLst/>
              <a:cxnLst>
                <a:cxn ang="0">
                  <a:pos x="T0" y="T1"/>
                </a:cxn>
                <a:cxn ang="0">
                  <a:pos x="T2" y="T3"/>
                </a:cxn>
                <a:cxn ang="0">
                  <a:pos x="T4" y="T5"/>
                </a:cxn>
                <a:cxn ang="0">
                  <a:pos x="T6" y="T7"/>
                </a:cxn>
                <a:cxn ang="0">
                  <a:pos x="T8" y="T9"/>
                </a:cxn>
                <a:cxn ang="0">
                  <a:pos x="T10" y="T11"/>
                </a:cxn>
                <a:cxn ang="0">
                  <a:pos x="T12" y="T13"/>
                </a:cxn>
              </a:cxnLst>
              <a:rect l="0" t="0" r="r" b="b"/>
              <a:pathLst>
                <a:path w="524" h="515">
                  <a:moveTo>
                    <a:pt x="401" y="419"/>
                  </a:moveTo>
                  <a:lnTo>
                    <a:pt x="481" y="254"/>
                  </a:lnTo>
                  <a:lnTo>
                    <a:pt x="524" y="284"/>
                  </a:lnTo>
                  <a:lnTo>
                    <a:pt x="412" y="515"/>
                  </a:lnTo>
                  <a:lnTo>
                    <a:pt x="0" y="0"/>
                  </a:lnTo>
                  <a:lnTo>
                    <a:pt x="70" y="0"/>
                  </a:lnTo>
                  <a:lnTo>
                    <a:pt x="401" y="419"/>
                  </a:lnTo>
                  <a:close/>
                </a:path>
              </a:pathLst>
            </a:custGeom>
            <a:solidFill>
              <a:srgbClr val="F475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49"/>
            <p:cNvSpPr>
              <a:spLocks noChangeArrowheads="1"/>
            </p:cNvSpPr>
            <p:nvPr/>
          </p:nvSpPr>
          <p:spPr bwMode="auto">
            <a:xfrm>
              <a:off x="859318" y="3100376"/>
              <a:ext cx="519113" cy="249238"/>
            </a:xfrm>
            <a:prstGeom prst="rect">
              <a:avLst/>
            </a:prstGeom>
            <a:solidFill>
              <a:srgbClr val="F6881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0"/>
            <p:cNvSpPr>
              <a:spLocks/>
            </p:cNvSpPr>
            <p:nvPr/>
          </p:nvSpPr>
          <p:spPr bwMode="auto">
            <a:xfrm>
              <a:off x="859318" y="3100376"/>
              <a:ext cx="519113" cy="249238"/>
            </a:xfrm>
            <a:custGeom>
              <a:avLst/>
              <a:gdLst>
                <a:gd name="T0" fmla="*/ 300 w 327"/>
                <a:gd name="T1" fmla="*/ 115 h 157"/>
                <a:gd name="T2" fmla="*/ 300 w 327"/>
                <a:gd name="T3" fmla="*/ 0 h 157"/>
                <a:gd name="T4" fmla="*/ 327 w 327"/>
                <a:gd name="T5" fmla="*/ 0 h 157"/>
                <a:gd name="T6" fmla="*/ 327 w 327"/>
                <a:gd name="T7" fmla="*/ 157 h 157"/>
                <a:gd name="T8" fmla="*/ 0 w 327"/>
                <a:gd name="T9" fmla="*/ 157 h 157"/>
                <a:gd name="T10" fmla="*/ 0 w 327"/>
                <a:gd name="T11" fmla="*/ 115 h 157"/>
                <a:gd name="T12" fmla="*/ 300 w 327"/>
                <a:gd name="T13" fmla="*/ 115 h 157"/>
              </a:gdLst>
              <a:ahLst/>
              <a:cxnLst>
                <a:cxn ang="0">
                  <a:pos x="T0" y="T1"/>
                </a:cxn>
                <a:cxn ang="0">
                  <a:pos x="T2" y="T3"/>
                </a:cxn>
                <a:cxn ang="0">
                  <a:pos x="T4" y="T5"/>
                </a:cxn>
                <a:cxn ang="0">
                  <a:pos x="T6" y="T7"/>
                </a:cxn>
                <a:cxn ang="0">
                  <a:pos x="T8" y="T9"/>
                </a:cxn>
                <a:cxn ang="0">
                  <a:pos x="T10" y="T11"/>
                </a:cxn>
                <a:cxn ang="0">
                  <a:pos x="T12" y="T13"/>
                </a:cxn>
              </a:cxnLst>
              <a:rect l="0" t="0" r="r" b="b"/>
              <a:pathLst>
                <a:path w="327" h="157">
                  <a:moveTo>
                    <a:pt x="300" y="115"/>
                  </a:moveTo>
                  <a:lnTo>
                    <a:pt x="300" y="0"/>
                  </a:lnTo>
                  <a:lnTo>
                    <a:pt x="327" y="0"/>
                  </a:lnTo>
                  <a:lnTo>
                    <a:pt x="327" y="157"/>
                  </a:lnTo>
                  <a:lnTo>
                    <a:pt x="0" y="157"/>
                  </a:lnTo>
                  <a:lnTo>
                    <a:pt x="0" y="115"/>
                  </a:lnTo>
                  <a:lnTo>
                    <a:pt x="300" y="115"/>
                  </a:lnTo>
                  <a:close/>
                </a:path>
              </a:pathLst>
            </a:custGeom>
            <a:solidFill>
              <a:srgbClr val="F4750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6" name="Freeform 7"/>
          <p:cNvSpPr>
            <a:spLocks/>
          </p:cNvSpPr>
          <p:nvPr userDrawn="1"/>
        </p:nvSpPr>
        <p:spPr bwMode="auto">
          <a:xfrm>
            <a:off x="2023865" y="4111343"/>
            <a:ext cx="1301487" cy="644089"/>
          </a:xfrm>
          <a:custGeom>
            <a:avLst/>
            <a:gdLst>
              <a:gd name="T0" fmla="*/ 489 w 489"/>
              <a:gd name="T1" fmla="*/ 242 h 242"/>
              <a:gd name="T2" fmla="*/ 489 w 489"/>
              <a:gd name="T3" fmla="*/ 100 h 242"/>
              <a:gd name="T4" fmla="*/ 489 w 489"/>
              <a:gd name="T5" fmla="*/ 81 h 242"/>
              <a:gd name="T6" fmla="*/ 481 w 489"/>
              <a:gd name="T7" fmla="*/ 61 h 242"/>
              <a:gd name="T8" fmla="*/ 462 w 489"/>
              <a:gd name="T9" fmla="*/ 31 h 242"/>
              <a:gd name="T10" fmla="*/ 435 w 489"/>
              <a:gd name="T11" fmla="*/ 8 h 242"/>
              <a:gd name="T12" fmla="*/ 416 w 489"/>
              <a:gd name="T13" fmla="*/ 4 h 242"/>
              <a:gd name="T14" fmla="*/ 396 w 489"/>
              <a:gd name="T15" fmla="*/ 0 h 242"/>
              <a:gd name="T16" fmla="*/ 92 w 489"/>
              <a:gd name="T17" fmla="*/ 0 h 242"/>
              <a:gd name="T18" fmla="*/ 73 w 489"/>
              <a:gd name="T19" fmla="*/ 4 h 242"/>
              <a:gd name="T20" fmla="*/ 54 w 489"/>
              <a:gd name="T21" fmla="*/ 8 h 242"/>
              <a:gd name="T22" fmla="*/ 27 w 489"/>
              <a:gd name="T23" fmla="*/ 31 h 242"/>
              <a:gd name="T24" fmla="*/ 8 w 489"/>
              <a:gd name="T25" fmla="*/ 61 h 242"/>
              <a:gd name="T26" fmla="*/ 0 w 489"/>
              <a:gd name="T27" fmla="*/ 81 h 242"/>
              <a:gd name="T28" fmla="*/ 0 w 489"/>
              <a:gd name="T29" fmla="*/ 100 h 242"/>
              <a:gd name="T30" fmla="*/ 0 w 489"/>
              <a:gd name="T31" fmla="*/ 242 h 242"/>
              <a:gd name="T32" fmla="*/ 489 w 489"/>
              <a:gd name="T3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2">
                <a:moveTo>
                  <a:pt x="489" y="242"/>
                </a:moveTo>
                <a:lnTo>
                  <a:pt x="489" y="100"/>
                </a:lnTo>
                <a:lnTo>
                  <a:pt x="489" y="81"/>
                </a:lnTo>
                <a:lnTo>
                  <a:pt x="481" y="61"/>
                </a:lnTo>
                <a:lnTo>
                  <a:pt x="462" y="31"/>
                </a:lnTo>
                <a:lnTo>
                  <a:pt x="435" y="8"/>
                </a:lnTo>
                <a:lnTo>
                  <a:pt x="416" y="4"/>
                </a:lnTo>
                <a:lnTo>
                  <a:pt x="396" y="0"/>
                </a:lnTo>
                <a:lnTo>
                  <a:pt x="92" y="0"/>
                </a:lnTo>
                <a:lnTo>
                  <a:pt x="73" y="4"/>
                </a:lnTo>
                <a:lnTo>
                  <a:pt x="54" y="8"/>
                </a:lnTo>
                <a:lnTo>
                  <a:pt x="27" y="31"/>
                </a:lnTo>
                <a:lnTo>
                  <a:pt x="8" y="61"/>
                </a:lnTo>
                <a:lnTo>
                  <a:pt x="0" y="81"/>
                </a:lnTo>
                <a:lnTo>
                  <a:pt x="0" y="100"/>
                </a:lnTo>
                <a:lnTo>
                  <a:pt x="0" y="242"/>
                </a:lnTo>
                <a:lnTo>
                  <a:pt x="489" y="242"/>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8"/>
          <p:cNvSpPr>
            <a:spLocks/>
          </p:cNvSpPr>
          <p:nvPr userDrawn="1"/>
        </p:nvSpPr>
        <p:spPr bwMode="auto">
          <a:xfrm>
            <a:off x="2023865" y="4183203"/>
            <a:ext cx="1301487" cy="1093888"/>
          </a:xfrm>
          <a:custGeom>
            <a:avLst/>
            <a:gdLst>
              <a:gd name="T0" fmla="*/ 489 w 489"/>
              <a:gd name="T1" fmla="*/ 411 h 411"/>
              <a:gd name="T2" fmla="*/ 489 w 489"/>
              <a:gd name="T3" fmla="*/ 92 h 411"/>
              <a:gd name="T4" fmla="*/ 489 w 489"/>
              <a:gd name="T5" fmla="*/ 73 h 411"/>
              <a:gd name="T6" fmla="*/ 481 w 489"/>
              <a:gd name="T7" fmla="*/ 58 h 411"/>
              <a:gd name="T8" fmla="*/ 462 w 489"/>
              <a:gd name="T9" fmla="*/ 27 h 411"/>
              <a:gd name="T10" fmla="*/ 435 w 489"/>
              <a:gd name="T11" fmla="*/ 8 h 411"/>
              <a:gd name="T12" fmla="*/ 396 w 489"/>
              <a:gd name="T13" fmla="*/ 0 h 411"/>
              <a:gd name="T14" fmla="*/ 92 w 489"/>
              <a:gd name="T15" fmla="*/ 0 h 411"/>
              <a:gd name="T16" fmla="*/ 54 w 489"/>
              <a:gd name="T17" fmla="*/ 8 h 411"/>
              <a:gd name="T18" fmla="*/ 27 w 489"/>
              <a:gd name="T19" fmla="*/ 27 h 411"/>
              <a:gd name="T20" fmla="*/ 8 w 489"/>
              <a:gd name="T21" fmla="*/ 58 h 411"/>
              <a:gd name="T22" fmla="*/ 0 w 489"/>
              <a:gd name="T23" fmla="*/ 73 h 411"/>
              <a:gd name="T24" fmla="*/ 0 w 489"/>
              <a:gd name="T25" fmla="*/ 92 h 411"/>
              <a:gd name="T26" fmla="*/ 0 w 489"/>
              <a:gd name="T27" fmla="*/ 215 h 411"/>
              <a:gd name="T28" fmla="*/ 489 w 489"/>
              <a:gd name="T29"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411">
                <a:moveTo>
                  <a:pt x="489" y="411"/>
                </a:moveTo>
                <a:lnTo>
                  <a:pt x="489" y="92"/>
                </a:lnTo>
                <a:lnTo>
                  <a:pt x="489" y="73"/>
                </a:lnTo>
                <a:lnTo>
                  <a:pt x="481" y="58"/>
                </a:lnTo>
                <a:lnTo>
                  <a:pt x="462" y="27"/>
                </a:lnTo>
                <a:lnTo>
                  <a:pt x="435" y="8"/>
                </a:lnTo>
                <a:lnTo>
                  <a:pt x="396" y="0"/>
                </a:lnTo>
                <a:lnTo>
                  <a:pt x="92" y="0"/>
                </a:lnTo>
                <a:lnTo>
                  <a:pt x="54" y="8"/>
                </a:lnTo>
                <a:lnTo>
                  <a:pt x="27" y="27"/>
                </a:lnTo>
                <a:lnTo>
                  <a:pt x="8" y="58"/>
                </a:lnTo>
                <a:lnTo>
                  <a:pt x="0" y="73"/>
                </a:lnTo>
                <a:lnTo>
                  <a:pt x="0" y="92"/>
                </a:lnTo>
                <a:lnTo>
                  <a:pt x="0" y="215"/>
                </a:lnTo>
                <a:lnTo>
                  <a:pt x="489" y="41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9"/>
          <p:cNvSpPr>
            <a:spLocks/>
          </p:cNvSpPr>
          <p:nvPr userDrawn="1"/>
        </p:nvSpPr>
        <p:spPr bwMode="auto">
          <a:xfrm>
            <a:off x="3397212" y="4111343"/>
            <a:ext cx="1301487" cy="644089"/>
          </a:xfrm>
          <a:custGeom>
            <a:avLst/>
            <a:gdLst>
              <a:gd name="T0" fmla="*/ 489 w 489"/>
              <a:gd name="T1" fmla="*/ 242 h 242"/>
              <a:gd name="T2" fmla="*/ 489 w 489"/>
              <a:gd name="T3" fmla="*/ 100 h 242"/>
              <a:gd name="T4" fmla="*/ 489 w 489"/>
              <a:gd name="T5" fmla="*/ 81 h 242"/>
              <a:gd name="T6" fmla="*/ 481 w 489"/>
              <a:gd name="T7" fmla="*/ 61 h 242"/>
              <a:gd name="T8" fmla="*/ 462 w 489"/>
              <a:gd name="T9" fmla="*/ 31 h 242"/>
              <a:gd name="T10" fmla="*/ 431 w 489"/>
              <a:gd name="T11" fmla="*/ 8 h 242"/>
              <a:gd name="T12" fmla="*/ 415 w 489"/>
              <a:gd name="T13" fmla="*/ 4 h 242"/>
              <a:gd name="T14" fmla="*/ 396 w 489"/>
              <a:gd name="T15" fmla="*/ 0 h 242"/>
              <a:gd name="T16" fmla="*/ 92 w 489"/>
              <a:gd name="T17" fmla="*/ 0 h 242"/>
              <a:gd name="T18" fmla="*/ 73 w 489"/>
              <a:gd name="T19" fmla="*/ 4 h 242"/>
              <a:gd name="T20" fmla="*/ 54 w 489"/>
              <a:gd name="T21" fmla="*/ 8 h 242"/>
              <a:gd name="T22" fmla="*/ 27 w 489"/>
              <a:gd name="T23" fmla="*/ 31 h 242"/>
              <a:gd name="T24" fmla="*/ 4 w 489"/>
              <a:gd name="T25" fmla="*/ 61 h 242"/>
              <a:gd name="T26" fmla="*/ 0 w 489"/>
              <a:gd name="T27" fmla="*/ 81 h 242"/>
              <a:gd name="T28" fmla="*/ 0 w 489"/>
              <a:gd name="T29" fmla="*/ 100 h 242"/>
              <a:gd name="T30" fmla="*/ 0 w 489"/>
              <a:gd name="T31" fmla="*/ 242 h 242"/>
              <a:gd name="T32" fmla="*/ 489 w 489"/>
              <a:gd name="T3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2">
                <a:moveTo>
                  <a:pt x="489" y="242"/>
                </a:moveTo>
                <a:lnTo>
                  <a:pt x="489" y="100"/>
                </a:lnTo>
                <a:lnTo>
                  <a:pt x="489" y="81"/>
                </a:lnTo>
                <a:lnTo>
                  <a:pt x="481" y="61"/>
                </a:lnTo>
                <a:lnTo>
                  <a:pt x="462" y="31"/>
                </a:lnTo>
                <a:lnTo>
                  <a:pt x="431" y="8"/>
                </a:lnTo>
                <a:lnTo>
                  <a:pt x="415" y="4"/>
                </a:lnTo>
                <a:lnTo>
                  <a:pt x="396" y="0"/>
                </a:lnTo>
                <a:lnTo>
                  <a:pt x="92" y="0"/>
                </a:lnTo>
                <a:lnTo>
                  <a:pt x="73" y="4"/>
                </a:lnTo>
                <a:lnTo>
                  <a:pt x="54" y="8"/>
                </a:lnTo>
                <a:lnTo>
                  <a:pt x="27" y="31"/>
                </a:lnTo>
                <a:lnTo>
                  <a:pt x="4" y="61"/>
                </a:lnTo>
                <a:lnTo>
                  <a:pt x="0" y="81"/>
                </a:lnTo>
                <a:lnTo>
                  <a:pt x="0" y="100"/>
                </a:lnTo>
                <a:lnTo>
                  <a:pt x="0" y="242"/>
                </a:lnTo>
                <a:lnTo>
                  <a:pt x="489" y="242"/>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
          <p:cNvSpPr>
            <a:spLocks/>
          </p:cNvSpPr>
          <p:nvPr userDrawn="1"/>
        </p:nvSpPr>
        <p:spPr bwMode="auto">
          <a:xfrm>
            <a:off x="3397212" y="4183203"/>
            <a:ext cx="1301487" cy="1064610"/>
          </a:xfrm>
          <a:custGeom>
            <a:avLst/>
            <a:gdLst>
              <a:gd name="T0" fmla="*/ 489 w 489"/>
              <a:gd name="T1" fmla="*/ 400 h 400"/>
              <a:gd name="T2" fmla="*/ 489 w 489"/>
              <a:gd name="T3" fmla="*/ 92 h 400"/>
              <a:gd name="T4" fmla="*/ 489 w 489"/>
              <a:gd name="T5" fmla="*/ 73 h 400"/>
              <a:gd name="T6" fmla="*/ 481 w 489"/>
              <a:gd name="T7" fmla="*/ 58 h 400"/>
              <a:gd name="T8" fmla="*/ 462 w 489"/>
              <a:gd name="T9" fmla="*/ 27 h 400"/>
              <a:gd name="T10" fmla="*/ 431 w 489"/>
              <a:gd name="T11" fmla="*/ 8 h 400"/>
              <a:gd name="T12" fmla="*/ 396 w 489"/>
              <a:gd name="T13" fmla="*/ 0 h 400"/>
              <a:gd name="T14" fmla="*/ 92 w 489"/>
              <a:gd name="T15" fmla="*/ 0 h 400"/>
              <a:gd name="T16" fmla="*/ 54 w 489"/>
              <a:gd name="T17" fmla="*/ 8 h 400"/>
              <a:gd name="T18" fmla="*/ 27 w 489"/>
              <a:gd name="T19" fmla="*/ 27 h 400"/>
              <a:gd name="T20" fmla="*/ 4 w 489"/>
              <a:gd name="T21" fmla="*/ 58 h 400"/>
              <a:gd name="T22" fmla="*/ 0 w 489"/>
              <a:gd name="T23" fmla="*/ 73 h 400"/>
              <a:gd name="T24" fmla="*/ 0 w 489"/>
              <a:gd name="T25" fmla="*/ 92 h 400"/>
              <a:gd name="T26" fmla="*/ 0 w 489"/>
              <a:gd name="T27" fmla="*/ 215 h 400"/>
              <a:gd name="T28" fmla="*/ 489 w 489"/>
              <a:gd name="T29"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400">
                <a:moveTo>
                  <a:pt x="489" y="400"/>
                </a:moveTo>
                <a:lnTo>
                  <a:pt x="489" y="92"/>
                </a:lnTo>
                <a:lnTo>
                  <a:pt x="489" y="73"/>
                </a:lnTo>
                <a:lnTo>
                  <a:pt x="481" y="58"/>
                </a:lnTo>
                <a:lnTo>
                  <a:pt x="462" y="27"/>
                </a:lnTo>
                <a:lnTo>
                  <a:pt x="431" y="8"/>
                </a:lnTo>
                <a:lnTo>
                  <a:pt x="396" y="0"/>
                </a:lnTo>
                <a:lnTo>
                  <a:pt x="92" y="0"/>
                </a:lnTo>
                <a:lnTo>
                  <a:pt x="54" y="8"/>
                </a:lnTo>
                <a:lnTo>
                  <a:pt x="27" y="27"/>
                </a:lnTo>
                <a:lnTo>
                  <a:pt x="4" y="58"/>
                </a:lnTo>
                <a:lnTo>
                  <a:pt x="0" y="73"/>
                </a:lnTo>
                <a:lnTo>
                  <a:pt x="0" y="92"/>
                </a:lnTo>
                <a:lnTo>
                  <a:pt x="0" y="215"/>
                </a:lnTo>
                <a:lnTo>
                  <a:pt x="489" y="400"/>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1"/>
          <p:cNvSpPr>
            <a:spLocks/>
          </p:cNvSpPr>
          <p:nvPr userDrawn="1"/>
        </p:nvSpPr>
        <p:spPr bwMode="auto">
          <a:xfrm>
            <a:off x="4759913" y="4111343"/>
            <a:ext cx="1309471" cy="644089"/>
          </a:xfrm>
          <a:custGeom>
            <a:avLst/>
            <a:gdLst>
              <a:gd name="T0" fmla="*/ 492 w 492"/>
              <a:gd name="T1" fmla="*/ 242 h 242"/>
              <a:gd name="T2" fmla="*/ 492 w 492"/>
              <a:gd name="T3" fmla="*/ 100 h 242"/>
              <a:gd name="T4" fmla="*/ 492 w 492"/>
              <a:gd name="T5" fmla="*/ 81 h 242"/>
              <a:gd name="T6" fmla="*/ 485 w 492"/>
              <a:gd name="T7" fmla="*/ 61 h 242"/>
              <a:gd name="T8" fmla="*/ 465 w 492"/>
              <a:gd name="T9" fmla="*/ 31 h 242"/>
              <a:gd name="T10" fmla="*/ 434 w 492"/>
              <a:gd name="T11" fmla="*/ 8 h 242"/>
              <a:gd name="T12" fmla="*/ 419 w 492"/>
              <a:gd name="T13" fmla="*/ 4 h 242"/>
              <a:gd name="T14" fmla="*/ 400 w 492"/>
              <a:gd name="T15" fmla="*/ 0 h 242"/>
              <a:gd name="T16" fmla="*/ 96 w 492"/>
              <a:gd name="T17" fmla="*/ 0 h 242"/>
              <a:gd name="T18" fmla="*/ 77 w 492"/>
              <a:gd name="T19" fmla="*/ 4 h 242"/>
              <a:gd name="T20" fmla="*/ 57 w 492"/>
              <a:gd name="T21" fmla="*/ 8 h 242"/>
              <a:gd name="T22" fmla="*/ 30 w 492"/>
              <a:gd name="T23" fmla="*/ 31 h 242"/>
              <a:gd name="T24" fmla="*/ 7 w 492"/>
              <a:gd name="T25" fmla="*/ 61 h 242"/>
              <a:gd name="T26" fmla="*/ 3 w 492"/>
              <a:gd name="T27" fmla="*/ 81 h 242"/>
              <a:gd name="T28" fmla="*/ 0 w 492"/>
              <a:gd name="T29" fmla="*/ 100 h 242"/>
              <a:gd name="T30" fmla="*/ 0 w 492"/>
              <a:gd name="T31" fmla="*/ 242 h 242"/>
              <a:gd name="T32" fmla="*/ 492 w 492"/>
              <a:gd name="T3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242">
                <a:moveTo>
                  <a:pt x="492" y="242"/>
                </a:moveTo>
                <a:lnTo>
                  <a:pt x="492" y="100"/>
                </a:lnTo>
                <a:lnTo>
                  <a:pt x="492" y="81"/>
                </a:lnTo>
                <a:lnTo>
                  <a:pt x="485" y="61"/>
                </a:lnTo>
                <a:lnTo>
                  <a:pt x="465" y="31"/>
                </a:lnTo>
                <a:lnTo>
                  <a:pt x="434" y="8"/>
                </a:lnTo>
                <a:lnTo>
                  <a:pt x="419" y="4"/>
                </a:lnTo>
                <a:lnTo>
                  <a:pt x="400" y="0"/>
                </a:lnTo>
                <a:lnTo>
                  <a:pt x="96" y="0"/>
                </a:lnTo>
                <a:lnTo>
                  <a:pt x="77" y="4"/>
                </a:lnTo>
                <a:lnTo>
                  <a:pt x="57" y="8"/>
                </a:lnTo>
                <a:lnTo>
                  <a:pt x="30" y="31"/>
                </a:lnTo>
                <a:lnTo>
                  <a:pt x="7" y="61"/>
                </a:lnTo>
                <a:lnTo>
                  <a:pt x="3" y="81"/>
                </a:lnTo>
                <a:lnTo>
                  <a:pt x="0" y="100"/>
                </a:lnTo>
                <a:lnTo>
                  <a:pt x="0" y="242"/>
                </a:lnTo>
                <a:lnTo>
                  <a:pt x="492" y="242"/>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
          <p:cNvSpPr>
            <a:spLocks/>
          </p:cNvSpPr>
          <p:nvPr userDrawn="1"/>
        </p:nvSpPr>
        <p:spPr bwMode="auto">
          <a:xfrm>
            <a:off x="4759913" y="4183203"/>
            <a:ext cx="1309471" cy="870320"/>
          </a:xfrm>
          <a:custGeom>
            <a:avLst/>
            <a:gdLst>
              <a:gd name="T0" fmla="*/ 492 w 492"/>
              <a:gd name="T1" fmla="*/ 215 h 327"/>
              <a:gd name="T2" fmla="*/ 492 w 492"/>
              <a:gd name="T3" fmla="*/ 92 h 327"/>
              <a:gd name="T4" fmla="*/ 492 w 492"/>
              <a:gd name="T5" fmla="*/ 73 h 327"/>
              <a:gd name="T6" fmla="*/ 485 w 492"/>
              <a:gd name="T7" fmla="*/ 58 h 327"/>
              <a:gd name="T8" fmla="*/ 465 w 492"/>
              <a:gd name="T9" fmla="*/ 27 h 327"/>
              <a:gd name="T10" fmla="*/ 434 w 492"/>
              <a:gd name="T11" fmla="*/ 8 h 327"/>
              <a:gd name="T12" fmla="*/ 400 w 492"/>
              <a:gd name="T13" fmla="*/ 0 h 327"/>
              <a:gd name="T14" fmla="*/ 96 w 492"/>
              <a:gd name="T15" fmla="*/ 0 h 327"/>
              <a:gd name="T16" fmla="*/ 57 w 492"/>
              <a:gd name="T17" fmla="*/ 8 h 327"/>
              <a:gd name="T18" fmla="*/ 30 w 492"/>
              <a:gd name="T19" fmla="*/ 27 h 327"/>
              <a:gd name="T20" fmla="*/ 7 w 492"/>
              <a:gd name="T21" fmla="*/ 58 h 327"/>
              <a:gd name="T22" fmla="*/ 3 w 492"/>
              <a:gd name="T23" fmla="*/ 73 h 327"/>
              <a:gd name="T24" fmla="*/ 0 w 492"/>
              <a:gd name="T25" fmla="*/ 92 h 327"/>
              <a:gd name="T26" fmla="*/ 0 w 492"/>
              <a:gd name="T27" fmla="*/ 327 h 327"/>
              <a:gd name="T28" fmla="*/ 492 w 492"/>
              <a:gd name="T29" fmla="*/ 2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327">
                <a:moveTo>
                  <a:pt x="492" y="215"/>
                </a:moveTo>
                <a:lnTo>
                  <a:pt x="492" y="92"/>
                </a:lnTo>
                <a:lnTo>
                  <a:pt x="492" y="73"/>
                </a:lnTo>
                <a:lnTo>
                  <a:pt x="485" y="58"/>
                </a:lnTo>
                <a:lnTo>
                  <a:pt x="465" y="27"/>
                </a:lnTo>
                <a:lnTo>
                  <a:pt x="434" y="8"/>
                </a:lnTo>
                <a:lnTo>
                  <a:pt x="400" y="0"/>
                </a:lnTo>
                <a:lnTo>
                  <a:pt x="96" y="0"/>
                </a:lnTo>
                <a:lnTo>
                  <a:pt x="57" y="8"/>
                </a:lnTo>
                <a:lnTo>
                  <a:pt x="30" y="27"/>
                </a:lnTo>
                <a:lnTo>
                  <a:pt x="7" y="58"/>
                </a:lnTo>
                <a:lnTo>
                  <a:pt x="3" y="73"/>
                </a:lnTo>
                <a:lnTo>
                  <a:pt x="0" y="92"/>
                </a:lnTo>
                <a:lnTo>
                  <a:pt x="0" y="327"/>
                </a:lnTo>
                <a:lnTo>
                  <a:pt x="492" y="215"/>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3"/>
          <p:cNvSpPr>
            <a:spLocks/>
          </p:cNvSpPr>
          <p:nvPr userDrawn="1"/>
        </p:nvSpPr>
        <p:spPr bwMode="auto">
          <a:xfrm>
            <a:off x="6130600" y="4111343"/>
            <a:ext cx="1312133" cy="644089"/>
          </a:xfrm>
          <a:custGeom>
            <a:avLst/>
            <a:gdLst>
              <a:gd name="T0" fmla="*/ 493 w 493"/>
              <a:gd name="T1" fmla="*/ 242 h 242"/>
              <a:gd name="T2" fmla="*/ 493 w 493"/>
              <a:gd name="T3" fmla="*/ 100 h 242"/>
              <a:gd name="T4" fmla="*/ 493 w 493"/>
              <a:gd name="T5" fmla="*/ 81 h 242"/>
              <a:gd name="T6" fmla="*/ 485 w 493"/>
              <a:gd name="T7" fmla="*/ 61 h 242"/>
              <a:gd name="T8" fmla="*/ 466 w 493"/>
              <a:gd name="T9" fmla="*/ 31 h 242"/>
              <a:gd name="T10" fmla="*/ 435 w 493"/>
              <a:gd name="T11" fmla="*/ 8 h 242"/>
              <a:gd name="T12" fmla="*/ 420 w 493"/>
              <a:gd name="T13" fmla="*/ 4 h 242"/>
              <a:gd name="T14" fmla="*/ 401 w 493"/>
              <a:gd name="T15" fmla="*/ 0 h 242"/>
              <a:gd name="T16" fmla="*/ 97 w 493"/>
              <a:gd name="T17" fmla="*/ 0 h 242"/>
              <a:gd name="T18" fmla="*/ 77 w 493"/>
              <a:gd name="T19" fmla="*/ 4 h 242"/>
              <a:gd name="T20" fmla="*/ 58 w 493"/>
              <a:gd name="T21" fmla="*/ 8 h 242"/>
              <a:gd name="T22" fmla="*/ 31 w 493"/>
              <a:gd name="T23" fmla="*/ 31 h 242"/>
              <a:gd name="T24" fmla="*/ 8 w 493"/>
              <a:gd name="T25" fmla="*/ 61 h 242"/>
              <a:gd name="T26" fmla="*/ 4 w 493"/>
              <a:gd name="T27" fmla="*/ 81 h 242"/>
              <a:gd name="T28" fmla="*/ 0 w 493"/>
              <a:gd name="T29" fmla="*/ 100 h 242"/>
              <a:gd name="T30" fmla="*/ 0 w 493"/>
              <a:gd name="T31" fmla="*/ 242 h 242"/>
              <a:gd name="T32" fmla="*/ 493 w 493"/>
              <a:gd name="T3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2">
                <a:moveTo>
                  <a:pt x="493" y="242"/>
                </a:moveTo>
                <a:lnTo>
                  <a:pt x="493" y="100"/>
                </a:lnTo>
                <a:lnTo>
                  <a:pt x="493" y="81"/>
                </a:lnTo>
                <a:lnTo>
                  <a:pt x="485" y="61"/>
                </a:lnTo>
                <a:lnTo>
                  <a:pt x="466" y="31"/>
                </a:lnTo>
                <a:lnTo>
                  <a:pt x="435" y="8"/>
                </a:lnTo>
                <a:lnTo>
                  <a:pt x="420" y="4"/>
                </a:lnTo>
                <a:lnTo>
                  <a:pt x="401" y="0"/>
                </a:lnTo>
                <a:lnTo>
                  <a:pt x="97" y="0"/>
                </a:lnTo>
                <a:lnTo>
                  <a:pt x="77" y="4"/>
                </a:lnTo>
                <a:lnTo>
                  <a:pt x="58" y="8"/>
                </a:lnTo>
                <a:lnTo>
                  <a:pt x="31" y="31"/>
                </a:lnTo>
                <a:lnTo>
                  <a:pt x="8" y="61"/>
                </a:lnTo>
                <a:lnTo>
                  <a:pt x="4" y="81"/>
                </a:lnTo>
                <a:lnTo>
                  <a:pt x="0" y="100"/>
                </a:lnTo>
                <a:lnTo>
                  <a:pt x="0" y="242"/>
                </a:lnTo>
                <a:lnTo>
                  <a:pt x="493" y="242"/>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4"/>
          <p:cNvSpPr>
            <a:spLocks/>
          </p:cNvSpPr>
          <p:nvPr userDrawn="1"/>
        </p:nvSpPr>
        <p:spPr bwMode="auto">
          <a:xfrm>
            <a:off x="6130600" y="4183203"/>
            <a:ext cx="1312133" cy="952826"/>
          </a:xfrm>
          <a:custGeom>
            <a:avLst/>
            <a:gdLst>
              <a:gd name="T0" fmla="*/ 493 w 493"/>
              <a:gd name="T1" fmla="*/ 358 h 358"/>
              <a:gd name="T2" fmla="*/ 493 w 493"/>
              <a:gd name="T3" fmla="*/ 92 h 358"/>
              <a:gd name="T4" fmla="*/ 493 w 493"/>
              <a:gd name="T5" fmla="*/ 73 h 358"/>
              <a:gd name="T6" fmla="*/ 485 w 493"/>
              <a:gd name="T7" fmla="*/ 58 h 358"/>
              <a:gd name="T8" fmla="*/ 466 w 493"/>
              <a:gd name="T9" fmla="*/ 27 h 358"/>
              <a:gd name="T10" fmla="*/ 435 w 493"/>
              <a:gd name="T11" fmla="*/ 8 h 358"/>
              <a:gd name="T12" fmla="*/ 401 w 493"/>
              <a:gd name="T13" fmla="*/ 0 h 358"/>
              <a:gd name="T14" fmla="*/ 97 w 493"/>
              <a:gd name="T15" fmla="*/ 0 h 358"/>
              <a:gd name="T16" fmla="*/ 58 w 493"/>
              <a:gd name="T17" fmla="*/ 8 h 358"/>
              <a:gd name="T18" fmla="*/ 31 w 493"/>
              <a:gd name="T19" fmla="*/ 27 h 358"/>
              <a:gd name="T20" fmla="*/ 8 w 493"/>
              <a:gd name="T21" fmla="*/ 58 h 358"/>
              <a:gd name="T22" fmla="*/ 4 w 493"/>
              <a:gd name="T23" fmla="*/ 73 h 358"/>
              <a:gd name="T24" fmla="*/ 0 w 493"/>
              <a:gd name="T25" fmla="*/ 92 h 358"/>
              <a:gd name="T26" fmla="*/ 0 w 493"/>
              <a:gd name="T27" fmla="*/ 215 h 358"/>
              <a:gd name="T28" fmla="*/ 493 w 493"/>
              <a:gd name="T2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58">
                <a:moveTo>
                  <a:pt x="493" y="358"/>
                </a:moveTo>
                <a:lnTo>
                  <a:pt x="493" y="92"/>
                </a:lnTo>
                <a:lnTo>
                  <a:pt x="493" y="73"/>
                </a:lnTo>
                <a:lnTo>
                  <a:pt x="485" y="58"/>
                </a:lnTo>
                <a:lnTo>
                  <a:pt x="466" y="27"/>
                </a:lnTo>
                <a:lnTo>
                  <a:pt x="435" y="8"/>
                </a:lnTo>
                <a:lnTo>
                  <a:pt x="401" y="0"/>
                </a:lnTo>
                <a:lnTo>
                  <a:pt x="97" y="0"/>
                </a:lnTo>
                <a:lnTo>
                  <a:pt x="58" y="8"/>
                </a:lnTo>
                <a:lnTo>
                  <a:pt x="31" y="27"/>
                </a:lnTo>
                <a:lnTo>
                  <a:pt x="8" y="58"/>
                </a:lnTo>
                <a:lnTo>
                  <a:pt x="4" y="73"/>
                </a:lnTo>
                <a:lnTo>
                  <a:pt x="0" y="92"/>
                </a:lnTo>
                <a:lnTo>
                  <a:pt x="0" y="215"/>
                </a:lnTo>
                <a:lnTo>
                  <a:pt x="493" y="358"/>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
          <p:cNvSpPr>
            <a:spLocks/>
          </p:cNvSpPr>
          <p:nvPr userDrawn="1"/>
        </p:nvSpPr>
        <p:spPr bwMode="auto">
          <a:xfrm>
            <a:off x="7503947" y="4111343"/>
            <a:ext cx="1312133" cy="644089"/>
          </a:xfrm>
          <a:custGeom>
            <a:avLst/>
            <a:gdLst>
              <a:gd name="T0" fmla="*/ 493 w 493"/>
              <a:gd name="T1" fmla="*/ 242 h 242"/>
              <a:gd name="T2" fmla="*/ 493 w 493"/>
              <a:gd name="T3" fmla="*/ 100 h 242"/>
              <a:gd name="T4" fmla="*/ 493 w 493"/>
              <a:gd name="T5" fmla="*/ 81 h 242"/>
              <a:gd name="T6" fmla="*/ 485 w 493"/>
              <a:gd name="T7" fmla="*/ 61 h 242"/>
              <a:gd name="T8" fmla="*/ 466 w 493"/>
              <a:gd name="T9" fmla="*/ 31 h 242"/>
              <a:gd name="T10" fmla="*/ 435 w 493"/>
              <a:gd name="T11" fmla="*/ 8 h 242"/>
              <a:gd name="T12" fmla="*/ 420 w 493"/>
              <a:gd name="T13" fmla="*/ 4 h 242"/>
              <a:gd name="T14" fmla="*/ 400 w 493"/>
              <a:gd name="T15" fmla="*/ 0 h 242"/>
              <a:gd name="T16" fmla="*/ 96 w 493"/>
              <a:gd name="T17" fmla="*/ 0 h 242"/>
              <a:gd name="T18" fmla="*/ 77 w 493"/>
              <a:gd name="T19" fmla="*/ 4 h 242"/>
              <a:gd name="T20" fmla="*/ 58 w 493"/>
              <a:gd name="T21" fmla="*/ 8 h 242"/>
              <a:gd name="T22" fmla="*/ 31 w 493"/>
              <a:gd name="T23" fmla="*/ 31 h 242"/>
              <a:gd name="T24" fmla="*/ 8 w 493"/>
              <a:gd name="T25" fmla="*/ 61 h 242"/>
              <a:gd name="T26" fmla="*/ 4 w 493"/>
              <a:gd name="T27" fmla="*/ 81 h 242"/>
              <a:gd name="T28" fmla="*/ 0 w 493"/>
              <a:gd name="T29" fmla="*/ 100 h 242"/>
              <a:gd name="T30" fmla="*/ 0 w 493"/>
              <a:gd name="T31" fmla="*/ 242 h 242"/>
              <a:gd name="T32" fmla="*/ 493 w 493"/>
              <a:gd name="T33"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2">
                <a:moveTo>
                  <a:pt x="493" y="242"/>
                </a:moveTo>
                <a:lnTo>
                  <a:pt x="493" y="100"/>
                </a:lnTo>
                <a:lnTo>
                  <a:pt x="493" y="81"/>
                </a:lnTo>
                <a:lnTo>
                  <a:pt x="485" y="61"/>
                </a:lnTo>
                <a:lnTo>
                  <a:pt x="466" y="31"/>
                </a:lnTo>
                <a:lnTo>
                  <a:pt x="435" y="8"/>
                </a:lnTo>
                <a:lnTo>
                  <a:pt x="420" y="4"/>
                </a:lnTo>
                <a:lnTo>
                  <a:pt x="400" y="0"/>
                </a:lnTo>
                <a:lnTo>
                  <a:pt x="96" y="0"/>
                </a:lnTo>
                <a:lnTo>
                  <a:pt x="77" y="4"/>
                </a:lnTo>
                <a:lnTo>
                  <a:pt x="58" y="8"/>
                </a:lnTo>
                <a:lnTo>
                  <a:pt x="31" y="31"/>
                </a:lnTo>
                <a:lnTo>
                  <a:pt x="8" y="61"/>
                </a:lnTo>
                <a:lnTo>
                  <a:pt x="4" y="81"/>
                </a:lnTo>
                <a:lnTo>
                  <a:pt x="0" y="100"/>
                </a:lnTo>
                <a:lnTo>
                  <a:pt x="0" y="242"/>
                </a:lnTo>
                <a:lnTo>
                  <a:pt x="493" y="242"/>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
          <p:cNvSpPr>
            <a:spLocks/>
          </p:cNvSpPr>
          <p:nvPr userDrawn="1"/>
        </p:nvSpPr>
        <p:spPr bwMode="auto">
          <a:xfrm>
            <a:off x="7503947" y="4183203"/>
            <a:ext cx="1312133" cy="952826"/>
          </a:xfrm>
          <a:custGeom>
            <a:avLst/>
            <a:gdLst>
              <a:gd name="T0" fmla="*/ 493 w 493"/>
              <a:gd name="T1" fmla="*/ 215 h 358"/>
              <a:gd name="T2" fmla="*/ 493 w 493"/>
              <a:gd name="T3" fmla="*/ 92 h 358"/>
              <a:gd name="T4" fmla="*/ 493 w 493"/>
              <a:gd name="T5" fmla="*/ 73 h 358"/>
              <a:gd name="T6" fmla="*/ 485 w 493"/>
              <a:gd name="T7" fmla="*/ 58 h 358"/>
              <a:gd name="T8" fmla="*/ 466 w 493"/>
              <a:gd name="T9" fmla="*/ 27 h 358"/>
              <a:gd name="T10" fmla="*/ 435 w 493"/>
              <a:gd name="T11" fmla="*/ 8 h 358"/>
              <a:gd name="T12" fmla="*/ 400 w 493"/>
              <a:gd name="T13" fmla="*/ 0 h 358"/>
              <a:gd name="T14" fmla="*/ 96 w 493"/>
              <a:gd name="T15" fmla="*/ 0 h 358"/>
              <a:gd name="T16" fmla="*/ 58 w 493"/>
              <a:gd name="T17" fmla="*/ 8 h 358"/>
              <a:gd name="T18" fmla="*/ 31 w 493"/>
              <a:gd name="T19" fmla="*/ 27 h 358"/>
              <a:gd name="T20" fmla="*/ 8 w 493"/>
              <a:gd name="T21" fmla="*/ 58 h 358"/>
              <a:gd name="T22" fmla="*/ 4 w 493"/>
              <a:gd name="T23" fmla="*/ 73 h 358"/>
              <a:gd name="T24" fmla="*/ 0 w 493"/>
              <a:gd name="T25" fmla="*/ 92 h 358"/>
              <a:gd name="T26" fmla="*/ 0 w 493"/>
              <a:gd name="T27" fmla="*/ 358 h 358"/>
              <a:gd name="T28" fmla="*/ 493 w 493"/>
              <a:gd name="T29" fmla="*/ 21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58">
                <a:moveTo>
                  <a:pt x="493" y="215"/>
                </a:moveTo>
                <a:lnTo>
                  <a:pt x="493" y="92"/>
                </a:lnTo>
                <a:lnTo>
                  <a:pt x="493" y="73"/>
                </a:lnTo>
                <a:lnTo>
                  <a:pt x="485" y="58"/>
                </a:lnTo>
                <a:lnTo>
                  <a:pt x="466" y="27"/>
                </a:lnTo>
                <a:lnTo>
                  <a:pt x="435" y="8"/>
                </a:lnTo>
                <a:lnTo>
                  <a:pt x="400" y="0"/>
                </a:lnTo>
                <a:lnTo>
                  <a:pt x="96" y="0"/>
                </a:lnTo>
                <a:lnTo>
                  <a:pt x="58" y="8"/>
                </a:lnTo>
                <a:lnTo>
                  <a:pt x="31" y="27"/>
                </a:lnTo>
                <a:lnTo>
                  <a:pt x="8" y="58"/>
                </a:lnTo>
                <a:lnTo>
                  <a:pt x="4" y="73"/>
                </a:lnTo>
                <a:lnTo>
                  <a:pt x="0" y="92"/>
                </a:lnTo>
                <a:lnTo>
                  <a:pt x="0" y="358"/>
                </a:lnTo>
                <a:lnTo>
                  <a:pt x="493" y="215"/>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7"/>
          <p:cNvSpPr>
            <a:spLocks/>
          </p:cNvSpPr>
          <p:nvPr userDrawn="1"/>
        </p:nvSpPr>
        <p:spPr bwMode="auto">
          <a:xfrm>
            <a:off x="8877294" y="4111343"/>
            <a:ext cx="1290841" cy="644089"/>
          </a:xfrm>
          <a:custGeom>
            <a:avLst/>
            <a:gdLst>
              <a:gd name="T0" fmla="*/ 485 w 485"/>
              <a:gd name="T1" fmla="*/ 61 h 242"/>
              <a:gd name="T2" fmla="*/ 473 w 485"/>
              <a:gd name="T3" fmla="*/ 38 h 242"/>
              <a:gd name="T4" fmla="*/ 450 w 485"/>
              <a:gd name="T5" fmla="*/ 19 h 242"/>
              <a:gd name="T6" fmla="*/ 427 w 485"/>
              <a:gd name="T7" fmla="*/ 8 h 242"/>
              <a:gd name="T8" fmla="*/ 400 w 485"/>
              <a:gd name="T9" fmla="*/ 0 h 242"/>
              <a:gd name="T10" fmla="*/ 96 w 485"/>
              <a:gd name="T11" fmla="*/ 0 h 242"/>
              <a:gd name="T12" fmla="*/ 77 w 485"/>
              <a:gd name="T13" fmla="*/ 4 h 242"/>
              <a:gd name="T14" fmla="*/ 57 w 485"/>
              <a:gd name="T15" fmla="*/ 8 h 242"/>
              <a:gd name="T16" fmla="*/ 27 w 485"/>
              <a:gd name="T17" fmla="*/ 31 h 242"/>
              <a:gd name="T18" fmla="*/ 7 w 485"/>
              <a:gd name="T19" fmla="*/ 61 h 242"/>
              <a:gd name="T20" fmla="*/ 4 w 485"/>
              <a:gd name="T21" fmla="*/ 81 h 242"/>
              <a:gd name="T22" fmla="*/ 0 w 485"/>
              <a:gd name="T23" fmla="*/ 100 h 242"/>
              <a:gd name="T24" fmla="*/ 0 w 485"/>
              <a:gd name="T25" fmla="*/ 242 h 242"/>
              <a:gd name="T26" fmla="*/ 485 w 485"/>
              <a:gd name="T27" fmla="*/ 242 h 242"/>
              <a:gd name="T28" fmla="*/ 485 w 485"/>
              <a:gd name="T29" fmla="*/ 6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5" h="242">
                <a:moveTo>
                  <a:pt x="485" y="61"/>
                </a:moveTo>
                <a:lnTo>
                  <a:pt x="473" y="38"/>
                </a:lnTo>
                <a:lnTo>
                  <a:pt x="450" y="19"/>
                </a:lnTo>
                <a:lnTo>
                  <a:pt x="427" y="8"/>
                </a:lnTo>
                <a:lnTo>
                  <a:pt x="400" y="0"/>
                </a:lnTo>
                <a:lnTo>
                  <a:pt x="96" y="0"/>
                </a:lnTo>
                <a:lnTo>
                  <a:pt x="77" y="4"/>
                </a:lnTo>
                <a:lnTo>
                  <a:pt x="57" y="8"/>
                </a:lnTo>
                <a:lnTo>
                  <a:pt x="27" y="31"/>
                </a:lnTo>
                <a:lnTo>
                  <a:pt x="7" y="61"/>
                </a:lnTo>
                <a:lnTo>
                  <a:pt x="4" y="81"/>
                </a:lnTo>
                <a:lnTo>
                  <a:pt x="0" y="100"/>
                </a:lnTo>
                <a:lnTo>
                  <a:pt x="0" y="242"/>
                </a:lnTo>
                <a:lnTo>
                  <a:pt x="485" y="242"/>
                </a:lnTo>
                <a:lnTo>
                  <a:pt x="485" y="6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8"/>
          <p:cNvSpPr>
            <a:spLocks/>
          </p:cNvSpPr>
          <p:nvPr userDrawn="1"/>
        </p:nvSpPr>
        <p:spPr bwMode="auto">
          <a:xfrm>
            <a:off x="8877294" y="4183203"/>
            <a:ext cx="1290841" cy="849027"/>
          </a:xfrm>
          <a:custGeom>
            <a:avLst/>
            <a:gdLst>
              <a:gd name="T0" fmla="*/ 485 w 485"/>
              <a:gd name="T1" fmla="*/ 58 h 319"/>
              <a:gd name="T2" fmla="*/ 473 w 485"/>
              <a:gd name="T3" fmla="*/ 34 h 319"/>
              <a:gd name="T4" fmla="*/ 450 w 485"/>
              <a:gd name="T5" fmla="*/ 15 h 319"/>
              <a:gd name="T6" fmla="*/ 427 w 485"/>
              <a:gd name="T7" fmla="*/ 4 h 319"/>
              <a:gd name="T8" fmla="*/ 400 w 485"/>
              <a:gd name="T9" fmla="*/ 0 h 319"/>
              <a:gd name="T10" fmla="*/ 96 w 485"/>
              <a:gd name="T11" fmla="*/ 0 h 319"/>
              <a:gd name="T12" fmla="*/ 57 w 485"/>
              <a:gd name="T13" fmla="*/ 8 h 319"/>
              <a:gd name="T14" fmla="*/ 27 w 485"/>
              <a:gd name="T15" fmla="*/ 27 h 319"/>
              <a:gd name="T16" fmla="*/ 7 w 485"/>
              <a:gd name="T17" fmla="*/ 58 h 319"/>
              <a:gd name="T18" fmla="*/ 4 w 485"/>
              <a:gd name="T19" fmla="*/ 73 h 319"/>
              <a:gd name="T20" fmla="*/ 0 w 485"/>
              <a:gd name="T21" fmla="*/ 92 h 319"/>
              <a:gd name="T22" fmla="*/ 0 w 485"/>
              <a:gd name="T23" fmla="*/ 319 h 319"/>
              <a:gd name="T24" fmla="*/ 485 w 485"/>
              <a:gd name="T25" fmla="*/ 215 h 319"/>
              <a:gd name="T26" fmla="*/ 485 w 485"/>
              <a:gd name="T27" fmla="*/ 5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5" h="319">
                <a:moveTo>
                  <a:pt x="485" y="58"/>
                </a:moveTo>
                <a:lnTo>
                  <a:pt x="473" y="34"/>
                </a:lnTo>
                <a:lnTo>
                  <a:pt x="450" y="15"/>
                </a:lnTo>
                <a:lnTo>
                  <a:pt x="427" y="4"/>
                </a:lnTo>
                <a:lnTo>
                  <a:pt x="400" y="0"/>
                </a:lnTo>
                <a:lnTo>
                  <a:pt x="96" y="0"/>
                </a:lnTo>
                <a:lnTo>
                  <a:pt x="57" y="8"/>
                </a:lnTo>
                <a:lnTo>
                  <a:pt x="27" y="27"/>
                </a:lnTo>
                <a:lnTo>
                  <a:pt x="7" y="58"/>
                </a:lnTo>
                <a:lnTo>
                  <a:pt x="4" y="73"/>
                </a:lnTo>
                <a:lnTo>
                  <a:pt x="0" y="92"/>
                </a:lnTo>
                <a:lnTo>
                  <a:pt x="0" y="319"/>
                </a:lnTo>
                <a:lnTo>
                  <a:pt x="485" y="215"/>
                </a:lnTo>
                <a:lnTo>
                  <a:pt x="485" y="58"/>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8" name="Group 197"/>
          <p:cNvGrpSpPr/>
          <p:nvPr userDrawn="1"/>
        </p:nvGrpSpPr>
        <p:grpSpPr>
          <a:xfrm>
            <a:off x="1321407" y="4489280"/>
            <a:ext cx="1312133" cy="1014040"/>
            <a:chOff x="1321407" y="5084366"/>
            <a:chExt cx="1312133" cy="1014040"/>
          </a:xfrm>
        </p:grpSpPr>
        <p:sp>
          <p:nvSpPr>
            <p:cNvPr id="199" name="Freeform 19"/>
            <p:cNvSpPr>
              <a:spLocks/>
            </p:cNvSpPr>
            <p:nvPr/>
          </p:nvSpPr>
          <p:spPr bwMode="auto">
            <a:xfrm>
              <a:off x="1321407" y="5084366"/>
              <a:ext cx="1312133" cy="654735"/>
            </a:xfrm>
            <a:custGeom>
              <a:avLst/>
              <a:gdLst>
                <a:gd name="T0" fmla="*/ 0 w 493"/>
                <a:gd name="T1" fmla="*/ 246 h 246"/>
                <a:gd name="T2" fmla="*/ 0 w 493"/>
                <a:gd name="T3" fmla="*/ 100 h 246"/>
                <a:gd name="T4" fmla="*/ 4 w 493"/>
                <a:gd name="T5" fmla="*/ 81 h 246"/>
                <a:gd name="T6" fmla="*/ 8 w 493"/>
                <a:gd name="T7" fmla="*/ 62 h 246"/>
                <a:gd name="T8" fmla="*/ 27 w 493"/>
                <a:gd name="T9" fmla="*/ 31 h 246"/>
                <a:gd name="T10" fmla="*/ 58 w 493"/>
                <a:gd name="T11" fmla="*/ 8 h 246"/>
                <a:gd name="T12" fmla="*/ 77 w 493"/>
                <a:gd name="T13" fmla="*/ 4 h 246"/>
                <a:gd name="T14" fmla="*/ 96 w 493"/>
                <a:gd name="T15" fmla="*/ 0 h 246"/>
                <a:gd name="T16" fmla="*/ 400 w 493"/>
                <a:gd name="T17" fmla="*/ 0 h 246"/>
                <a:gd name="T18" fmla="*/ 420 w 493"/>
                <a:gd name="T19" fmla="*/ 4 h 246"/>
                <a:gd name="T20" fmla="*/ 435 w 493"/>
                <a:gd name="T21" fmla="*/ 8 h 246"/>
                <a:gd name="T22" fmla="*/ 466 w 493"/>
                <a:gd name="T23" fmla="*/ 31 h 246"/>
                <a:gd name="T24" fmla="*/ 485 w 493"/>
                <a:gd name="T25" fmla="*/ 62 h 246"/>
                <a:gd name="T26" fmla="*/ 493 w 493"/>
                <a:gd name="T27" fmla="*/ 81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4" y="81"/>
                  </a:lnTo>
                  <a:lnTo>
                    <a:pt x="8" y="62"/>
                  </a:lnTo>
                  <a:lnTo>
                    <a:pt x="27" y="31"/>
                  </a:lnTo>
                  <a:lnTo>
                    <a:pt x="58" y="8"/>
                  </a:lnTo>
                  <a:lnTo>
                    <a:pt x="77" y="4"/>
                  </a:lnTo>
                  <a:lnTo>
                    <a:pt x="96" y="0"/>
                  </a:lnTo>
                  <a:lnTo>
                    <a:pt x="400" y="0"/>
                  </a:lnTo>
                  <a:lnTo>
                    <a:pt x="420" y="4"/>
                  </a:lnTo>
                  <a:lnTo>
                    <a:pt x="435" y="8"/>
                  </a:lnTo>
                  <a:lnTo>
                    <a:pt x="466" y="31"/>
                  </a:lnTo>
                  <a:lnTo>
                    <a:pt x="485" y="62"/>
                  </a:lnTo>
                  <a:lnTo>
                    <a:pt x="493" y="81"/>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0"/>
            <p:cNvSpPr>
              <a:spLocks/>
            </p:cNvSpPr>
            <p:nvPr/>
          </p:nvSpPr>
          <p:spPr bwMode="auto">
            <a:xfrm>
              <a:off x="1321407" y="5156226"/>
              <a:ext cx="1312133" cy="942180"/>
            </a:xfrm>
            <a:custGeom>
              <a:avLst/>
              <a:gdLst>
                <a:gd name="T0" fmla="*/ 493 w 493"/>
                <a:gd name="T1" fmla="*/ 354 h 354"/>
                <a:gd name="T2" fmla="*/ 493 w 493"/>
                <a:gd name="T3" fmla="*/ 89 h 354"/>
                <a:gd name="T4" fmla="*/ 493 w 493"/>
                <a:gd name="T5" fmla="*/ 73 h 354"/>
                <a:gd name="T6" fmla="*/ 485 w 493"/>
                <a:gd name="T7" fmla="*/ 54 h 354"/>
                <a:gd name="T8" fmla="*/ 466 w 493"/>
                <a:gd name="T9" fmla="*/ 27 h 354"/>
                <a:gd name="T10" fmla="*/ 435 w 493"/>
                <a:gd name="T11" fmla="*/ 8 h 354"/>
                <a:gd name="T12" fmla="*/ 400 w 493"/>
                <a:gd name="T13" fmla="*/ 0 h 354"/>
                <a:gd name="T14" fmla="*/ 96 w 493"/>
                <a:gd name="T15" fmla="*/ 0 h 354"/>
                <a:gd name="T16" fmla="*/ 58 w 493"/>
                <a:gd name="T17" fmla="*/ 8 h 354"/>
                <a:gd name="T18" fmla="*/ 27 w 493"/>
                <a:gd name="T19" fmla="*/ 27 h 354"/>
                <a:gd name="T20" fmla="*/ 8 w 493"/>
                <a:gd name="T21" fmla="*/ 54 h 354"/>
                <a:gd name="T22" fmla="*/ 4 w 493"/>
                <a:gd name="T23" fmla="*/ 73 h 354"/>
                <a:gd name="T24" fmla="*/ 0 w 493"/>
                <a:gd name="T25" fmla="*/ 89 h 354"/>
                <a:gd name="T26" fmla="*/ 0 w 493"/>
                <a:gd name="T27" fmla="*/ 354 h 354"/>
                <a:gd name="T28" fmla="*/ 493 w 493"/>
                <a:gd name="T29"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54">
                  <a:moveTo>
                    <a:pt x="493" y="354"/>
                  </a:moveTo>
                  <a:lnTo>
                    <a:pt x="493" y="89"/>
                  </a:lnTo>
                  <a:lnTo>
                    <a:pt x="493" y="73"/>
                  </a:lnTo>
                  <a:lnTo>
                    <a:pt x="485" y="54"/>
                  </a:lnTo>
                  <a:lnTo>
                    <a:pt x="466" y="27"/>
                  </a:lnTo>
                  <a:lnTo>
                    <a:pt x="435" y="8"/>
                  </a:lnTo>
                  <a:lnTo>
                    <a:pt x="400" y="0"/>
                  </a:lnTo>
                  <a:lnTo>
                    <a:pt x="96" y="0"/>
                  </a:lnTo>
                  <a:lnTo>
                    <a:pt x="58" y="8"/>
                  </a:lnTo>
                  <a:lnTo>
                    <a:pt x="27" y="27"/>
                  </a:lnTo>
                  <a:lnTo>
                    <a:pt x="8" y="54"/>
                  </a:lnTo>
                  <a:lnTo>
                    <a:pt x="4" y="73"/>
                  </a:lnTo>
                  <a:lnTo>
                    <a:pt x="0" y="89"/>
                  </a:lnTo>
                  <a:lnTo>
                    <a:pt x="0" y="354"/>
                  </a:lnTo>
                  <a:lnTo>
                    <a:pt x="493" y="354"/>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1" name="Group 200"/>
          <p:cNvGrpSpPr/>
          <p:nvPr userDrawn="1"/>
        </p:nvGrpSpPr>
        <p:grpSpPr>
          <a:xfrm>
            <a:off x="2695901" y="4478633"/>
            <a:ext cx="6800199" cy="1085903"/>
            <a:chOff x="2516248" y="5073719"/>
            <a:chExt cx="6800199" cy="1085903"/>
          </a:xfrm>
        </p:grpSpPr>
        <p:sp>
          <p:nvSpPr>
            <p:cNvPr id="202" name="Freeform 21"/>
            <p:cNvSpPr>
              <a:spLocks/>
            </p:cNvSpPr>
            <p:nvPr/>
          </p:nvSpPr>
          <p:spPr bwMode="auto">
            <a:xfrm>
              <a:off x="2516248" y="5073719"/>
              <a:ext cx="1309471" cy="646751"/>
            </a:xfrm>
            <a:custGeom>
              <a:avLst/>
              <a:gdLst>
                <a:gd name="T0" fmla="*/ 0 w 492"/>
                <a:gd name="T1" fmla="*/ 243 h 243"/>
                <a:gd name="T2" fmla="*/ 0 w 492"/>
                <a:gd name="T3" fmla="*/ 97 h 243"/>
                <a:gd name="T4" fmla="*/ 4 w 492"/>
                <a:gd name="T5" fmla="*/ 77 h 243"/>
                <a:gd name="T6" fmla="*/ 7 w 492"/>
                <a:gd name="T7" fmla="*/ 58 h 243"/>
                <a:gd name="T8" fmla="*/ 31 w 492"/>
                <a:gd name="T9" fmla="*/ 27 h 243"/>
                <a:gd name="T10" fmla="*/ 57 w 492"/>
                <a:gd name="T11" fmla="*/ 8 h 243"/>
                <a:gd name="T12" fmla="*/ 77 w 492"/>
                <a:gd name="T13" fmla="*/ 0 h 243"/>
                <a:gd name="T14" fmla="*/ 96 w 492"/>
                <a:gd name="T15" fmla="*/ 0 h 243"/>
                <a:gd name="T16" fmla="*/ 400 w 492"/>
                <a:gd name="T17" fmla="*/ 0 h 243"/>
                <a:gd name="T18" fmla="*/ 419 w 492"/>
                <a:gd name="T19" fmla="*/ 0 h 243"/>
                <a:gd name="T20" fmla="*/ 435 w 492"/>
                <a:gd name="T21" fmla="*/ 8 h 243"/>
                <a:gd name="T22" fmla="*/ 465 w 492"/>
                <a:gd name="T23" fmla="*/ 27 h 243"/>
                <a:gd name="T24" fmla="*/ 485 w 492"/>
                <a:gd name="T25" fmla="*/ 58 h 243"/>
                <a:gd name="T26" fmla="*/ 492 w 492"/>
                <a:gd name="T27" fmla="*/ 77 h 243"/>
                <a:gd name="T28" fmla="*/ 492 w 492"/>
                <a:gd name="T29" fmla="*/ 97 h 243"/>
                <a:gd name="T30" fmla="*/ 492 w 492"/>
                <a:gd name="T31" fmla="*/ 243 h 243"/>
                <a:gd name="T32" fmla="*/ 0 w 492"/>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243">
                  <a:moveTo>
                    <a:pt x="0" y="243"/>
                  </a:moveTo>
                  <a:lnTo>
                    <a:pt x="0" y="97"/>
                  </a:lnTo>
                  <a:lnTo>
                    <a:pt x="4" y="77"/>
                  </a:lnTo>
                  <a:lnTo>
                    <a:pt x="7" y="58"/>
                  </a:lnTo>
                  <a:lnTo>
                    <a:pt x="31" y="27"/>
                  </a:lnTo>
                  <a:lnTo>
                    <a:pt x="57" y="8"/>
                  </a:lnTo>
                  <a:lnTo>
                    <a:pt x="77" y="0"/>
                  </a:lnTo>
                  <a:lnTo>
                    <a:pt x="96" y="0"/>
                  </a:lnTo>
                  <a:lnTo>
                    <a:pt x="400" y="0"/>
                  </a:lnTo>
                  <a:lnTo>
                    <a:pt x="419" y="0"/>
                  </a:lnTo>
                  <a:lnTo>
                    <a:pt x="435" y="8"/>
                  </a:lnTo>
                  <a:lnTo>
                    <a:pt x="465" y="27"/>
                  </a:lnTo>
                  <a:lnTo>
                    <a:pt x="485" y="58"/>
                  </a:lnTo>
                  <a:lnTo>
                    <a:pt x="492" y="77"/>
                  </a:lnTo>
                  <a:lnTo>
                    <a:pt x="492" y="97"/>
                  </a:lnTo>
                  <a:lnTo>
                    <a:pt x="492"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22"/>
            <p:cNvSpPr>
              <a:spLocks/>
            </p:cNvSpPr>
            <p:nvPr/>
          </p:nvSpPr>
          <p:spPr bwMode="auto">
            <a:xfrm>
              <a:off x="2516248" y="5145580"/>
              <a:ext cx="1309471" cy="1014042"/>
            </a:xfrm>
            <a:custGeom>
              <a:avLst/>
              <a:gdLst>
                <a:gd name="T0" fmla="*/ 492 w 492"/>
                <a:gd name="T1" fmla="*/ 381 h 381"/>
                <a:gd name="T2" fmla="*/ 492 w 492"/>
                <a:gd name="T3" fmla="*/ 89 h 381"/>
                <a:gd name="T4" fmla="*/ 492 w 492"/>
                <a:gd name="T5" fmla="*/ 70 h 381"/>
                <a:gd name="T6" fmla="*/ 485 w 492"/>
                <a:gd name="T7" fmla="*/ 54 h 381"/>
                <a:gd name="T8" fmla="*/ 465 w 492"/>
                <a:gd name="T9" fmla="*/ 23 h 381"/>
                <a:gd name="T10" fmla="*/ 435 w 492"/>
                <a:gd name="T11" fmla="*/ 4 h 381"/>
                <a:gd name="T12" fmla="*/ 400 w 492"/>
                <a:gd name="T13" fmla="*/ 0 h 381"/>
                <a:gd name="T14" fmla="*/ 96 w 492"/>
                <a:gd name="T15" fmla="*/ 0 h 381"/>
                <a:gd name="T16" fmla="*/ 57 w 492"/>
                <a:gd name="T17" fmla="*/ 4 h 381"/>
                <a:gd name="T18" fmla="*/ 31 w 492"/>
                <a:gd name="T19" fmla="*/ 23 h 381"/>
                <a:gd name="T20" fmla="*/ 7 w 492"/>
                <a:gd name="T21" fmla="*/ 54 h 381"/>
                <a:gd name="T22" fmla="*/ 4 w 492"/>
                <a:gd name="T23" fmla="*/ 70 h 381"/>
                <a:gd name="T24" fmla="*/ 0 w 492"/>
                <a:gd name="T25" fmla="*/ 89 h 381"/>
                <a:gd name="T26" fmla="*/ 0 w 492"/>
                <a:gd name="T27" fmla="*/ 381 h 381"/>
                <a:gd name="T28" fmla="*/ 492 w 492"/>
                <a:gd name="T29"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381">
                  <a:moveTo>
                    <a:pt x="492" y="381"/>
                  </a:moveTo>
                  <a:lnTo>
                    <a:pt x="492" y="89"/>
                  </a:lnTo>
                  <a:lnTo>
                    <a:pt x="492" y="70"/>
                  </a:lnTo>
                  <a:lnTo>
                    <a:pt x="485" y="54"/>
                  </a:lnTo>
                  <a:lnTo>
                    <a:pt x="465" y="23"/>
                  </a:lnTo>
                  <a:lnTo>
                    <a:pt x="435" y="4"/>
                  </a:lnTo>
                  <a:lnTo>
                    <a:pt x="400" y="0"/>
                  </a:lnTo>
                  <a:lnTo>
                    <a:pt x="96" y="0"/>
                  </a:lnTo>
                  <a:lnTo>
                    <a:pt x="57" y="4"/>
                  </a:lnTo>
                  <a:lnTo>
                    <a:pt x="31" y="23"/>
                  </a:lnTo>
                  <a:lnTo>
                    <a:pt x="7" y="54"/>
                  </a:lnTo>
                  <a:lnTo>
                    <a:pt x="4" y="70"/>
                  </a:lnTo>
                  <a:lnTo>
                    <a:pt x="0" y="89"/>
                  </a:lnTo>
                  <a:lnTo>
                    <a:pt x="0" y="381"/>
                  </a:lnTo>
                  <a:lnTo>
                    <a:pt x="492" y="381"/>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5"/>
            <p:cNvSpPr>
              <a:spLocks/>
            </p:cNvSpPr>
            <p:nvPr/>
          </p:nvSpPr>
          <p:spPr bwMode="auto">
            <a:xfrm>
              <a:off x="3897579" y="5073719"/>
              <a:ext cx="1301487" cy="646751"/>
            </a:xfrm>
            <a:custGeom>
              <a:avLst/>
              <a:gdLst>
                <a:gd name="T0" fmla="*/ 0 w 489"/>
                <a:gd name="T1" fmla="*/ 243 h 243"/>
                <a:gd name="T2" fmla="*/ 0 w 489"/>
                <a:gd name="T3" fmla="*/ 97 h 243"/>
                <a:gd name="T4" fmla="*/ 0 w 489"/>
                <a:gd name="T5" fmla="*/ 77 h 243"/>
                <a:gd name="T6" fmla="*/ 4 w 489"/>
                <a:gd name="T7" fmla="*/ 58 h 243"/>
                <a:gd name="T8" fmla="*/ 27 w 489"/>
                <a:gd name="T9" fmla="*/ 27 h 243"/>
                <a:gd name="T10" fmla="*/ 54 w 489"/>
                <a:gd name="T11" fmla="*/ 8 h 243"/>
                <a:gd name="T12" fmla="*/ 73 w 489"/>
                <a:gd name="T13" fmla="*/ 0 h 243"/>
                <a:gd name="T14" fmla="*/ 93 w 489"/>
                <a:gd name="T15" fmla="*/ 0 h 243"/>
                <a:gd name="T16" fmla="*/ 397 w 489"/>
                <a:gd name="T17" fmla="*/ 0 h 243"/>
                <a:gd name="T18" fmla="*/ 416 w 489"/>
                <a:gd name="T19" fmla="*/ 0 h 243"/>
                <a:gd name="T20" fmla="*/ 431 w 489"/>
                <a:gd name="T21" fmla="*/ 8 h 243"/>
                <a:gd name="T22" fmla="*/ 462 w 489"/>
                <a:gd name="T23" fmla="*/ 27 h 243"/>
                <a:gd name="T24" fmla="*/ 481 w 489"/>
                <a:gd name="T25" fmla="*/ 58 h 243"/>
                <a:gd name="T26" fmla="*/ 489 w 489"/>
                <a:gd name="T27" fmla="*/ 77 h 243"/>
                <a:gd name="T28" fmla="*/ 489 w 489"/>
                <a:gd name="T29" fmla="*/ 97 h 243"/>
                <a:gd name="T30" fmla="*/ 489 w 489"/>
                <a:gd name="T31" fmla="*/ 243 h 243"/>
                <a:gd name="T32" fmla="*/ 0 w 489"/>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3">
                  <a:moveTo>
                    <a:pt x="0" y="243"/>
                  </a:moveTo>
                  <a:lnTo>
                    <a:pt x="0" y="97"/>
                  </a:lnTo>
                  <a:lnTo>
                    <a:pt x="0" y="77"/>
                  </a:lnTo>
                  <a:lnTo>
                    <a:pt x="4" y="58"/>
                  </a:lnTo>
                  <a:lnTo>
                    <a:pt x="27" y="27"/>
                  </a:lnTo>
                  <a:lnTo>
                    <a:pt x="54" y="8"/>
                  </a:lnTo>
                  <a:lnTo>
                    <a:pt x="73" y="0"/>
                  </a:lnTo>
                  <a:lnTo>
                    <a:pt x="93" y="0"/>
                  </a:lnTo>
                  <a:lnTo>
                    <a:pt x="397" y="0"/>
                  </a:lnTo>
                  <a:lnTo>
                    <a:pt x="416" y="0"/>
                  </a:lnTo>
                  <a:lnTo>
                    <a:pt x="431" y="8"/>
                  </a:lnTo>
                  <a:lnTo>
                    <a:pt x="462" y="27"/>
                  </a:lnTo>
                  <a:lnTo>
                    <a:pt x="481" y="58"/>
                  </a:lnTo>
                  <a:lnTo>
                    <a:pt x="489" y="77"/>
                  </a:lnTo>
                  <a:lnTo>
                    <a:pt x="489" y="97"/>
                  </a:lnTo>
                  <a:lnTo>
                    <a:pt x="489"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6"/>
            <p:cNvSpPr>
              <a:spLocks/>
            </p:cNvSpPr>
            <p:nvPr/>
          </p:nvSpPr>
          <p:spPr bwMode="auto">
            <a:xfrm>
              <a:off x="3897579" y="5145580"/>
              <a:ext cx="1301487" cy="1014042"/>
            </a:xfrm>
            <a:custGeom>
              <a:avLst/>
              <a:gdLst>
                <a:gd name="T0" fmla="*/ 489 w 489"/>
                <a:gd name="T1" fmla="*/ 381 h 381"/>
                <a:gd name="T2" fmla="*/ 489 w 489"/>
                <a:gd name="T3" fmla="*/ 89 h 381"/>
                <a:gd name="T4" fmla="*/ 489 w 489"/>
                <a:gd name="T5" fmla="*/ 70 h 381"/>
                <a:gd name="T6" fmla="*/ 481 w 489"/>
                <a:gd name="T7" fmla="*/ 54 h 381"/>
                <a:gd name="T8" fmla="*/ 462 w 489"/>
                <a:gd name="T9" fmla="*/ 23 h 381"/>
                <a:gd name="T10" fmla="*/ 431 w 489"/>
                <a:gd name="T11" fmla="*/ 4 h 381"/>
                <a:gd name="T12" fmla="*/ 397 w 489"/>
                <a:gd name="T13" fmla="*/ 0 h 381"/>
                <a:gd name="T14" fmla="*/ 93 w 489"/>
                <a:gd name="T15" fmla="*/ 0 h 381"/>
                <a:gd name="T16" fmla="*/ 54 w 489"/>
                <a:gd name="T17" fmla="*/ 4 h 381"/>
                <a:gd name="T18" fmla="*/ 27 w 489"/>
                <a:gd name="T19" fmla="*/ 23 h 381"/>
                <a:gd name="T20" fmla="*/ 4 w 489"/>
                <a:gd name="T21" fmla="*/ 54 h 381"/>
                <a:gd name="T22" fmla="*/ 0 w 489"/>
                <a:gd name="T23" fmla="*/ 70 h 381"/>
                <a:gd name="T24" fmla="*/ 0 w 489"/>
                <a:gd name="T25" fmla="*/ 89 h 381"/>
                <a:gd name="T26" fmla="*/ 0 w 489"/>
                <a:gd name="T27" fmla="*/ 381 h 381"/>
                <a:gd name="T28" fmla="*/ 489 w 489"/>
                <a:gd name="T29"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381">
                  <a:moveTo>
                    <a:pt x="489" y="381"/>
                  </a:moveTo>
                  <a:lnTo>
                    <a:pt x="489" y="89"/>
                  </a:lnTo>
                  <a:lnTo>
                    <a:pt x="489" y="70"/>
                  </a:lnTo>
                  <a:lnTo>
                    <a:pt x="481" y="54"/>
                  </a:lnTo>
                  <a:lnTo>
                    <a:pt x="462" y="23"/>
                  </a:lnTo>
                  <a:lnTo>
                    <a:pt x="431" y="4"/>
                  </a:lnTo>
                  <a:lnTo>
                    <a:pt x="397" y="0"/>
                  </a:lnTo>
                  <a:lnTo>
                    <a:pt x="93" y="0"/>
                  </a:lnTo>
                  <a:lnTo>
                    <a:pt x="54" y="4"/>
                  </a:lnTo>
                  <a:lnTo>
                    <a:pt x="27" y="23"/>
                  </a:lnTo>
                  <a:lnTo>
                    <a:pt x="4" y="54"/>
                  </a:lnTo>
                  <a:lnTo>
                    <a:pt x="0" y="70"/>
                  </a:lnTo>
                  <a:lnTo>
                    <a:pt x="0" y="89"/>
                  </a:lnTo>
                  <a:lnTo>
                    <a:pt x="0" y="381"/>
                  </a:lnTo>
                  <a:lnTo>
                    <a:pt x="489" y="381"/>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27"/>
            <p:cNvSpPr>
              <a:spLocks/>
            </p:cNvSpPr>
            <p:nvPr/>
          </p:nvSpPr>
          <p:spPr bwMode="auto">
            <a:xfrm>
              <a:off x="5270926" y="5073719"/>
              <a:ext cx="1301487" cy="646751"/>
            </a:xfrm>
            <a:custGeom>
              <a:avLst/>
              <a:gdLst>
                <a:gd name="T0" fmla="*/ 0 w 489"/>
                <a:gd name="T1" fmla="*/ 243 h 243"/>
                <a:gd name="T2" fmla="*/ 0 w 489"/>
                <a:gd name="T3" fmla="*/ 97 h 243"/>
                <a:gd name="T4" fmla="*/ 0 w 489"/>
                <a:gd name="T5" fmla="*/ 77 h 243"/>
                <a:gd name="T6" fmla="*/ 4 w 489"/>
                <a:gd name="T7" fmla="*/ 58 h 243"/>
                <a:gd name="T8" fmla="*/ 27 w 489"/>
                <a:gd name="T9" fmla="*/ 27 h 243"/>
                <a:gd name="T10" fmla="*/ 54 w 489"/>
                <a:gd name="T11" fmla="*/ 8 h 243"/>
                <a:gd name="T12" fmla="*/ 73 w 489"/>
                <a:gd name="T13" fmla="*/ 0 h 243"/>
                <a:gd name="T14" fmla="*/ 92 w 489"/>
                <a:gd name="T15" fmla="*/ 0 h 243"/>
                <a:gd name="T16" fmla="*/ 396 w 489"/>
                <a:gd name="T17" fmla="*/ 0 h 243"/>
                <a:gd name="T18" fmla="*/ 416 w 489"/>
                <a:gd name="T19" fmla="*/ 0 h 243"/>
                <a:gd name="T20" fmla="*/ 435 w 489"/>
                <a:gd name="T21" fmla="*/ 8 h 243"/>
                <a:gd name="T22" fmla="*/ 462 w 489"/>
                <a:gd name="T23" fmla="*/ 27 h 243"/>
                <a:gd name="T24" fmla="*/ 481 w 489"/>
                <a:gd name="T25" fmla="*/ 58 h 243"/>
                <a:gd name="T26" fmla="*/ 489 w 489"/>
                <a:gd name="T27" fmla="*/ 77 h 243"/>
                <a:gd name="T28" fmla="*/ 489 w 489"/>
                <a:gd name="T29" fmla="*/ 97 h 243"/>
                <a:gd name="T30" fmla="*/ 489 w 489"/>
                <a:gd name="T31" fmla="*/ 243 h 243"/>
                <a:gd name="T32" fmla="*/ 0 w 489"/>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3">
                  <a:moveTo>
                    <a:pt x="0" y="243"/>
                  </a:moveTo>
                  <a:lnTo>
                    <a:pt x="0" y="97"/>
                  </a:lnTo>
                  <a:lnTo>
                    <a:pt x="0" y="77"/>
                  </a:lnTo>
                  <a:lnTo>
                    <a:pt x="4" y="58"/>
                  </a:lnTo>
                  <a:lnTo>
                    <a:pt x="27" y="27"/>
                  </a:lnTo>
                  <a:lnTo>
                    <a:pt x="54" y="8"/>
                  </a:lnTo>
                  <a:lnTo>
                    <a:pt x="73" y="0"/>
                  </a:lnTo>
                  <a:lnTo>
                    <a:pt x="92" y="0"/>
                  </a:lnTo>
                  <a:lnTo>
                    <a:pt x="396" y="0"/>
                  </a:lnTo>
                  <a:lnTo>
                    <a:pt x="416" y="0"/>
                  </a:lnTo>
                  <a:lnTo>
                    <a:pt x="435" y="8"/>
                  </a:lnTo>
                  <a:lnTo>
                    <a:pt x="462" y="27"/>
                  </a:lnTo>
                  <a:lnTo>
                    <a:pt x="481" y="58"/>
                  </a:lnTo>
                  <a:lnTo>
                    <a:pt x="489" y="77"/>
                  </a:lnTo>
                  <a:lnTo>
                    <a:pt x="489" y="97"/>
                  </a:lnTo>
                  <a:lnTo>
                    <a:pt x="489"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8"/>
            <p:cNvSpPr>
              <a:spLocks/>
            </p:cNvSpPr>
            <p:nvPr/>
          </p:nvSpPr>
          <p:spPr bwMode="auto">
            <a:xfrm>
              <a:off x="5270926" y="5145580"/>
              <a:ext cx="1301487" cy="1014042"/>
            </a:xfrm>
            <a:custGeom>
              <a:avLst/>
              <a:gdLst>
                <a:gd name="T0" fmla="*/ 489 w 489"/>
                <a:gd name="T1" fmla="*/ 381 h 381"/>
                <a:gd name="T2" fmla="*/ 489 w 489"/>
                <a:gd name="T3" fmla="*/ 89 h 381"/>
                <a:gd name="T4" fmla="*/ 489 w 489"/>
                <a:gd name="T5" fmla="*/ 70 h 381"/>
                <a:gd name="T6" fmla="*/ 481 w 489"/>
                <a:gd name="T7" fmla="*/ 54 h 381"/>
                <a:gd name="T8" fmla="*/ 462 w 489"/>
                <a:gd name="T9" fmla="*/ 23 h 381"/>
                <a:gd name="T10" fmla="*/ 435 w 489"/>
                <a:gd name="T11" fmla="*/ 4 h 381"/>
                <a:gd name="T12" fmla="*/ 396 w 489"/>
                <a:gd name="T13" fmla="*/ 0 h 381"/>
                <a:gd name="T14" fmla="*/ 92 w 489"/>
                <a:gd name="T15" fmla="*/ 0 h 381"/>
                <a:gd name="T16" fmla="*/ 54 w 489"/>
                <a:gd name="T17" fmla="*/ 4 h 381"/>
                <a:gd name="T18" fmla="*/ 27 w 489"/>
                <a:gd name="T19" fmla="*/ 23 h 381"/>
                <a:gd name="T20" fmla="*/ 4 w 489"/>
                <a:gd name="T21" fmla="*/ 54 h 381"/>
                <a:gd name="T22" fmla="*/ 0 w 489"/>
                <a:gd name="T23" fmla="*/ 70 h 381"/>
                <a:gd name="T24" fmla="*/ 0 w 489"/>
                <a:gd name="T25" fmla="*/ 89 h 381"/>
                <a:gd name="T26" fmla="*/ 0 w 489"/>
                <a:gd name="T27" fmla="*/ 381 h 381"/>
                <a:gd name="T28" fmla="*/ 489 w 489"/>
                <a:gd name="T29"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381">
                  <a:moveTo>
                    <a:pt x="489" y="381"/>
                  </a:moveTo>
                  <a:lnTo>
                    <a:pt x="489" y="89"/>
                  </a:lnTo>
                  <a:lnTo>
                    <a:pt x="489" y="70"/>
                  </a:lnTo>
                  <a:lnTo>
                    <a:pt x="481" y="54"/>
                  </a:lnTo>
                  <a:lnTo>
                    <a:pt x="462" y="23"/>
                  </a:lnTo>
                  <a:lnTo>
                    <a:pt x="435" y="4"/>
                  </a:lnTo>
                  <a:lnTo>
                    <a:pt x="396" y="0"/>
                  </a:lnTo>
                  <a:lnTo>
                    <a:pt x="92" y="0"/>
                  </a:lnTo>
                  <a:lnTo>
                    <a:pt x="54" y="4"/>
                  </a:lnTo>
                  <a:lnTo>
                    <a:pt x="27" y="23"/>
                  </a:lnTo>
                  <a:lnTo>
                    <a:pt x="4" y="54"/>
                  </a:lnTo>
                  <a:lnTo>
                    <a:pt x="0" y="70"/>
                  </a:lnTo>
                  <a:lnTo>
                    <a:pt x="0" y="89"/>
                  </a:lnTo>
                  <a:lnTo>
                    <a:pt x="0" y="381"/>
                  </a:lnTo>
                  <a:lnTo>
                    <a:pt x="489" y="381"/>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9"/>
            <p:cNvSpPr>
              <a:spLocks/>
            </p:cNvSpPr>
            <p:nvPr/>
          </p:nvSpPr>
          <p:spPr bwMode="auto">
            <a:xfrm>
              <a:off x="6644273" y="5073719"/>
              <a:ext cx="1301487" cy="646751"/>
            </a:xfrm>
            <a:custGeom>
              <a:avLst/>
              <a:gdLst>
                <a:gd name="T0" fmla="*/ 0 w 489"/>
                <a:gd name="T1" fmla="*/ 243 h 243"/>
                <a:gd name="T2" fmla="*/ 0 w 489"/>
                <a:gd name="T3" fmla="*/ 97 h 243"/>
                <a:gd name="T4" fmla="*/ 0 w 489"/>
                <a:gd name="T5" fmla="*/ 77 h 243"/>
                <a:gd name="T6" fmla="*/ 4 w 489"/>
                <a:gd name="T7" fmla="*/ 58 h 243"/>
                <a:gd name="T8" fmla="*/ 27 w 489"/>
                <a:gd name="T9" fmla="*/ 27 h 243"/>
                <a:gd name="T10" fmla="*/ 54 w 489"/>
                <a:gd name="T11" fmla="*/ 8 h 243"/>
                <a:gd name="T12" fmla="*/ 73 w 489"/>
                <a:gd name="T13" fmla="*/ 0 h 243"/>
                <a:gd name="T14" fmla="*/ 92 w 489"/>
                <a:gd name="T15" fmla="*/ 0 h 243"/>
                <a:gd name="T16" fmla="*/ 396 w 489"/>
                <a:gd name="T17" fmla="*/ 0 h 243"/>
                <a:gd name="T18" fmla="*/ 415 w 489"/>
                <a:gd name="T19" fmla="*/ 0 h 243"/>
                <a:gd name="T20" fmla="*/ 435 w 489"/>
                <a:gd name="T21" fmla="*/ 8 h 243"/>
                <a:gd name="T22" fmla="*/ 462 w 489"/>
                <a:gd name="T23" fmla="*/ 27 h 243"/>
                <a:gd name="T24" fmla="*/ 481 w 489"/>
                <a:gd name="T25" fmla="*/ 58 h 243"/>
                <a:gd name="T26" fmla="*/ 489 w 489"/>
                <a:gd name="T27" fmla="*/ 77 h 243"/>
                <a:gd name="T28" fmla="*/ 489 w 489"/>
                <a:gd name="T29" fmla="*/ 97 h 243"/>
                <a:gd name="T30" fmla="*/ 489 w 489"/>
                <a:gd name="T31" fmla="*/ 243 h 243"/>
                <a:gd name="T32" fmla="*/ 0 w 489"/>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3">
                  <a:moveTo>
                    <a:pt x="0" y="243"/>
                  </a:moveTo>
                  <a:lnTo>
                    <a:pt x="0" y="97"/>
                  </a:lnTo>
                  <a:lnTo>
                    <a:pt x="0" y="77"/>
                  </a:lnTo>
                  <a:lnTo>
                    <a:pt x="4" y="58"/>
                  </a:lnTo>
                  <a:lnTo>
                    <a:pt x="27" y="27"/>
                  </a:lnTo>
                  <a:lnTo>
                    <a:pt x="54" y="8"/>
                  </a:lnTo>
                  <a:lnTo>
                    <a:pt x="73" y="0"/>
                  </a:lnTo>
                  <a:lnTo>
                    <a:pt x="92" y="0"/>
                  </a:lnTo>
                  <a:lnTo>
                    <a:pt x="396" y="0"/>
                  </a:lnTo>
                  <a:lnTo>
                    <a:pt x="415" y="0"/>
                  </a:lnTo>
                  <a:lnTo>
                    <a:pt x="435" y="8"/>
                  </a:lnTo>
                  <a:lnTo>
                    <a:pt x="462" y="27"/>
                  </a:lnTo>
                  <a:lnTo>
                    <a:pt x="481" y="58"/>
                  </a:lnTo>
                  <a:lnTo>
                    <a:pt x="489" y="77"/>
                  </a:lnTo>
                  <a:lnTo>
                    <a:pt x="489" y="97"/>
                  </a:lnTo>
                  <a:lnTo>
                    <a:pt x="489"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30"/>
            <p:cNvSpPr>
              <a:spLocks/>
            </p:cNvSpPr>
            <p:nvPr/>
          </p:nvSpPr>
          <p:spPr bwMode="auto">
            <a:xfrm>
              <a:off x="6644273" y="5145580"/>
              <a:ext cx="1301487" cy="1014042"/>
            </a:xfrm>
            <a:custGeom>
              <a:avLst/>
              <a:gdLst>
                <a:gd name="T0" fmla="*/ 489 w 489"/>
                <a:gd name="T1" fmla="*/ 381 h 381"/>
                <a:gd name="T2" fmla="*/ 489 w 489"/>
                <a:gd name="T3" fmla="*/ 89 h 381"/>
                <a:gd name="T4" fmla="*/ 489 w 489"/>
                <a:gd name="T5" fmla="*/ 70 h 381"/>
                <a:gd name="T6" fmla="*/ 481 w 489"/>
                <a:gd name="T7" fmla="*/ 54 h 381"/>
                <a:gd name="T8" fmla="*/ 462 w 489"/>
                <a:gd name="T9" fmla="*/ 23 h 381"/>
                <a:gd name="T10" fmla="*/ 435 w 489"/>
                <a:gd name="T11" fmla="*/ 4 h 381"/>
                <a:gd name="T12" fmla="*/ 396 w 489"/>
                <a:gd name="T13" fmla="*/ 0 h 381"/>
                <a:gd name="T14" fmla="*/ 92 w 489"/>
                <a:gd name="T15" fmla="*/ 0 h 381"/>
                <a:gd name="T16" fmla="*/ 54 w 489"/>
                <a:gd name="T17" fmla="*/ 4 h 381"/>
                <a:gd name="T18" fmla="*/ 27 w 489"/>
                <a:gd name="T19" fmla="*/ 23 h 381"/>
                <a:gd name="T20" fmla="*/ 4 w 489"/>
                <a:gd name="T21" fmla="*/ 54 h 381"/>
                <a:gd name="T22" fmla="*/ 0 w 489"/>
                <a:gd name="T23" fmla="*/ 70 h 381"/>
                <a:gd name="T24" fmla="*/ 0 w 489"/>
                <a:gd name="T25" fmla="*/ 89 h 381"/>
                <a:gd name="T26" fmla="*/ 0 w 489"/>
                <a:gd name="T27" fmla="*/ 381 h 381"/>
                <a:gd name="T28" fmla="*/ 489 w 489"/>
                <a:gd name="T29"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381">
                  <a:moveTo>
                    <a:pt x="489" y="381"/>
                  </a:moveTo>
                  <a:lnTo>
                    <a:pt x="489" y="89"/>
                  </a:lnTo>
                  <a:lnTo>
                    <a:pt x="489" y="70"/>
                  </a:lnTo>
                  <a:lnTo>
                    <a:pt x="481" y="54"/>
                  </a:lnTo>
                  <a:lnTo>
                    <a:pt x="462" y="23"/>
                  </a:lnTo>
                  <a:lnTo>
                    <a:pt x="435" y="4"/>
                  </a:lnTo>
                  <a:lnTo>
                    <a:pt x="396" y="0"/>
                  </a:lnTo>
                  <a:lnTo>
                    <a:pt x="92" y="0"/>
                  </a:lnTo>
                  <a:lnTo>
                    <a:pt x="54" y="4"/>
                  </a:lnTo>
                  <a:lnTo>
                    <a:pt x="27" y="23"/>
                  </a:lnTo>
                  <a:lnTo>
                    <a:pt x="4" y="54"/>
                  </a:lnTo>
                  <a:lnTo>
                    <a:pt x="0" y="70"/>
                  </a:lnTo>
                  <a:lnTo>
                    <a:pt x="0" y="89"/>
                  </a:lnTo>
                  <a:lnTo>
                    <a:pt x="0" y="381"/>
                  </a:lnTo>
                  <a:lnTo>
                    <a:pt x="489" y="381"/>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1"/>
            <p:cNvSpPr>
              <a:spLocks/>
            </p:cNvSpPr>
            <p:nvPr/>
          </p:nvSpPr>
          <p:spPr bwMode="auto">
            <a:xfrm>
              <a:off x="8014960" y="5073719"/>
              <a:ext cx="1301487" cy="646751"/>
            </a:xfrm>
            <a:custGeom>
              <a:avLst/>
              <a:gdLst>
                <a:gd name="T0" fmla="*/ 0 w 489"/>
                <a:gd name="T1" fmla="*/ 243 h 243"/>
                <a:gd name="T2" fmla="*/ 0 w 489"/>
                <a:gd name="T3" fmla="*/ 97 h 243"/>
                <a:gd name="T4" fmla="*/ 0 w 489"/>
                <a:gd name="T5" fmla="*/ 77 h 243"/>
                <a:gd name="T6" fmla="*/ 4 w 489"/>
                <a:gd name="T7" fmla="*/ 58 h 243"/>
                <a:gd name="T8" fmla="*/ 27 w 489"/>
                <a:gd name="T9" fmla="*/ 27 h 243"/>
                <a:gd name="T10" fmla="*/ 54 w 489"/>
                <a:gd name="T11" fmla="*/ 8 h 243"/>
                <a:gd name="T12" fmla="*/ 74 w 489"/>
                <a:gd name="T13" fmla="*/ 0 h 243"/>
                <a:gd name="T14" fmla="*/ 93 w 489"/>
                <a:gd name="T15" fmla="*/ 0 h 243"/>
                <a:gd name="T16" fmla="*/ 397 w 489"/>
                <a:gd name="T17" fmla="*/ 0 h 243"/>
                <a:gd name="T18" fmla="*/ 416 w 489"/>
                <a:gd name="T19" fmla="*/ 0 h 243"/>
                <a:gd name="T20" fmla="*/ 435 w 489"/>
                <a:gd name="T21" fmla="*/ 8 h 243"/>
                <a:gd name="T22" fmla="*/ 462 w 489"/>
                <a:gd name="T23" fmla="*/ 27 h 243"/>
                <a:gd name="T24" fmla="*/ 482 w 489"/>
                <a:gd name="T25" fmla="*/ 58 h 243"/>
                <a:gd name="T26" fmla="*/ 489 w 489"/>
                <a:gd name="T27" fmla="*/ 77 h 243"/>
                <a:gd name="T28" fmla="*/ 489 w 489"/>
                <a:gd name="T29" fmla="*/ 97 h 243"/>
                <a:gd name="T30" fmla="*/ 489 w 489"/>
                <a:gd name="T31" fmla="*/ 243 h 243"/>
                <a:gd name="T32" fmla="*/ 0 w 489"/>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3">
                  <a:moveTo>
                    <a:pt x="0" y="243"/>
                  </a:moveTo>
                  <a:lnTo>
                    <a:pt x="0" y="97"/>
                  </a:lnTo>
                  <a:lnTo>
                    <a:pt x="0" y="77"/>
                  </a:lnTo>
                  <a:lnTo>
                    <a:pt x="4" y="58"/>
                  </a:lnTo>
                  <a:lnTo>
                    <a:pt x="27" y="27"/>
                  </a:lnTo>
                  <a:lnTo>
                    <a:pt x="54" y="8"/>
                  </a:lnTo>
                  <a:lnTo>
                    <a:pt x="74" y="0"/>
                  </a:lnTo>
                  <a:lnTo>
                    <a:pt x="93" y="0"/>
                  </a:lnTo>
                  <a:lnTo>
                    <a:pt x="397" y="0"/>
                  </a:lnTo>
                  <a:lnTo>
                    <a:pt x="416" y="0"/>
                  </a:lnTo>
                  <a:lnTo>
                    <a:pt x="435" y="8"/>
                  </a:lnTo>
                  <a:lnTo>
                    <a:pt x="462" y="27"/>
                  </a:lnTo>
                  <a:lnTo>
                    <a:pt x="482" y="58"/>
                  </a:lnTo>
                  <a:lnTo>
                    <a:pt x="489" y="77"/>
                  </a:lnTo>
                  <a:lnTo>
                    <a:pt x="489" y="97"/>
                  </a:lnTo>
                  <a:lnTo>
                    <a:pt x="489"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32"/>
            <p:cNvSpPr>
              <a:spLocks/>
            </p:cNvSpPr>
            <p:nvPr/>
          </p:nvSpPr>
          <p:spPr bwMode="auto">
            <a:xfrm>
              <a:off x="8014960" y="5145580"/>
              <a:ext cx="1301487" cy="1014042"/>
            </a:xfrm>
            <a:custGeom>
              <a:avLst/>
              <a:gdLst>
                <a:gd name="T0" fmla="*/ 489 w 489"/>
                <a:gd name="T1" fmla="*/ 381 h 381"/>
                <a:gd name="T2" fmla="*/ 489 w 489"/>
                <a:gd name="T3" fmla="*/ 89 h 381"/>
                <a:gd name="T4" fmla="*/ 489 w 489"/>
                <a:gd name="T5" fmla="*/ 70 h 381"/>
                <a:gd name="T6" fmla="*/ 482 w 489"/>
                <a:gd name="T7" fmla="*/ 54 h 381"/>
                <a:gd name="T8" fmla="*/ 462 w 489"/>
                <a:gd name="T9" fmla="*/ 23 h 381"/>
                <a:gd name="T10" fmla="*/ 435 w 489"/>
                <a:gd name="T11" fmla="*/ 4 h 381"/>
                <a:gd name="T12" fmla="*/ 397 w 489"/>
                <a:gd name="T13" fmla="*/ 0 h 381"/>
                <a:gd name="T14" fmla="*/ 93 w 489"/>
                <a:gd name="T15" fmla="*/ 0 h 381"/>
                <a:gd name="T16" fmla="*/ 54 w 489"/>
                <a:gd name="T17" fmla="*/ 4 h 381"/>
                <a:gd name="T18" fmla="*/ 27 w 489"/>
                <a:gd name="T19" fmla="*/ 23 h 381"/>
                <a:gd name="T20" fmla="*/ 4 w 489"/>
                <a:gd name="T21" fmla="*/ 54 h 381"/>
                <a:gd name="T22" fmla="*/ 0 w 489"/>
                <a:gd name="T23" fmla="*/ 70 h 381"/>
                <a:gd name="T24" fmla="*/ 0 w 489"/>
                <a:gd name="T25" fmla="*/ 89 h 381"/>
                <a:gd name="T26" fmla="*/ 0 w 489"/>
                <a:gd name="T27" fmla="*/ 381 h 381"/>
                <a:gd name="T28" fmla="*/ 489 w 489"/>
                <a:gd name="T29"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381">
                  <a:moveTo>
                    <a:pt x="489" y="381"/>
                  </a:moveTo>
                  <a:lnTo>
                    <a:pt x="489" y="89"/>
                  </a:lnTo>
                  <a:lnTo>
                    <a:pt x="489" y="70"/>
                  </a:lnTo>
                  <a:lnTo>
                    <a:pt x="482" y="54"/>
                  </a:lnTo>
                  <a:lnTo>
                    <a:pt x="462" y="23"/>
                  </a:lnTo>
                  <a:lnTo>
                    <a:pt x="435" y="4"/>
                  </a:lnTo>
                  <a:lnTo>
                    <a:pt x="397" y="0"/>
                  </a:lnTo>
                  <a:lnTo>
                    <a:pt x="93" y="0"/>
                  </a:lnTo>
                  <a:lnTo>
                    <a:pt x="54" y="4"/>
                  </a:lnTo>
                  <a:lnTo>
                    <a:pt x="27" y="23"/>
                  </a:lnTo>
                  <a:lnTo>
                    <a:pt x="4" y="54"/>
                  </a:lnTo>
                  <a:lnTo>
                    <a:pt x="0" y="70"/>
                  </a:lnTo>
                  <a:lnTo>
                    <a:pt x="0" y="89"/>
                  </a:lnTo>
                  <a:lnTo>
                    <a:pt x="0" y="381"/>
                  </a:lnTo>
                  <a:lnTo>
                    <a:pt x="489" y="381"/>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2" name="Freeform 35"/>
          <p:cNvSpPr>
            <a:spLocks/>
          </p:cNvSpPr>
          <p:nvPr userDrawn="1"/>
        </p:nvSpPr>
        <p:spPr bwMode="auto">
          <a:xfrm>
            <a:off x="3386566" y="4877862"/>
            <a:ext cx="1312133" cy="646751"/>
          </a:xfrm>
          <a:custGeom>
            <a:avLst/>
            <a:gdLst>
              <a:gd name="T0" fmla="*/ 0 w 493"/>
              <a:gd name="T1" fmla="*/ 243 h 243"/>
              <a:gd name="T2" fmla="*/ 0 w 493"/>
              <a:gd name="T3" fmla="*/ 97 h 243"/>
              <a:gd name="T4" fmla="*/ 4 w 493"/>
              <a:gd name="T5" fmla="*/ 77 h 243"/>
              <a:gd name="T6" fmla="*/ 8 w 493"/>
              <a:gd name="T7" fmla="*/ 58 h 243"/>
              <a:gd name="T8" fmla="*/ 31 w 493"/>
              <a:gd name="T9" fmla="*/ 27 h 243"/>
              <a:gd name="T10" fmla="*/ 58 w 493"/>
              <a:gd name="T11" fmla="*/ 8 h 243"/>
              <a:gd name="T12" fmla="*/ 77 w 493"/>
              <a:gd name="T13" fmla="*/ 0 h 243"/>
              <a:gd name="T14" fmla="*/ 96 w 493"/>
              <a:gd name="T15" fmla="*/ 0 h 243"/>
              <a:gd name="T16" fmla="*/ 400 w 493"/>
              <a:gd name="T17" fmla="*/ 0 h 243"/>
              <a:gd name="T18" fmla="*/ 419 w 493"/>
              <a:gd name="T19" fmla="*/ 0 h 243"/>
              <a:gd name="T20" fmla="*/ 435 w 493"/>
              <a:gd name="T21" fmla="*/ 8 h 243"/>
              <a:gd name="T22" fmla="*/ 466 w 493"/>
              <a:gd name="T23" fmla="*/ 27 h 243"/>
              <a:gd name="T24" fmla="*/ 485 w 493"/>
              <a:gd name="T25" fmla="*/ 58 h 243"/>
              <a:gd name="T26" fmla="*/ 493 w 493"/>
              <a:gd name="T27" fmla="*/ 77 h 243"/>
              <a:gd name="T28" fmla="*/ 493 w 493"/>
              <a:gd name="T29" fmla="*/ 97 h 243"/>
              <a:gd name="T30" fmla="*/ 493 w 493"/>
              <a:gd name="T31" fmla="*/ 243 h 243"/>
              <a:gd name="T32" fmla="*/ 0 w 493"/>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3">
                <a:moveTo>
                  <a:pt x="0" y="243"/>
                </a:moveTo>
                <a:lnTo>
                  <a:pt x="0" y="97"/>
                </a:lnTo>
                <a:lnTo>
                  <a:pt x="4" y="77"/>
                </a:lnTo>
                <a:lnTo>
                  <a:pt x="8" y="58"/>
                </a:lnTo>
                <a:lnTo>
                  <a:pt x="31" y="27"/>
                </a:lnTo>
                <a:lnTo>
                  <a:pt x="58" y="8"/>
                </a:lnTo>
                <a:lnTo>
                  <a:pt x="77" y="0"/>
                </a:lnTo>
                <a:lnTo>
                  <a:pt x="96" y="0"/>
                </a:lnTo>
                <a:lnTo>
                  <a:pt x="400" y="0"/>
                </a:lnTo>
                <a:lnTo>
                  <a:pt x="419" y="0"/>
                </a:lnTo>
                <a:lnTo>
                  <a:pt x="435" y="8"/>
                </a:lnTo>
                <a:lnTo>
                  <a:pt x="466" y="27"/>
                </a:lnTo>
                <a:lnTo>
                  <a:pt x="485" y="58"/>
                </a:lnTo>
                <a:lnTo>
                  <a:pt x="493" y="77"/>
                </a:lnTo>
                <a:lnTo>
                  <a:pt x="493" y="97"/>
                </a:lnTo>
                <a:lnTo>
                  <a:pt x="493"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6"/>
          <p:cNvSpPr>
            <a:spLocks/>
          </p:cNvSpPr>
          <p:nvPr userDrawn="1"/>
        </p:nvSpPr>
        <p:spPr bwMode="auto">
          <a:xfrm>
            <a:off x="3386566" y="4949723"/>
            <a:ext cx="1312133" cy="830396"/>
          </a:xfrm>
          <a:custGeom>
            <a:avLst/>
            <a:gdLst>
              <a:gd name="T0" fmla="*/ 0 w 493"/>
              <a:gd name="T1" fmla="*/ 312 h 312"/>
              <a:gd name="T2" fmla="*/ 0 w 493"/>
              <a:gd name="T3" fmla="*/ 89 h 312"/>
              <a:gd name="T4" fmla="*/ 4 w 493"/>
              <a:gd name="T5" fmla="*/ 70 h 312"/>
              <a:gd name="T6" fmla="*/ 8 w 493"/>
              <a:gd name="T7" fmla="*/ 54 h 312"/>
              <a:gd name="T8" fmla="*/ 31 w 493"/>
              <a:gd name="T9" fmla="*/ 23 h 312"/>
              <a:gd name="T10" fmla="*/ 58 w 493"/>
              <a:gd name="T11" fmla="*/ 4 h 312"/>
              <a:gd name="T12" fmla="*/ 96 w 493"/>
              <a:gd name="T13" fmla="*/ 0 h 312"/>
              <a:gd name="T14" fmla="*/ 400 w 493"/>
              <a:gd name="T15" fmla="*/ 0 h 312"/>
              <a:gd name="T16" fmla="*/ 435 w 493"/>
              <a:gd name="T17" fmla="*/ 4 h 312"/>
              <a:gd name="T18" fmla="*/ 466 w 493"/>
              <a:gd name="T19" fmla="*/ 23 h 312"/>
              <a:gd name="T20" fmla="*/ 485 w 493"/>
              <a:gd name="T21" fmla="*/ 54 h 312"/>
              <a:gd name="T22" fmla="*/ 493 w 493"/>
              <a:gd name="T23" fmla="*/ 70 h 312"/>
              <a:gd name="T24" fmla="*/ 493 w 493"/>
              <a:gd name="T25" fmla="*/ 89 h 312"/>
              <a:gd name="T26" fmla="*/ 493 w 493"/>
              <a:gd name="T27" fmla="*/ 285 h 312"/>
              <a:gd name="T28" fmla="*/ 0 w 493"/>
              <a:gd name="T2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12">
                <a:moveTo>
                  <a:pt x="0" y="312"/>
                </a:moveTo>
                <a:lnTo>
                  <a:pt x="0" y="89"/>
                </a:lnTo>
                <a:lnTo>
                  <a:pt x="4" y="70"/>
                </a:lnTo>
                <a:lnTo>
                  <a:pt x="8" y="54"/>
                </a:lnTo>
                <a:lnTo>
                  <a:pt x="31" y="23"/>
                </a:lnTo>
                <a:lnTo>
                  <a:pt x="58" y="4"/>
                </a:lnTo>
                <a:lnTo>
                  <a:pt x="96" y="0"/>
                </a:lnTo>
                <a:lnTo>
                  <a:pt x="400" y="0"/>
                </a:lnTo>
                <a:lnTo>
                  <a:pt x="435" y="4"/>
                </a:lnTo>
                <a:lnTo>
                  <a:pt x="466" y="23"/>
                </a:lnTo>
                <a:lnTo>
                  <a:pt x="485" y="54"/>
                </a:lnTo>
                <a:lnTo>
                  <a:pt x="493" y="70"/>
                </a:lnTo>
                <a:lnTo>
                  <a:pt x="493" y="89"/>
                </a:lnTo>
                <a:lnTo>
                  <a:pt x="493" y="285"/>
                </a:lnTo>
                <a:lnTo>
                  <a:pt x="0" y="312"/>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7"/>
          <p:cNvSpPr>
            <a:spLocks/>
          </p:cNvSpPr>
          <p:nvPr userDrawn="1"/>
        </p:nvSpPr>
        <p:spPr bwMode="auto">
          <a:xfrm>
            <a:off x="4759913" y="4877862"/>
            <a:ext cx="1309471" cy="646751"/>
          </a:xfrm>
          <a:custGeom>
            <a:avLst/>
            <a:gdLst>
              <a:gd name="T0" fmla="*/ 0 w 492"/>
              <a:gd name="T1" fmla="*/ 243 h 243"/>
              <a:gd name="T2" fmla="*/ 0 w 492"/>
              <a:gd name="T3" fmla="*/ 97 h 243"/>
              <a:gd name="T4" fmla="*/ 3 w 492"/>
              <a:gd name="T5" fmla="*/ 77 h 243"/>
              <a:gd name="T6" fmla="*/ 7 w 492"/>
              <a:gd name="T7" fmla="*/ 58 h 243"/>
              <a:gd name="T8" fmla="*/ 27 w 492"/>
              <a:gd name="T9" fmla="*/ 27 h 243"/>
              <a:gd name="T10" fmla="*/ 57 w 492"/>
              <a:gd name="T11" fmla="*/ 8 h 243"/>
              <a:gd name="T12" fmla="*/ 77 w 492"/>
              <a:gd name="T13" fmla="*/ 0 h 243"/>
              <a:gd name="T14" fmla="*/ 96 w 492"/>
              <a:gd name="T15" fmla="*/ 0 h 243"/>
              <a:gd name="T16" fmla="*/ 400 w 492"/>
              <a:gd name="T17" fmla="*/ 0 h 243"/>
              <a:gd name="T18" fmla="*/ 419 w 492"/>
              <a:gd name="T19" fmla="*/ 0 h 243"/>
              <a:gd name="T20" fmla="*/ 434 w 492"/>
              <a:gd name="T21" fmla="*/ 8 h 243"/>
              <a:gd name="T22" fmla="*/ 465 w 492"/>
              <a:gd name="T23" fmla="*/ 27 h 243"/>
              <a:gd name="T24" fmla="*/ 485 w 492"/>
              <a:gd name="T25" fmla="*/ 58 h 243"/>
              <a:gd name="T26" fmla="*/ 492 w 492"/>
              <a:gd name="T27" fmla="*/ 77 h 243"/>
              <a:gd name="T28" fmla="*/ 492 w 492"/>
              <a:gd name="T29" fmla="*/ 97 h 243"/>
              <a:gd name="T30" fmla="*/ 492 w 492"/>
              <a:gd name="T31" fmla="*/ 243 h 243"/>
              <a:gd name="T32" fmla="*/ 0 w 492"/>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243">
                <a:moveTo>
                  <a:pt x="0" y="243"/>
                </a:moveTo>
                <a:lnTo>
                  <a:pt x="0" y="97"/>
                </a:lnTo>
                <a:lnTo>
                  <a:pt x="3" y="77"/>
                </a:lnTo>
                <a:lnTo>
                  <a:pt x="7" y="58"/>
                </a:lnTo>
                <a:lnTo>
                  <a:pt x="27" y="27"/>
                </a:lnTo>
                <a:lnTo>
                  <a:pt x="57" y="8"/>
                </a:lnTo>
                <a:lnTo>
                  <a:pt x="77" y="0"/>
                </a:lnTo>
                <a:lnTo>
                  <a:pt x="96" y="0"/>
                </a:lnTo>
                <a:lnTo>
                  <a:pt x="400" y="0"/>
                </a:lnTo>
                <a:lnTo>
                  <a:pt x="419" y="0"/>
                </a:lnTo>
                <a:lnTo>
                  <a:pt x="434" y="8"/>
                </a:lnTo>
                <a:lnTo>
                  <a:pt x="465" y="27"/>
                </a:lnTo>
                <a:lnTo>
                  <a:pt x="485" y="58"/>
                </a:lnTo>
                <a:lnTo>
                  <a:pt x="492" y="77"/>
                </a:lnTo>
                <a:lnTo>
                  <a:pt x="492" y="97"/>
                </a:lnTo>
                <a:lnTo>
                  <a:pt x="492"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38"/>
          <p:cNvSpPr>
            <a:spLocks/>
          </p:cNvSpPr>
          <p:nvPr userDrawn="1"/>
        </p:nvSpPr>
        <p:spPr bwMode="auto">
          <a:xfrm>
            <a:off x="4759913" y="4949723"/>
            <a:ext cx="1309471" cy="758535"/>
          </a:xfrm>
          <a:custGeom>
            <a:avLst/>
            <a:gdLst>
              <a:gd name="T0" fmla="*/ 0 w 492"/>
              <a:gd name="T1" fmla="*/ 285 h 285"/>
              <a:gd name="T2" fmla="*/ 0 w 492"/>
              <a:gd name="T3" fmla="*/ 89 h 285"/>
              <a:gd name="T4" fmla="*/ 3 w 492"/>
              <a:gd name="T5" fmla="*/ 70 h 285"/>
              <a:gd name="T6" fmla="*/ 7 w 492"/>
              <a:gd name="T7" fmla="*/ 54 h 285"/>
              <a:gd name="T8" fmla="*/ 27 w 492"/>
              <a:gd name="T9" fmla="*/ 23 h 285"/>
              <a:gd name="T10" fmla="*/ 57 w 492"/>
              <a:gd name="T11" fmla="*/ 4 h 285"/>
              <a:gd name="T12" fmla="*/ 96 w 492"/>
              <a:gd name="T13" fmla="*/ 0 h 285"/>
              <a:gd name="T14" fmla="*/ 400 w 492"/>
              <a:gd name="T15" fmla="*/ 0 h 285"/>
              <a:gd name="T16" fmla="*/ 434 w 492"/>
              <a:gd name="T17" fmla="*/ 4 h 285"/>
              <a:gd name="T18" fmla="*/ 465 w 492"/>
              <a:gd name="T19" fmla="*/ 23 h 285"/>
              <a:gd name="T20" fmla="*/ 485 w 492"/>
              <a:gd name="T21" fmla="*/ 54 h 285"/>
              <a:gd name="T22" fmla="*/ 492 w 492"/>
              <a:gd name="T23" fmla="*/ 70 h 285"/>
              <a:gd name="T24" fmla="*/ 492 w 492"/>
              <a:gd name="T25" fmla="*/ 89 h 285"/>
              <a:gd name="T26" fmla="*/ 492 w 492"/>
              <a:gd name="T27" fmla="*/ 285 h 285"/>
              <a:gd name="T28" fmla="*/ 0 w 492"/>
              <a:gd name="T29" fmla="*/ 285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2" h="285">
                <a:moveTo>
                  <a:pt x="0" y="285"/>
                </a:moveTo>
                <a:lnTo>
                  <a:pt x="0" y="89"/>
                </a:lnTo>
                <a:lnTo>
                  <a:pt x="3" y="70"/>
                </a:lnTo>
                <a:lnTo>
                  <a:pt x="7" y="54"/>
                </a:lnTo>
                <a:lnTo>
                  <a:pt x="27" y="23"/>
                </a:lnTo>
                <a:lnTo>
                  <a:pt x="57" y="4"/>
                </a:lnTo>
                <a:lnTo>
                  <a:pt x="96" y="0"/>
                </a:lnTo>
                <a:lnTo>
                  <a:pt x="400" y="0"/>
                </a:lnTo>
                <a:lnTo>
                  <a:pt x="434" y="4"/>
                </a:lnTo>
                <a:lnTo>
                  <a:pt x="465" y="23"/>
                </a:lnTo>
                <a:lnTo>
                  <a:pt x="485" y="54"/>
                </a:lnTo>
                <a:lnTo>
                  <a:pt x="492" y="70"/>
                </a:lnTo>
                <a:lnTo>
                  <a:pt x="492" y="89"/>
                </a:lnTo>
                <a:lnTo>
                  <a:pt x="492" y="285"/>
                </a:lnTo>
                <a:lnTo>
                  <a:pt x="0" y="285"/>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9"/>
          <p:cNvSpPr>
            <a:spLocks/>
          </p:cNvSpPr>
          <p:nvPr userDrawn="1"/>
        </p:nvSpPr>
        <p:spPr bwMode="auto">
          <a:xfrm>
            <a:off x="6130600" y="4877862"/>
            <a:ext cx="1312133" cy="646751"/>
          </a:xfrm>
          <a:custGeom>
            <a:avLst/>
            <a:gdLst>
              <a:gd name="T0" fmla="*/ 0 w 493"/>
              <a:gd name="T1" fmla="*/ 243 h 243"/>
              <a:gd name="T2" fmla="*/ 0 w 493"/>
              <a:gd name="T3" fmla="*/ 97 h 243"/>
              <a:gd name="T4" fmla="*/ 4 w 493"/>
              <a:gd name="T5" fmla="*/ 77 h 243"/>
              <a:gd name="T6" fmla="*/ 8 w 493"/>
              <a:gd name="T7" fmla="*/ 58 h 243"/>
              <a:gd name="T8" fmla="*/ 27 w 493"/>
              <a:gd name="T9" fmla="*/ 27 h 243"/>
              <a:gd name="T10" fmla="*/ 58 w 493"/>
              <a:gd name="T11" fmla="*/ 8 h 243"/>
              <a:gd name="T12" fmla="*/ 77 w 493"/>
              <a:gd name="T13" fmla="*/ 0 h 243"/>
              <a:gd name="T14" fmla="*/ 97 w 493"/>
              <a:gd name="T15" fmla="*/ 0 h 243"/>
              <a:gd name="T16" fmla="*/ 401 w 493"/>
              <a:gd name="T17" fmla="*/ 0 h 243"/>
              <a:gd name="T18" fmla="*/ 420 w 493"/>
              <a:gd name="T19" fmla="*/ 0 h 243"/>
              <a:gd name="T20" fmla="*/ 435 w 493"/>
              <a:gd name="T21" fmla="*/ 8 h 243"/>
              <a:gd name="T22" fmla="*/ 466 w 493"/>
              <a:gd name="T23" fmla="*/ 27 h 243"/>
              <a:gd name="T24" fmla="*/ 485 w 493"/>
              <a:gd name="T25" fmla="*/ 58 h 243"/>
              <a:gd name="T26" fmla="*/ 489 w 493"/>
              <a:gd name="T27" fmla="*/ 77 h 243"/>
              <a:gd name="T28" fmla="*/ 493 w 493"/>
              <a:gd name="T29" fmla="*/ 97 h 243"/>
              <a:gd name="T30" fmla="*/ 493 w 493"/>
              <a:gd name="T31" fmla="*/ 243 h 243"/>
              <a:gd name="T32" fmla="*/ 0 w 493"/>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3">
                <a:moveTo>
                  <a:pt x="0" y="243"/>
                </a:moveTo>
                <a:lnTo>
                  <a:pt x="0" y="97"/>
                </a:lnTo>
                <a:lnTo>
                  <a:pt x="4" y="77"/>
                </a:lnTo>
                <a:lnTo>
                  <a:pt x="8" y="58"/>
                </a:lnTo>
                <a:lnTo>
                  <a:pt x="27" y="27"/>
                </a:lnTo>
                <a:lnTo>
                  <a:pt x="58" y="8"/>
                </a:lnTo>
                <a:lnTo>
                  <a:pt x="77" y="0"/>
                </a:lnTo>
                <a:lnTo>
                  <a:pt x="97" y="0"/>
                </a:lnTo>
                <a:lnTo>
                  <a:pt x="401" y="0"/>
                </a:lnTo>
                <a:lnTo>
                  <a:pt x="420" y="0"/>
                </a:lnTo>
                <a:lnTo>
                  <a:pt x="435" y="8"/>
                </a:lnTo>
                <a:lnTo>
                  <a:pt x="466" y="27"/>
                </a:lnTo>
                <a:lnTo>
                  <a:pt x="485" y="58"/>
                </a:lnTo>
                <a:lnTo>
                  <a:pt x="489" y="77"/>
                </a:lnTo>
                <a:lnTo>
                  <a:pt x="493" y="97"/>
                </a:lnTo>
                <a:lnTo>
                  <a:pt x="493"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40"/>
          <p:cNvSpPr>
            <a:spLocks/>
          </p:cNvSpPr>
          <p:nvPr userDrawn="1"/>
        </p:nvSpPr>
        <p:spPr bwMode="auto">
          <a:xfrm>
            <a:off x="6130600" y="4949723"/>
            <a:ext cx="1312133" cy="963472"/>
          </a:xfrm>
          <a:custGeom>
            <a:avLst/>
            <a:gdLst>
              <a:gd name="T0" fmla="*/ 0 w 493"/>
              <a:gd name="T1" fmla="*/ 362 h 362"/>
              <a:gd name="T2" fmla="*/ 0 w 493"/>
              <a:gd name="T3" fmla="*/ 89 h 362"/>
              <a:gd name="T4" fmla="*/ 4 w 493"/>
              <a:gd name="T5" fmla="*/ 70 h 362"/>
              <a:gd name="T6" fmla="*/ 8 w 493"/>
              <a:gd name="T7" fmla="*/ 54 h 362"/>
              <a:gd name="T8" fmla="*/ 27 w 493"/>
              <a:gd name="T9" fmla="*/ 23 h 362"/>
              <a:gd name="T10" fmla="*/ 58 w 493"/>
              <a:gd name="T11" fmla="*/ 4 h 362"/>
              <a:gd name="T12" fmla="*/ 97 w 493"/>
              <a:gd name="T13" fmla="*/ 0 h 362"/>
              <a:gd name="T14" fmla="*/ 401 w 493"/>
              <a:gd name="T15" fmla="*/ 0 h 362"/>
              <a:gd name="T16" fmla="*/ 435 w 493"/>
              <a:gd name="T17" fmla="*/ 4 h 362"/>
              <a:gd name="T18" fmla="*/ 466 w 493"/>
              <a:gd name="T19" fmla="*/ 23 h 362"/>
              <a:gd name="T20" fmla="*/ 485 w 493"/>
              <a:gd name="T21" fmla="*/ 54 h 362"/>
              <a:gd name="T22" fmla="*/ 489 w 493"/>
              <a:gd name="T23" fmla="*/ 70 h 362"/>
              <a:gd name="T24" fmla="*/ 493 w 493"/>
              <a:gd name="T25" fmla="*/ 89 h 362"/>
              <a:gd name="T26" fmla="*/ 493 w 493"/>
              <a:gd name="T27" fmla="*/ 312 h 362"/>
              <a:gd name="T28" fmla="*/ 0 w 493"/>
              <a:gd name="T2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62">
                <a:moveTo>
                  <a:pt x="0" y="362"/>
                </a:moveTo>
                <a:lnTo>
                  <a:pt x="0" y="89"/>
                </a:lnTo>
                <a:lnTo>
                  <a:pt x="4" y="70"/>
                </a:lnTo>
                <a:lnTo>
                  <a:pt x="8" y="54"/>
                </a:lnTo>
                <a:lnTo>
                  <a:pt x="27" y="23"/>
                </a:lnTo>
                <a:lnTo>
                  <a:pt x="58" y="4"/>
                </a:lnTo>
                <a:lnTo>
                  <a:pt x="97" y="0"/>
                </a:lnTo>
                <a:lnTo>
                  <a:pt x="401" y="0"/>
                </a:lnTo>
                <a:lnTo>
                  <a:pt x="435" y="4"/>
                </a:lnTo>
                <a:lnTo>
                  <a:pt x="466" y="23"/>
                </a:lnTo>
                <a:lnTo>
                  <a:pt x="485" y="54"/>
                </a:lnTo>
                <a:lnTo>
                  <a:pt x="489" y="70"/>
                </a:lnTo>
                <a:lnTo>
                  <a:pt x="493" y="89"/>
                </a:lnTo>
                <a:lnTo>
                  <a:pt x="493" y="312"/>
                </a:lnTo>
                <a:lnTo>
                  <a:pt x="0" y="362"/>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41"/>
          <p:cNvSpPr>
            <a:spLocks/>
          </p:cNvSpPr>
          <p:nvPr userDrawn="1"/>
        </p:nvSpPr>
        <p:spPr bwMode="auto">
          <a:xfrm>
            <a:off x="7503947" y="4877862"/>
            <a:ext cx="1312133" cy="646751"/>
          </a:xfrm>
          <a:custGeom>
            <a:avLst/>
            <a:gdLst>
              <a:gd name="T0" fmla="*/ 0 w 493"/>
              <a:gd name="T1" fmla="*/ 243 h 243"/>
              <a:gd name="T2" fmla="*/ 0 w 493"/>
              <a:gd name="T3" fmla="*/ 97 h 243"/>
              <a:gd name="T4" fmla="*/ 4 w 493"/>
              <a:gd name="T5" fmla="*/ 77 h 243"/>
              <a:gd name="T6" fmla="*/ 8 w 493"/>
              <a:gd name="T7" fmla="*/ 58 h 243"/>
              <a:gd name="T8" fmla="*/ 27 w 493"/>
              <a:gd name="T9" fmla="*/ 27 h 243"/>
              <a:gd name="T10" fmla="*/ 58 w 493"/>
              <a:gd name="T11" fmla="*/ 8 h 243"/>
              <a:gd name="T12" fmla="*/ 77 w 493"/>
              <a:gd name="T13" fmla="*/ 0 h 243"/>
              <a:gd name="T14" fmla="*/ 92 w 493"/>
              <a:gd name="T15" fmla="*/ 0 h 243"/>
              <a:gd name="T16" fmla="*/ 400 w 493"/>
              <a:gd name="T17" fmla="*/ 0 h 243"/>
              <a:gd name="T18" fmla="*/ 416 w 493"/>
              <a:gd name="T19" fmla="*/ 0 h 243"/>
              <a:gd name="T20" fmla="*/ 435 w 493"/>
              <a:gd name="T21" fmla="*/ 8 h 243"/>
              <a:gd name="T22" fmla="*/ 466 w 493"/>
              <a:gd name="T23" fmla="*/ 27 h 243"/>
              <a:gd name="T24" fmla="*/ 485 w 493"/>
              <a:gd name="T25" fmla="*/ 58 h 243"/>
              <a:gd name="T26" fmla="*/ 489 w 493"/>
              <a:gd name="T27" fmla="*/ 77 h 243"/>
              <a:gd name="T28" fmla="*/ 493 w 493"/>
              <a:gd name="T29" fmla="*/ 97 h 243"/>
              <a:gd name="T30" fmla="*/ 493 w 493"/>
              <a:gd name="T31" fmla="*/ 243 h 243"/>
              <a:gd name="T32" fmla="*/ 0 w 493"/>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3">
                <a:moveTo>
                  <a:pt x="0" y="243"/>
                </a:moveTo>
                <a:lnTo>
                  <a:pt x="0" y="97"/>
                </a:lnTo>
                <a:lnTo>
                  <a:pt x="4" y="77"/>
                </a:lnTo>
                <a:lnTo>
                  <a:pt x="8" y="58"/>
                </a:lnTo>
                <a:lnTo>
                  <a:pt x="27" y="27"/>
                </a:lnTo>
                <a:lnTo>
                  <a:pt x="58" y="8"/>
                </a:lnTo>
                <a:lnTo>
                  <a:pt x="77" y="0"/>
                </a:lnTo>
                <a:lnTo>
                  <a:pt x="92" y="0"/>
                </a:lnTo>
                <a:lnTo>
                  <a:pt x="400" y="0"/>
                </a:lnTo>
                <a:lnTo>
                  <a:pt x="416" y="0"/>
                </a:lnTo>
                <a:lnTo>
                  <a:pt x="435" y="8"/>
                </a:lnTo>
                <a:lnTo>
                  <a:pt x="466" y="27"/>
                </a:lnTo>
                <a:lnTo>
                  <a:pt x="485" y="58"/>
                </a:lnTo>
                <a:lnTo>
                  <a:pt x="489" y="77"/>
                </a:lnTo>
                <a:lnTo>
                  <a:pt x="493" y="97"/>
                </a:lnTo>
                <a:lnTo>
                  <a:pt x="493"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42"/>
          <p:cNvSpPr>
            <a:spLocks/>
          </p:cNvSpPr>
          <p:nvPr userDrawn="1"/>
        </p:nvSpPr>
        <p:spPr bwMode="auto">
          <a:xfrm>
            <a:off x="7503947" y="4949723"/>
            <a:ext cx="1312133" cy="1147118"/>
          </a:xfrm>
          <a:custGeom>
            <a:avLst/>
            <a:gdLst>
              <a:gd name="T0" fmla="*/ 0 w 493"/>
              <a:gd name="T1" fmla="*/ 431 h 431"/>
              <a:gd name="T2" fmla="*/ 0 w 493"/>
              <a:gd name="T3" fmla="*/ 89 h 431"/>
              <a:gd name="T4" fmla="*/ 4 w 493"/>
              <a:gd name="T5" fmla="*/ 70 h 431"/>
              <a:gd name="T6" fmla="*/ 8 w 493"/>
              <a:gd name="T7" fmla="*/ 54 h 431"/>
              <a:gd name="T8" fmla="*/ 27 w 493"/>
              <a:gd name="T9" fmla="*/ 23 h 431"/>
              <a:gd name="T10" fmla="*/ 58 w 493"/>
              <a:gd name="T11" fmla="*/ 4 h 431"/>
              <a:gd name="T12" fmla="*/ 92 w 493"/>
              <a:gd name="T13" fmla="*/ 0 h 431"/>
              <a:gd name="T14" fmla="*/ 400 w 493"/>
              <a:gd name="T15" fmla="*/ 0 h 431"/>
              <a:gd name="T16" fmla="*/ 435 w 493"/>
              <a:gd name="T17" fmla="*/ 4 h 431"/>
              <a:gd name="T18" fmla="*/ 466 w 493"/>
              <a:gd name="T19" fmla="*/ 23 h 431"/>
              <a:gd name="T20" fmla="*/ 485 w 493"/>
              <a:gd name="T21" fmla="*/ 54 h 431"/>
              <a:gd name="T22" fmla="*/ 489 w 493"/>
              <a:gd name="T23" fmla="*/ 70 h 431"/>
              <a:gd name="T24" fmla="*/ 493 w 493"/>
              <a:gd name="T25" fmla="*/ 89 h 431"/>
              <a:gd name="T26" fmla="*/ 493 w 493"/>
              <a:gd name="T27" fmla="*/ 312 h 431"/>
              <a:gd name="T28" fmla="*/ 0 w 493"/>
              <a:gd name="T29"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431">
                <a:moveTo>
                  <a:pt x="0" y="431"/>
                </a:moveTo>
                <a:lnTo>
                  <a:pt x="0" y="89"/>
                </a:lnTo>
                <a:lnTo>
                  <a:pt x="4" y="70"/>
                </a:lnTo>
                <a:lnTo>
                  <a:pt x="8" y="54"/>
                </a:lnTo>
                <a:lnTo>
                  <a:pt x="27" y="23"/>
                </a:lnTo>
                <a:lnTo>
                  <a:pt x="58" y="4"/>
                </a:lnTo>
                <a:lnTo>
                  <a:pt x="92" y="0"/>
                </a:lnTo>
                <a:lnTo>
                  <a:pt x="400" y="0"/>
                </a:lnTo>
                <a:lnTo>
                  <a:pt x="435" y="4"/>
                </a:lnTo>
                <a:lnTo>
                  <a:pt x="466" y="23"/>
                </a:lnTo>
                <a:lnTo>
                  <a:pt x="485" y="54"/>
                </a:lnTo>
                <a:lnTo>
                  <a:pt x="489" y="70"/>
                </a:lnTo>
                <a:lnTo>
                  <a:pt x="493" y="89"/>
                </a:lnTo>
                <a:lnTo>
                  <a:pt x="493" y="312"/>
                </a:lnTo>
                <a:lnTo>
                  <a:pt x="0" y="4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3"/>
          <p:cNvSpPr>
            <a:spLocks/>
          </p:cNvSpPr>
          <p:nvPr userDrawn="1"/>
        </p:nvSpPr>
        <p:spPr bwMode="auto">
          <a:xfrm>
            <a:off x="2023865" y="4877862"/>
            <a:ext cx="1301487" cy="646751"/>
          </a:xfrm>
          <a:custGeom>
            <a:avLst/>
            <a:gdLst>
              <a:gd name="T0" fmla="*/ 0 w 489"/>
              <a:gd name="T1" fmla="*/ 243 h 243"/>
              <a:gd name="T2" fmla="*/ 0 w 489"/>
              <a:gd name="T3" fmla="*/ 97 h 243"/>
              <a:gd name="T4" fmla="*/ 0 w 489"/>
              <a:gd name="T5" fmla="*/ 77 h 243"/>
              <a:gd name="T6" fmla="*/ 8 w 489"/>
              <a:gd name="T7" fmla="*/ 58 h 243"/>
              <a:gd name="T8" fmla="*/ 27 w 489"/>
              <a:gd name="T9" fmla="*/ 27 h 243"/>
              <a:gd name="T10" fmla="*/ 54 w 489"/>
              <a:gd name="T11" fmla="*/ 8 h 243"/>
              <a:gd name="T12" fmla="*/ 73 w 489"/>
              <a:gd name="T13" fmla="*/ 0 h 243"/>
              <a:gd name="T14" fmla="*/ 92 w 489"/>
              <a:gd name="T15" fmla="*/ 0 h 243"/>
              <a:gd name="T16" fmla="*/ 396 w 489"/>
              <a:gd name="T17" fmla="*/ 0 h 243"/>
              <a:gd name="T18" fmla="*/ 416 w 489"/>
              <a:gd name="T19" fmla="*/ 0 h 243"/>
              <a:gd name="T20" fmla="*/ 431 w 489"/>
              <a:gd name="T21" fmla="*/ 8 h 243"/>
              <a:gd name="T22" fmla="*/ 462 w 489"/>
              <a:gd name="T23" fmla="*/ 27 h 243"/>
              <a:gd name="T24" fmla="*/ 481 w 489"/>
              <a:gd name="T25" fmla="*/ 58 h 243"/>
              <a:gd name="T26" fmla="*/ 489 w 489"/>
              <a:gd name="T27" fmla="*/ 77 h 243"/>
              <a:gd name="T28" fmla="*/ 489 w 489"/>
              <a:gd name="T29" fmla="*/ 97 h 243"/>
              <a:gd name="T30" fmla="*/ 489 w 489"/>
              <a:gd name="T31" fmla="*/ 243 h 243"/>
              <a:gd name="T32" fmla="*/ 0 w 489"/>
              <a:gd name="T33"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9" h="243">
                <a:moveTo>
                  <a:pt x="0" y="243"/>
                </a:moveTo>
                <a:lnTo>
                  <a:pt x="0" y="97"/>
                </a:lnTo>
                <a:lnTo>
                  <a:pt x="0" y="77"/>
                </a:lnTo>
                <a:lnTo>
                  <a:pt x="8" y="58"/>
                </a:lnTo>
                <a:lnTo>
                  <a:pt x="27" y="27"/>
                </a:lnTo>
                <a:lnTo>
                  <a:pt x="54" y="8"/>
                </a:lnTo>
                <a:lnTo>
                  <a:pt x="73" y="0"/>
                </a:lnTo>
                <a:lnTo>
                  <a:pt x="92" y="0"/>
                </a:lnTo>
                <a:lnTo>
                  <a:pt x="396" y="0"/>
                </a:lnTo>
                <a:lnTo>
                  <a:pt x="416" y="0"/>
                </a:lnTo>
                <a:lnTo>
                  <a:pt x="431" y="8"/>
                </a:lnTo>
                <a:lnTo>
                  <a:pt x="462" y="27"/>
                </a:lnTo>
                <a:lnTo>
                  <a:pt x="481" y="58"/>
                </a:lnTo>
                <a:lnTo>
                  <a:pt x="489" y="77"/>
                </a:lnTo>
                <a:lnTo>
                  <a:pt x="489" y="97"/>
                </a:lnTo>
                <a:lnTo>
                  <a:pt x="489" y="243"/>
                </a:lnTo>
                <a:lnTo>
                  <a:pt x="0" y="243"/>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4"/>
          <p:cNvSpPr>
            <a:spLocks/>
          </p:cNvSpPr>
          <p:nvPr userDrawn="1"/>
        </p:nvSpPr>
        <p:spPr bwMode="auto">
          <a:xfrm>
            <a:off x="2023865" y="4949723"/>
            <a:ext cx="1301487" cy="830396"/>
          </a:xfrm>
          <a:custGeom>
            <a:avLst/>
            <a:gdLst>
              <a:gd name="T0" fmla="*/ 0 w 489"/>
              <a:gd name="T1" fmla="*/ 312 h 312"/>
              <a:gd name="T2" fmla="*/ 0 w 489"/>
              <a:gd name="T3" fmla="*/ 89 h 312"/>
              <a:gd name="T4" fmla="*/ 0 w 489"/>
              <a:gd name="T5" fmla="*/ 70 h 312"/>
              <a:gd name="T6" fmla="*/ 8 w 489"/>
              <a:gd name="T7" fmla="*/ 54 h 312"/>
              <a:gd name="T8" fmla="*/ 27 w 489"/>
              <a:gd name="T9" fmla="*/ 23 h 312"/>
              <a:gd name="T10" fmla="*/ 54 w 489"/>
              <a:gd name="T11" fmla="*/ 4 h 312"/>
              <a:gd name="T12" fmla="*/ 92 w 489"/>
              <a:gd name="T13" fmla="*/ 0 h 312"/>
              <a:gd name="T14" fmla="*/ 396 w 489"/>
              <a:gd name="T15" fmla="*/ 0 h 312"/>
              <a:gd name="T16" fmla="*/ 431 w 489"/>
              <a:gd name="T17" fmla="*/ 4 h 312"/>
              <a:gd name="T18" fmla="*/ 462 w 489"/>
              <a:gd name="T19" fmla="*/ 23 h 312"/>
              <a:gd name="T20" fmla="*/ 481 w 489"/>
              <a:gd name="T21" fmla="*/ 54 h 312"/>
              <a:gd name="T22" fmla="*/ 489 w 489"/>
              <a:gd name="T23" fmla="*/ 70 h 312"/>
              <a:gd name="T24" fmla="*/ 489 w 489"/>
              <a:gd name="T25" fmla="*/ 89 h 312"/>
              <a:gd name="T26" fmla="*/ 489 w 489"/>
              <a:gd name="T27" fmla="*/ 266 h 312"/>
              <a:gd name="T28" fmla="*/ 0 w 489"/>
              <a:gd name="T2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9" h="312">
                <a:moveTo>
                  <a:pt x="0" y="312"/>
                </a:moveTo>
                <a:lnTo>
                  <a:pt x="0" y="89"/>
                </a:lnTo>
                <a:lnTo>
                  <a:pt x="0" y="70"/>
                </a:lnTo>
                <a:lnTo>
                  <a:pt x="8" y="54"/>
                </a:lnTo>
                <a:lnTo>
                  <a:pt x="27" y="23"/>
                </a:lnTo>
                <a:lnTo>
                  <a:pt x="54" y="4"/>
                </a:lnTo>
                <a:lnTo>
                  <a:pt x="92" y="0"/>
                </a:lnTo>
                <a:lnTo>
                  <a:pt x="396" y="0"/>
                </a:lnTo>
                <a:lnTo>
                  <a:pt x="431" y="4"/>
                </a:lnTo>
                <a:lnTo>
                  <a:pt x="462" y="23"/>
                </a:lnTo>
                <a:lnTo>
                  <a:pt x="481" y="54"/>
                </a:lnTo>
                <a:lnTo>
                  <a:pt x="489" y="70"/>
                </a:lnTo>
                <a:lnTo>
                  <a:pt x="489" y="89"/>
                </a:lnTo>
                <a:lnTo>
                  <a:pt x="489" y="266"/>
                </a:lnTo>
                <a:lnTo>
                  <a:pt x="0" y="312"/>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9"/>
          <p:cNvSpPr>
            <a:spLocks/>
          </p:cNvSpPr>
          <p:nvPr userDrawn="1"/>
        </p:nvSpPr>
        <p:spPr bwMode="auto">
          <a:xfrm>
            <a:off x="9547815" y="4489280"/>
            <a:ext cx="1312133" cy="654735"/>
          </a:xfrm>
          <a:custGeom>
            <a:avLst/>
            <a:gdLst>
              <a:gd name="T0" fmla="*/ 0 w 493"/>
              <a:gd name="T1" fmla="*/ 246 h 246"/>
              <a:gd name="T2" fmla="*/ 0 w 493"/>
              <a:gd name="T3" fmla="*/ 100 h 246"/>
              <a:gd name="T4" fmla="*/ 4 w 493"/>
              <a:gd name="T5" fmla="*/ 81 h 246"/>
              <a:gd name="T6" fmla="*/ 8 w 493"/>
              <a:gd name="T7" fmla="*/ 62 h 246"/>
              <a:gd name="T8" fmla="*/ 27 w 493"/>
              <a:gd name="T9" fmla="*/ 31 h 246"/>
              <a:gd name="T10" fmla="*/ 58 w 493"/>
              <a:gd name="T11" fmla="*/ 8 h 246"/>
              <a:gd name="T12" fmla="*/ 77 w 493"/>
              <a:gd name="T13" fmla="*/ 4 h 246"/>
              <a:gd name="T14" fmla="*/ 96 w 493"/>
              <a:gd name="T15" fmla="*/ 0 h 246"/>
              <a:gd name="T16" fmla="*/ 400 w 493"/>
              <a:gd name="T17" fmla="*/ 0 h 246"/>
              <a:gd name="T18" fmla="*/ 420 w 493"/>
              <a:gd name="T19" fmla="*/ 4 h 246"/>
              <a:gd name="T20" fmla="*/ 435 w 493"/>
              <a:gd name="T21" fmla="*/ 8 h 246"/>
              <a:gd name="T22" fmla="*/ 466 w 493"/>
              <a:gd name="T23" fmla="*/ 31 h 246"/>
              <a:gd name="T24" fmla="*/ 485 w 493"/>
              <a:gd name="T25" fmla="*/ 62 h 246"/>
              <a:gd name="T26" fmla="*/ 493 w 493"/>
              <a:gd name="T27" fmla="*/ 81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4" y="81"/>
                </a:lnTo>
                <a:lnTo>
                  <a:pt x="8" y="62"/>
                </a:lnTo>
                <a:lnTo>
                  <a:pt x="27" y="31"/>
                </a:lnTo>
                <a:lnTo>
                  <a:pt x="58" y="8"/>
                </a:lnTo>
                <a:lnTo>
                  <a:pt x="77" y="4"/>
                </a:lnTo>
                <a:lnTo>
                  <a:pt x="96" y="0"/>
                </a:lnTo>
                <a:lnTo>
                  <a:pt x="400" y="0"/>
                </a:lnTo>
                <a:lnTo>
                  <a:pt x="420" y="4"/>
                </a:lnTo>
                <a:lnTo>
                  <a:pt x="435" y="8"/>
                </a:lnTo>
                <a:lnTo>
                  <a:pt x="466" y="31"/>
                </a:lnTo>
                <a:lnTo>
                  <a:pt x="485" y="62"/>
                </a:lnTo>
                <a:lnTo>
                  <a:pt x="493" y="81"/>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0"/>
          <p:cNvSpPr>
            <a:spLocks/>
          </p:cNvSpPr>
          <p:nvPr userDrawn="1"/>
        </p:nvSpPr>
        <p:spPr bwMode="auto">
          <a:xfrm>
            <a:off x="9547815" y="4561140"/>
            <a:ext cx="1312133" cy="942180"/>
          </a:xfrm>
          <a:custGeom>
            <a:avLst/>
            <a:gdLst>
              <a:gd name="T0" fmla="*/ 493 w 493"/>
              <a:gd name="T1" fmla="*/ 354 h 354"/>
              <a:gd name="T2" fmla="*/ 493 w 493"/>
              <a:gd name="T3" fmla="*/ 89 h 354"/>
              <a:gd name="T4" fmla="*/ 493 w 493"/>
              <a:gd name="T5" fmla="*/ 73 h 354"/>
              <a:gd name="T6" fmla="*/ 485 w 493"/>
              <a:gd name="T7" fmla="*/ 54 h 354"/>
              <a:gd name="T8" fmla="*/ 466 w 493"/>
              <a:gd name="T9" fmla="*/ 27 h 354"/>
              <a:gd name="T10" fmla="*/ 435 w 493"/>
              <a:gd name="T11" fmla="*/ 8 h 354"/>
              <a:gd name="T12" fmla="*/ 400 w 493"/>
              <a:gd name="T13" fmla="*/ 0 h 354"/>
              <a:gd name="T14" fmla="*/ 96 w 493"/>
              <a:gd name="T15" fmla="*/ 0 h 354"/>
              <a:gd name="T16" fmla="*/ 58 w 493"/>
              <a:gd name="T17" fmla="*/ 8 h 354"/>
              <a:gd name="T18" fmla="*/ 27 w 493"/>
              <a:gd name="T19" fmla="*/ 27 h 354"/>
              <a:gd name="T20" fmla="*/ 8 w 493"/>
              <a:gd name="T21" fmla="*/ 54 h 354"/>
              <a:gd name="T22" fmla="*/ 4 w 493"/>
              <a:gd name="T23" fmla="*/ 73 h 354"/>
              <a:gd name="T24" fmla="*/ 0 w 493"/>
              <a:gd name="T25" fmla="*/ 89 h 354"/>
              <a:gd name="T26" fmla="*/ 0 w 493"/>
              <a:gd name="T27" fmla="*/ 354 h 354"/>
              <a:gd name="T28" fmla="*/ 493 w 493"/>
              <a:gd name="T29"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3" h="354">
                <a:moveTo>
                  <a:pt x="493" y="354"/>
                </a:moveTo>
                <a:lnTo>
                  <a:pt x="493" y="89"/>
                </a:lnTo>
                <a:lnTo>
                  <a:pt x="493" y="73"/>
                </a:lnTo>
                <a:lnTo>
                  <a:pt x="485" y="54"/>
                </a:lnTo>
                <a:lnTo>
                  <a:pt x="466" y="27"/>
                </a:lnTo>
                <a:lnTo>
                  <a:pt x="435" y="8"/>
                </a:lnTo>
                <a:lnTo>
                  <a:pt x="400" y="0"/>
                </a:lnTo>
                <a:lnTo>
                  <a:pt x="96" y="0"/>
                </a:lnTo>
                <a:lnTo>
                  <a:pt x="58" y="8"/>
                </a:lnTo>
                <a:lnTo>
                  <a:pt x="27" y="27"/>
                </a:lnTo>
                <a:lnTo>
                  <a:pt x="8" y="54"/>
                </a:lnTo>
                <a:lnTo>
                  <a:pt x="4" y="73"/>
                </a:lnTo>
                <a:lnTo>
                  <a:pt x="0" y="89"/>
                </a:lnTo>
                <a:lnTo>
                  <a:pt x="0" y="354"/>
                </a:lnTo>
                <a:lnTo>
                  <a:pt x="493" y="354"/>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43"/>
          <p:cNvSpPr>
            <a:spLocks/>
          </p:cNvSpPr>
          <p:nvPr userDrawn="1"/>
        </p:nvSpPr>
        <p:spPr bwMode="auto">
          <a:xfrm>
            <a:off x="8877294" y="4877862"/>
            <a:ext cx="1290841" cy="646751"/>
          </a:xfrm>
          <a:custGeom>
            <a:avLst/>
            <a:gdLst>
              <a:gd name="T0" fmla="*/ 485 w 485"/>
              <a:gd name="T1" fmla="*/ 58 h 243"/>
              <a:gd name="T2" fmla="*/ 469 w 485"/>
              <a:gd name="T3" fmla="*/ 35 h 243"/>
              <a:gd name="T4" fmla="*/ 450 w 485"/>
              <a:gd name="T5" fmla="*/ 16 h 243"/>
              <a:gd name="T6" fmla="*/ 427 w 485"/>
              <a:gd name="T7" fmla="*/ 4 h 243"/>
              <a:gd name="T8" fmla="*/ 396 w 485"/>
              <a:gd name="T9" fmla="*/ 0 h 243"/>
              <a:gd name="T10" fmla="*/ 92 w 485"/>
              <a:gd name="T11" fmla="*/ 0 h 243"/>
              <a:gd name="T12" fmla="*/ 73 w 485"/>
              <a:gd name="T13" fmla="*/ 0 h 243"/>
              <a:gd name="T14" fmla="*/ 57 w 485"/>
              <a:gd name="T15" fmla="*/ 8 h 243"/>
              <a:gd name="T16" fmla="*/ 27 w 485"/>
              <a:gd name="T17" fmla="*/ 27 h 243"/>
              <a:gd name="T18" fmla="*/ 7 w 485"/>
              <a:gd name="T19" fmla="*/ 58 h 243"/>
              <a:gd name="T20" fmla="*/ 4 w 485"/>
              <a:gd name="T21" fmla="*/ 77 h 243"/>
              <a:gd name="T22" fmla="*/ 0 w 485"/>
              <a:gd name="T23" fmla="*/ 97 h 243"/>
              <a:gd name="T24" fmla="*/ 0 w 485"/>
              <a:gd name="T25" fmla="*/ 243 h 243"/>
              <a:gd name="T26" fmla="*/ 485 w 485"/>
              <a:gd name="T27" fmla="*/ 243 h 243"/>
              <a:gd name="T28" fmla="*/ 485 w 485"/>
              <a:gd name="T29" fmla="*/ 5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5" h="243">
                <a:moveTo>
                  <a:pt x="485" y="58"/>
                </a:moveTo>
                <a:lnTo>
                  <a:pt x="469" y="35"/>
                </a:lnTo>
                <a:lnTo>
                  <a:pt x="450" y="16"/>
                </a:lnTo>
                <a:lnTo>
                  <a:pt x="427" y="4"/>
                </a:lnTo>
                <a:lnTo>
                  <a:pt x="396" y="0"/>
                </a:lnTo>
                <a:lnTo>
                  <a:pt x="92" y="0"/>
                </a:lnTo>
                <a:lnTo>
                  <a:pt x="73" y="0"/>
                </a:lnTo>
                <a:lnTo>
                  <a:pt x="57" y="8"/>
                </a:lnTo>
                <a:lnTo>
                  <a:pt x="27" y="27"/>
                </a:lnTo>
                <a:lnTo>
                  <a:pt x="7" y="58"/>
                </a:lnTo>
                <a:lnTo>
                  <a:pt x="4" y="77"/>
                </a:lnTo>
                <a:lnTo>
                  <a:pt x="0" y="97"/>
                </a:lnTo>
                <a:lnTo>
                  <a:pt x="0" y="243"/>
                </a:lnTo>
                <a:lnTo>
                  <a:pt x="485" y="243"/>
                </a:lnTo>
                <a:lnTo>
                  <a:pt x="485" y="58"/>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44"/>
          <p:cNvSpPr>
            <a:spLocks/>
          </p:cNvSpPr>
          <p:nvPr userDrawn="1"/>
        </p:nvSpPr>
        <p:spPr bwMode="auto">
          <a:xfrm>
            <a:off x="8877294" y="4949723"/>
            <a:ext cx="1290841" cy="1003396"/>
          </a:xfrm>
          <a:custGeom>
            <a:avLst/>
            <a:gdLst>
              <a:gd name="T0" fmla="*/ 485 w 485"/>
              <a:gd name="T1" fmla="*/ 54 h 377"/>
              <a:gd name="T2" fmla="*/ 469 w 485"/>
              <a:gd name="T3" fmla="*/ 31 h 377"/>
              <a:gd name="T4" fmla="*/ 450 w 485"/>
              <a:gd name="T5" fmla="*/ 16 h 377"/>
              <a:gd name="T6" fmla="*/ 427 w 485"/>
              <a:gd name="T7" fmla="*/ 4 h 377"/>
              <a:gd name="T8" fmla="*/ 396 w 485"/>
              <a:gd name="T9" fmla="*/ 0 h 377"/>
              <a:gd name="T10" fmla="*/ 92 w 485"/>
              <a:gd name="T11" fmla="*/ 0 h 377"/>
              <a:gd name="T12" fmla="*/ 57 w 485"/>
              <a:gd name="T13" fmla="*/ 4 h 377"/>
              <a:gd name="T14" fmla="*/ 27 w 485"/>
              <a:gd name="T15" fmla="*/ 23 h 377"/>
              <a:gd name="T16" fmla="*/ 7 w 485"/>
              <a:gd name="T17" fmla="*/ 54 h 377"/>
              <a:gd name="T18" fmla="*/ 4 w 485"/>
              <a:gd name="T19" fmla="*/ 70 h 377"/>
              <a:gd name="T20" fmla="*/ 0 w 485"/>
              <a:gd name="T21" fmla="*/ 89 h 377"/>
              <a:gd name="T22" fmla="*/ 0 w 485"/>
              <a:gd name="T23" fmla="*/ 377 h 377"/>
              <a:gd name="T24" fmla="*/ 485 w 485"/>
              <a:gd name="T25" fmla="*/ 289 h 377"/>
              <a:gd name="T26" fmla="*/ 485 w 485"/>
              <a:gd name="T27" fmla="*/ 54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5" h="377">
                <a:moveTo>
                  <a:pt x="485" y="54"/>
                </a:moveTo>
                <a:lnTo>
                  <a:pt x="469" y="31"/>
                </a:lnTo>
                <a:lnTo>
                  <a:pt x="450" y="16"/>
                </a:lnTo>
                <a:lnTo>
                  <a:pt x="427" y="4"/>
                </a:lnTo>
                <a:lnTo>
                  <a:pt x="396" y="0"/>
                </a:lnTo>
                <a:lnTo>
                  <a:pt x="92" y="0"/>
                </a:lnTo>
                <a:lnTo>
                  <a:pt x="57" y="4"/>
                </a:lnTo>
                <a:lnTo>
                  <a:pt x="27" y="23"/>
                </a:lnTo>
                <a:lnTo>
                  <a:pt x="7" y="54"/>
                </a:lnTo>
                <a:lnTo>
                  <a:pt x="4" y="70"/>
                </a:lnTo>
                <a:lnTo>
                  <a:pt x="0" y="89"/>
                </a:lnTo>
                <a:lnTo>
                  <a:pt x="0" y="377"/>
                </a:lnTo>
                <a:lnTo>
                  <a:pt x="485" y="289"/>
                </a:lnTo>
                <a:lnTo>
                  <a:pt x="485" y="54"/>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26" name="Group 225"/>
          <p:cNvGrpSpPr/>
          <p:nvPr userDrawn="1"/>
        </p:nvGrpSpPr>
        <p:grpSpPr>
          <a:xfrm>
            <a:off x="2695901" y="5298383"/>
            <a:ext cx="6800199" cy="982446"/>
            <a:chOff x="2526894" y="5893469"/>
            <a:chExt cx="6800199" cy="982446"/>
          </a:xfrm>
        </p:grpSpPr>
        <p:sp>
          <p:nvSpPr>
            <p:cNvPr id="227" name="Freeform 49"/>
            <p:cNvSpPr>
              <a:spLocks/>
            </p:cNvSpPr>
            <p:nvPr/>
          </p:nvSpPr>
          <p:spPr bwMode="auto">
            <a:xfrm>
              <a:off x="3897579" y="5893469"/>
              <a:ext cx="1312133" cy="654735"/>
            </a:xfrm>
            <a:custGeom>
              <a:avLst/>
              <a:gdLst>
                <a:gd name="T0" fmla="*/ 0 w 493"/>
                <a:gd name="T1" fmla="*/ 246 h 246"/>
                <a:gd name="T2" fmla="*/ 0 w 493"/>
                <a:gd name="T3" fmla="*/ 100 h 246"/>
                <a:gd name="T4" fmla="*/ 0 w 493"/>
                <a:gd name="T5" fmla="*/ 77 h 246"/>
                <a:gd name="T6" fmla="*/ 8 w 493"/>
                <a:gd name="T7" fmla="*/ 62 h 246"/>
                <a:gd name="T8" fmla="*/ 27 w 493"/>
                <a:gd name="T9" fmla="*/ 27 h 246"/>
                <a:gd name="T10" fmla="*/ 58 w 493"/>
                <a:gd name="T11" fmla="*/ 8 h 246"/>
                <a:gd name="T12" fmla="*/ 73 w 493"/>
                <a:gd name="T13" fmla="*/ 0 h 246"/>
                <a:gd name="T14" fmla="*/ 93 w 493"/>
                <a:gd name="T15" fmla="*/ 0 h 246"/>
                <a:gd name="T16" fmla="*/ 397 w 493"/>
                <a:gd name="T17" fmla="*/ 0 h 246"/>
                <a:gd name="T18" fmla="*/ 416 w 493"/>
                <a:gd name="T19" fmla="*/ 0 h 246"/>
                <a:gd name="T20" fmla="*/ 435 w 493"/>
                <a:gd name="T21" fmla="*/ 8 h 246"/>
                <a:gd name="T22" fmla="*/ 462 w 493"/>
                <a:gd name="T23" fmla="*/ 27 h 246"/>
                <a:gd name="T24" fmla="*/ 485 w 493"/>
                <a:gd name="T25" fmla="*/ 62 h 246"/>
                <a:gd name="T26" fmla="*/ 489 w 493"/>
                <a:gd name="T27" fmla="*/ 77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0" y="77"/>
                  </a:lnTo>
                  <a:lnTo>
                    <a:pt x="8" y="62"/>
                  </a:lnTo>
                  <a:lnTo>
                    <a:pt x="27" y="27"/>
                  </a:lnTo>
                  <a:lnTo>
                    <a:pt x="58" y="8"/>
                  </a:lnTo>
                  <a:lnTo>
                    <a:pt x="73" y="0"/>
                  </a:lnTo>
                  <a:lnTo>
                    <a:pt x="93" y="0"/>
                  </a:lnTo>
                  <a:lnTo>
                    <a:pt x="397" y="0"/>
                  </a:lnTo>
                  <a:lnTo>
                    <a:pt x="416" y="0"/>
                  </a:lnTo>
                  <a:lnTo>
                    <a:pt x="435" y="8"/>
                  </a:lnTo>
                  <a:lnTo>
                    <a:pt x="462" y="27"/>
                  </a:lnTo>
                  <a:lnTo>
                    <a:pt x="485" y="62"/>
                  </a:lnTo>
                  <a:lnTo>
                    <a:pt x="489" y="77"/>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auto">
            <a:xfrm>
              <a:off x="3897579" y="5965330"/>
              <a:ext cx="1312133" cy="910585"/>
            </a:xfrm>
            <a:custGeom>
              <a:avLst/>
              <a:gdLst>
                <a:gd name="connsiteX0" fmla="*/ 247522 w 1312133"/>
                <a:gd name="connsiteY0" fmla="*/ 0 h 910585"/>
                <a:gd name="connsiteX1" fmla="*/ 1056627 w 1312133"/>
                <a:gd name="connsiteY1" fmla="*/ 0 h 910585"/>
                <a:gd name="connsiteX2" fmla="*/ 1157765 w 1312133"/>
                <a:gd name="connsiteY2" fmla="*/ 21292 h 910585"/>
                <a:gd name="connsiteX3" fmla="*/ 1229626 w 1312133"/>
                <a:gd name="connsiteY3" fmla="*/ 71861 h 910585"/>
                <a:gd name="connsiteX4" fmla="*/ 1290841 w 1312133"/>
                <a:gd name="connsiteY4" fmla="*/ 143723 h 910585"/>
                <a:gd name="connsiteX5" fmla="*/ 1301487 w 1312133"/>
                <a:gd name="connsiteY5" fmla="*/ 183646 h 910585"/>
                <a:gd name="connsiteX6" fmla="*/ 1312133 w 1312133"/>
                <a:gd name="connsiteY6" fmla="*/ 236876 h 910585"/>
                <a:gd name="connsiteX7" fmla="*/ 1312133 w 1312133"/>
                <a:gd name="connsiteY7" fmla="*/ 910585 h 910585"/>
                <a:gd name="connsiteX8" fmla="*/ 0 w 1312133"/>
                <a:gd name="connsiteY8" fmla="*/ 910585 h 910585"/>
                <a:gd name="connsiteX9" fmla="*/ 0 w 1312133"/>
                <a:gd name="connsiteY9" fmla="*/ 236876 h 910585"/>
                <a:gd name="connsiteX10" fmla="*/ 0 w 1312133"/>
                <a:gd name="connsiteY10" fmla="*/ 183646 h 910585"/>
                <a:gd name="connsiteX11" fmla="*/ 21293 w 1312133"/>
                <a:gd name="connsiteY11" fmla="*/ 143723 h 910585"/>
                <a:gd name="connsiteX12" fmla="*/ 71862 w 1312133"/>
                <a:gd name="connsiteY12" fmla="*/ 71861 h 910585"/>
                <a:gd name="connsiteX13" fmla="*/ 154369 w 1312133"/>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910585">
                  <a:moveTo>
                    <a:pt x="247522" y="0"/>
                  </a:moveTo>
                  <a:lnTo>
                    <a:pt x="1056627" y="0"/>
                  </a:lnTo>
                  <a:lnTo>
                    <a:pt x="1157765" y="21292"/>
                  </a:lnTo>
                  <a:lnTo>
                    <a:pt x="1229626" y="71861"/>
                  </a:lnTo>
                  <a:lnTo>
                    <a:pt x="1290841" y="143723"/>
                  </a:lnTo>
                  <a:lnTo>
                    <a:pt x="1301487" y="183646"/>
                  </a:lnTo>
                  <a:lnTo>
                    <a:pt x="1312133" y="236876"/>
                  </a:lnTo>
                  <a:lnTo>
                    <a:pt x="1312133" y="910585"/>
                  </a:lnTo>
                  <a:lnTo>
                    <a:pt x="0" y="910585"/>
                  </a:lnTo>
                  <a:lnTo>
                    <a:pt x="0" y="236876"/>
                  </a:lnTo>
                  <a:lnTo>
                    <a:pt x="0" y="183646"/>
                  </a:lnTo>
                  <a:lnTo>
                    <a:pt x="21293" y="143723"/>
                  </a:lnTo>
                  <a:lnTo>
                    <a:pt x="71862" y="71861"/>
                  </a:lnTo>
                  <a:lnTo>
                    <a:pt x="154369"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29" name="Freeform 51"/>
            <p:cNvSpPr>
              <a:spLocks/>
            </p:cNvSpPr>
            <p:nvPr/>
          </p:nvSpPr>
          <p:spPr bwMode="auto">
            <a:xfrm>
              <a:off x="5270926" y="5893469"/>
              <a:ext cx="1312133" cy="654735"/>
            </a:xfrm>
            <a:custGeom>
              <a:avLst/>
              <a:gdLst>
                <a:gd name="T0" fmla="*/ 0 w 493"/>
                <a:gd name="T1" fmla="*/ 246 h 246"/>
                <a:gd name="T2" fmla="*/ 0 w 493"/>
                <a:gd name="T3" fmla="*/ 100 h 246"/>
                <a:gd name="T4" fmla="*/ 0 w 493"/>
                <a:gd name="T5" fmla="*/ 77 h 246"/>
                <a:gd name="T6" fmla="*/ 8 w 493"/>
                <a:gd name="T7" fmla="*/ 62 h 246"/>
                <a:gd name="T8" fmla="*/ 27 w 493"/>
                <a:gd name="T9" fmla="*/ 27 h 246"/>
                <a:gd name="T10" fmla="*/ 58 w 493"/>
                <a:gd name="T11" fmla="*/ 8 h 246"/>
                <a:gd name="T12" fmla="*/ 73 w 493"/>
                <a:gd name="T13" fmla="*/ 0 h 246"/>
                <a:gd name="T14" fmla="*/ 92 w 493"/>
                <a:gd name="T15" fmla="*/ 0 h 246"/>
                <a:gd name="T16" fmla="*/ 396 w 493"/>
                <a:gd name="T17" fmla="*/ 0 h 246"/>
                <a:gd name="T18" fmla="*/ 416 w 493"/>
                <a:gd name="T19" fmla="*/ 0 h 246"/>
                <a:gd name="T20" fmla="*/ 435 w 493"/>
                <a:gd name="T21" fmla="*/ 8 h 246"/>
                <a:gd name="T22" fmla="*/ 466 w 493"/>
                <a:gd name="T23" fmla="*/ 27 h 246"/>
                <a:gd name="T24" fmla="*/ 485 w 493"/>
                <a:gd name="T25" fmla="*/ 62 h 246"/>
                <a:gd name="T26" fmla="*/ 489 w 493"/>
                <a:gd name="T27" fmla="*/ 77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0" y="77"/>
                  </a:lnTo>
                  <a:lnTo>
                    <a:pt x="8" y="62"/>
                  </a:lnTo>
                  <a:lnTo>
                    <a:pt x="27" y="27"/>
                  </a:lnTo>
                  <a:lnTo>
                    <a:pt x="58" y="8"/>
                  </a:lnTo>
                  <a:lnTo>
                    <a:pt x="73" y="0"/>
                  </a:lnTo>
                  <a:lnTo>
                    <a:pt x="92" y="0"/>
                  </a:lnTo>
                  <a:lnTo>
                    <a:pt x="396" y="0"/>
                  </a:lnTo>
                  <a:lnTo>
                    <a:pt x="416" y="0"/>
                  </a:lnTo>
                  <a:lnTo>
                    <a:pt x="435" y="8"/>
                  </a:lnTo>
                  <a:lnTo>
                    <a:pt x="466" y="27"/>
                  </a:lnTo>
                  <a:lnTo>
                    <a:pt x="485" y="62"/>
                  </a:lnTo>
                  <a:lnTo>
                    <a:pt x="489" y="77"/>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p:cNvSpPr>
            <p:nvPr/>
          </p:nvSpPr>
          <p:spPr bwMode="auto">
            <a:xfrm>
              <a:off x="5270926" y="5965330"/>
              <a:ext cx="1312133" cy="910585"/>
            </a:xfrm>
            <a:custGeom>
              <a:avLst/>
              <a:gdLst>
                <a:gd name="connsiteX0" fmla="*/ 244861 w 1312133"/>
                <a:gd name="connsiteY0" fmla="*/ 0 h 910585"/>
                <a:gd name="connsiteX1" fmla="*/ 1053965 w 1312133"/>
                <a:gd name="connsiteY1" fmla="*/ 0 h 910585"/>
                <a:gd name="connsiteX2" fmla="*/ 1157765 w 1312133"/>
                <a:gd name="connsiteY2" fmla="*/ 21292 h 910585"/>
                <a:gd name="connsiteX3" fmla="*/ 1240272 w 1312133"/>
                <a:gd name="connsiteY3" fmla="*/ 71861 h 910585"/>
                <a:gd name="connsiteX4" fmla="*/ 1290841 w 1312133"/>
                <a:gd name="connsiteY4" fmla="*/ 143723 h 910585"/>
                <a:gd name="connsiteX5" fmla="*/ 1301487 w 1312133"/>
                <a:gd name="connsiteY5" fmla="*/ 183646 h 910585"/>
                <a:gd name="connsiteX6" fmla="*/ 1312133 w 1312133"/>
                <a:gd name="connsiteY6" fmla="*/ 236876 h 910585"/>
                <a:gd name="connsiteX7" fmla="*/ 1312133 w 1312133"/>
                <a:gd name="connsiteY7" fmla="*/ 910585 h 910585"/>
                <a:gd name="connsiteX8" fmla="*/ 0 w 1312133"/>
                <a:gd name="connsiteY8" fmla="*/ 910585 h 910585"/>
                <a:gd name="connsiteX9" fmla="*/ 0 w 1312133"/>
                <a:gd name="connsiteY9" fmla="*/ 236876 h 910585"/>
                <a:gd name="connsiteX10" fmla="*/ 0 w 1312133"/>
                <a:gd name="connsiteY10" fmla="*/ 183646 h 910585"/>
                <a:gd name="connsiteX11" fmla="*/ 21292 w 1312133"/>
                <a:gd name="connsiteY11" fmla="*/ 143723 h 910585"/>
                <a:gd name="connsiteX12" fmla="*/ 71862 w 1312133"/>
                <a:gd name="connsiteY12" fmla="*/ 71861 h 910585"/>
                <a:gd name="connsiteX13" fmla="*/ 154369 w 1312133"/>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910585">
                  <a:moveTo>
                    <a:pt x="244861" y="0"/>
                  </a:moveTo>
                  <a:lnTo>
                    <a:pt x="1053965" y="0"/>
                  </a:lnTo>
                  <a:lnTo>
                    <a:pt x="1157765" y="21292"/>
                  </a:lnTo>
                  <a:lnTo>
                    <a:pt x="1240272" y="71861"/>
                  </a:lnTo>
                  <a:lnTo>
                    <a:pt x="1290841" y="143723"/>
                  </a:lnTo>
                  <a:lnTo>
                    <a:pt x="1301487" y="183646"/>
                  </a:lnTo>
                  <a:lnTo>
                    <a:pt x="1312133" y="236876"/>
                  </a:lnTo>
                  <a:lnTo>
                    <a:pt x="1312133" y="910585"/>
                  </a:lnTo>
                  <a:lnTo>
                    <a:pt x="0" y="910585"/>
                  </a:lnTo>
                  <a:lnTo>
                    <a:pt x="0" y="236876"/>
                  </a:lnTo>
                  <a:lnTo>
                    <a:pt x="0" y="183646"/>
                  </a:lnTo>
                  <a:lnTo>
                    <a:pt x="21292" y="143723"/>
                  </a:lnTo>
                  <a:lnTo>
                    <a:pt x="71862" y="71861"/>
                  </a:lnTo>
                  <a:lnTo>
                    <a:pt x="154369"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1" name="Freeform 53"/>
            <p:cNvSpPr>
              <a:spLocks/>
            </p:cNvSpPr>
            <p:nvPr/>
          </p:nvSpPr>
          <p:spPr bwMode="auto">
            <a:xfrm>
              <a:off x="6644273" y="5893469"/>
              <a:ext cx="1309471" cy="654735"/>
            </a:xfrm>
            <a:custGeom>
              <a:avLst/>
              <a:gdLst>
                <a:gd name="T0" fmla="*/ 0 w 492"/>
                <a:gd name="T1" fmla="*/ 246 h 246"/>
                <a:gd name="T2" fmla="*/ 0 w 492"/>
                <a:gd name="T3" fmla="*/ 100 h 246"/>
                <a:gd name="T4" fmla="*/ 0 w 492"/>
                <a:gd name="T5" fmla="*/ 77 h 246"/>
                <a:gd name="T6" fmla="*/ 7 w 492"/>
                <a:gd name="T7" fmla="*/ 62 h 246"/>
                <a:gd name="T8" fmla="*/ 27 w 492"/>
                <a:gd name="T9" fmla="*/ 27 h 246"/>
                <a:gd name="T10" fmla="*/ 57 w 492"/>
                <a:gd name="T11" fmla="*/ 8 h 246"/>
                <a:gd name="T12" fmla="*/ 73 w 492"/>
                <a:gd name="T13" fmla="*/ 0 h 246"/>
                <a:gd name="T14" fmla="*/ 92 w 492"/>
                <a:gd name="T15" fmla="*/ 0 h 246"/>
                <a:gd name="T16" fmla="*/ 396 w 492"/>
                <a:gd name="T17" fmla="*/ 0 h 246"/>
                <a:gd name="T18" fmla="*/ 415 w 492"/>
                <a:gd name="T19" fmla="*/ 0 h 246"/>
                <a:gd name="T20" fmla="*/ 435 w 492"/>
                <a:gd name="T21" fmla="*/ 8 h 246"/>
                <a:gd name="T22" fmla="*/ 465 w 492"/>
                <a:gd name="T23" fmla="*/ 27 h 246"/>
                <a:gd name="T24" fmla="*/ 485 w 492"/>
                <a:gd name="T25" fmla="*/ 62 h 246"/>
                <a:gd name="T26" fmla="*/ 489 w 492"/>
                <a:gd name="T27" fmla="*/ 77 h 246"/>
                <a:gd name="T28" fmla="*/ 492 w 492"/>
                <a:gd name="T29" fmla="*/ 100 h 246"/>
                <a:gd name="T30" fmla="*/ 492 w 492"/>
                <a:gd name="T31" fmla="*/ 246 h 246"/>
                <a:gd name="T32" fmla="*/ 0 w 492"/>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2" h="246">
                  <a:moveTo>
                    <a:pt x="0" y="246"/>
                  </a:moveTo>
                  <a:lnTo>
                    <a:pt x="0" y="100"/>
                  </a:lnTo>
                  <a:lnTo>
                    <a:pt x="0" y="77"/>
                  </a:lnTo>
                  <a:lnTo>
                    <a:pt x="7" y="62"/>
                  </a:lnTo>
                  <a:lnTo>
                    <a:pt x="27" y="27"/>
                  </a:lnTo>
                  <a:lnTo>
                    <a:pt x="57" y="8"/>
                  </a:lnTo>
                  <a:lnTo>
                    <a:pt x="73" y="0"/>
                  </a:lnTo>
                  <a:lnTo>
                    <a:pt x="92" y="0"/>
                  </a:lnTo>
                  <a:lnTo>
                    <a:pt x="396" y="0"/>
                  </a:lnTo>
                  <a:lnTo>
                    <a:pt x="415" y="0"/>
                  </a:lnTo>
                  <a:lnTo>
                    <a:pt x="435" y="8"/>
                  </a:lnTo>
                  <a:lnTo>
                    <a:pt x="465" y="27"/>
                  </a:lnTo>
                  <a:lnTo>
                    <a:pt x="485" y="62"/>
                  </a:lnTo>
                  <a:lnTo>
                    <a:pt x="489" y="77"/>
                  </a:lnTo>
                  <a:lnTo>
                    <a:pt x="492" y="100"/>
                  </a:lnTo>
                  <a:lnTo>
                    <a:pt x="492"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p:cNvSpPr>
            <p:nvPr/>
          </p:nvSpPr>
          <p:spPr bwMode="auto">
            <a:xfrm>
              <a:off x="6644273" y="5965330"/>
              <a:ext cx="1309471" cy="910585"/>
            </a:xfrm>
            <a:custGeom>
              <a:avLst/>
              <a:gdLst>
                <a:gd name="connsiteX0" fmla="*/ 244861 w 1309471"/>
                <a:gd name="connsiteY0" fmla="*/ 0 h 910585"/>
                <a:gd name="connsiteX1" fmla="*/ 1053965 w 1309471"/>
                <a:gd name="connsiteY1" fmla="*/ 0 h 910585"/>
                <a:gd name="connsiteX2" fmla="*/ 1157764 w 1309471"/>
                <a:gd name="connsiteY2" fmla="*/ 21292 h 910585"/>
                <a:gd name="connsiteX3" fmla="*/ 1237610 w 1309471"/>
                <a:gd name="connsiteY3" fmla="*/ 71861 h 910585"/>
                <a:gd name="connsiteX4" fmla="*/ 1290841 w 1309471"/>
                <a:gd name="connsiteY4" fmla="*/ 143723 h 910585"/>
                <a:gd name="connsiteX5" fmla="*/ 1301487 w 1309471"/>
                <a:gd name="connsiteY5" fmla="*/ 183646 h 910585"/>
                <a:gd name="connsiteX6" fmla="*/ 1309471 w 1309471"/>
                <a:gd name="connsiteY6" fmla="*/ 236876 h 910585"/>
                <a:gd name="connsiteX7" fmla="*/ 1309471 w 1309471"/>
                <a:gd name="connsiteY7" fmla="*/ 910585 h 910585"/>
                <a:gd name="connsiteX8" fmla="*/ 0 w 1309471"/>
                <a:gd name="connsiteY8" fmla="*/ 910585 h 910585"/>
                <a:gd name="connsiteX9" fmla="*/ 0 w 1309471"/>
                <a:gd name="connsiteY9" fmla="*/ 236876 h 910585"/>
                <a:gd name="connsiteX10" fmla="*/ 0 w 1309471"/>
                <a:gd name="connsiteY10" fmla="*/ 183646 h 910585"/>
                <a:gd name="connsiteX11" fmla="*/ 18631 w 1309471"/>
                <a:gd name="connsiteY11" fmla="*/ 143723 h 910585"/>
                <a:gd name="connsiteX12" fmla="*/ 71861 w 1309471"/>
                <a:gd name="connsiteY12" fmla="*/ 71861 h 910585"/>
                <a:gd name="connsiteX13" fmla="*/ 151707 w 1309471"/>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9471" h="910585">
                  <a:moveTo>
                    <a:pt x="244861" y="0"/>
                  </a:moveTo>
                  <a:lnTo>
                    <a:pt x="1053965" y="0"/>
                  </a:lnTo>
                  <a:lnTo>
                    <a:pt x="1157764" y="21292"/>
                  </a:lnTo>
                  <a:lnTo>
                    <a:pt x="1237610" y="71861"/>
                  </a:lnTo>
                  <a:lnTo>
                    <a:pt x="1290841" y="143723"/>
                  </a:lnTo>
                  <a:lnTo>
                    <a:pt x="1301487" y="183646"/>
                  </a:lnTo>
                  <a:lnTo>
                    <a:pt x="1309471" y="236876"/>
                  </a:lnTo>
                  <a:lnTo>
                    <a:pt x="1309471" y="910585"/>
                  </a:lnTo>
                  <a:lnTo>
                    <a:pt x="0" y="910585"/>
                  </a:lnTo>
                  <a:lnTo>
                    <a:pt x="0" y="236876"/>
                  </a:lnTo>
                  <a:lnTo>
                    <a:pt x="0" y="183646"/>
                  </a:lnTo>
                  <a:lnTo>
                    <a:pt x="18631" y="143723"/>
                  </a:lnTo>
                  <a:lnTo>
                    <a:pt x="71861" y="71861"/>
                  </a:lnTo>
                  <a:lnTo>
                    <a:pt x="151707"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3" name="Freeform 45"/>
            <p:cNvSpPr>
              <a:spLocks/>
            </p:cNvSpPr>
            <p:nvPr/>
          </p:nvSpPr>
          <p:spPr bwMode="auto">
            <a:xfrm>
              <a:off x="2526894" y="5893469"/>
              <a:ext cx="1298824" cy="654735"/>
            </a:xfrm>
            <a:custGeom>
              <a:avLst/>
              <a:gdLst>
                <a:gd name="T0" fmla="*/ 0 w 488"/>
                <a:gd name="T1" fmla="*/ 246 h 246"/>
                <a:gd name="T2" fmla="*/ 0 w 488"/>
                <a:gd name="T3" fmla="*/ 100 h 246"/>
                <a:gd name="T4" fmla="*/ 0 w 488"/>
                <a:gd name="T5" fmla="*/ 77 h 246"/>
                <a:gd name="T6" fmla="*/ 3 w 488"/>
                <a:gd name="T7" fmla="*/ 62 h 246"/>
                <a:gd name="T8" fmla="*/ 27 w 488"/>
                <a:gd name="T9" fmla="*/ 27 h 246"/>
                <a:gd name="T10" fmla="*/ 53 w 488"/>
                <a:gd name="T11" fmla="*/ 8 h 246"/>
                <a:gd name="T12" fmla="*/ 73 w 488"/>
                <a:gd name="T13" fmla="*/ 0 h 246"/>
                <a:gd name="T14" fmla="*/ 92 w 488"/>
                <a:gd name="T15" fmla="*/ 0 h 246"/>
                <a:gd name="T16" fmla="*/ 396 w 488"/>
                <a:gd name="T17" fmla="*/ 0 h 246"/>
                <a:gd name="T18" fmla="*/ 415 w 488"/>
                <a:gd name="T19" fmla="*/ 0 h 246"/>
                <a:gd name="T20" fmla="*/ 434 w 488"/>
                <a:gd name="T21" fmla="*/ 8 h 246"/>
                <a:gd name="T22" fmla="*/ 461 w 488"/>
                <a:gd name="T23" fmla="*/ 27 h 246"/>
                <a:gd name="T24" fmla="*/ 485 w 488"/>
                <a:gd name="T25" fmla="*/ 62 h 246"/>
                <a:gd name="T26" fmla="*/ 488 w 488"/>
                <a:gd name="T27" fmla="*/ 77 h 246"/>
                <a:gd name="T28" fmla="*/ 488 w 488"/>
                <a:gd name="T29" fmla="*/ 100 h 246"/>
                <a:gd name="T30" fmla="*/ 488 w 488"/>
                <a:gd name="T31" fmla="*/ 246 h 246"/>
                <a:gd name="T32" fmla="*/ 0 w 488"/>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8" h="246">
                  <a:moveTo>
                    <a:pt x="0" y="246"/>
                  </a:moveTo>
                  <a:lnTo>
                    <a:pt x="0" y="100"/>
                  </a:lnTo>
                  <a:lnTo>
                    <a:pt x="0" y="77"/>
                  </a:lnTo>
                  <a:lnTo>
                    <a:pt x="3" y="62"/>
                  </a:lnTo>
                  <a:lnTo>
                    <a:pt x="27" y="27"/>
                  </a:lnTo>
                  <a:lnTo>
                    <a:pt x="53" y="8"/>
                  </a:lnTo>
                  <a:lnTo>
                    <a:pt x="73" y="0"/>
                  </a:lnTo>
                  <a:lnTo>
                    <a:pt x="92" y="0"/>
                  </a:lnTo>
                  <a:lnTo>
                    <a:pt x="396" y="0"/>
                  </a:lnTo>
                  <a:lnTo>
                    <a:pt x="415" y="0"/>
                  </a:lnTo>
                  <a:lnTo>
                    <a:pt x="434" y="8"/>
                  </a:lnTo>
                  <a:lnTo>
                    <a:pt x="461" y="27"/>
                  </a:lnTo>
                  <a:lnTo>
                    <a:pt x="485" y="62"/>
                  </a:lnTo>
                  <a:lnTo>
                    <a:pt x="488" y="77"/>
                  </a:lnTo>
                  <a:lnTo>
                    <a:pt x="488" y="100"/>
                  </a:lnTo>
                  <a:lnTo>
                    <a:pt x="488"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p:cNvSpPr>
            <p:nvPr/>
          </p:nvSpPr>
          <p:spPr bwMode="auto">
            <a:xfrm>
              <a:off x="2526894" y="5965330"/>
              <a:ext cx="1298824" cy="910585"/>
            </a:xfrm>
            <a:custGeom>
              <a:avLst/>
              <a:gdLst>
                <a:gd name="connsiteX0" fmla="*/ 244861 w 1298824"/>
                <a:gd name="connsiteY0" fmla="*/ 0 h 910585"/>
                <a:gd name="connsiteX1" fmla="*/ 1053964 w 1298824"/>
                <a:gd name="connsiteY1" fmla="*/ 0 h 910585"/>
                <a:gd name="connsiteX2" fmla="*/ 1155102 w 1298824"/>
                <a:gd name="connsiteY2" fmla="*/ 21292 h 910585"/>
                <a:gd name="connsiteX3" fmla="*/ 1226963 w 1298824"/>
                <a:gd name="connsiteY3" fmla="*/ 71861 h 910585"/>
                <a:gd name="connsiteX4" fmla="*/ 1290840 w 1298824"/>
                <a:gd name="connsiteY4" fmla="*/ 143723 h 910585"/>
                <a:gd name="connsiteX5" fmla="*/ 1298824 w 1298824"/>
                <a:gd name="connsiteY5" fmla="*/ 183646 h 910585"/>
                <a:gd name="connsiteX6" fmla="*/ 1298824 w 1298824"/>
                <a:gd name="connsiteY6" fmla="*/ 236876 h 910585"/>
                <a:gd name="connsiteX7" fmla="*/ 1298824 w 1298824"/>
                <a:gd name="connsiteY7" fmla="*/ 910585 h 910585"/>
                <a:gd name="connsiteX8" fmla="*/ 0 w 1298824"/>
                <a:gd name="connsiteY8" fmla="*/ 910585 h 910585"/>
                <a:gd name="connsiteX9" fmla="*/ 0 w 1298824"/>
                <a:gd name="connsiteY9" fmla="*/ 236876 h 910585"/>
                <a:gd name="connsiteX10" fmla="*/ 0 w 1298824"/>
                <a:gd name="connsiteY10" fmla="*/ 183646 h 910585"/>
                <a:gd name="connsiteX11" fmla="*/ 7985 w 1298824"/>
                <a:gd name="connsiteY11" fmla="*/ 143723 h 910585"/>
                <a:gd name="connsiteX12" fmla="*/ 71862 w 1298824"/>
                <a:gd name="connsiteY12" fmla="*/ 71861 h 910585"/>
                <a:gd name="connsiteX13" fmla="*/ 141061 w 1298824"/>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8824" h="910585">
                  <a:moveTo>
                    <a:pt x="244861" y="0"/>
                  </a:moveTo>
                  <a:lnTo>
                    <a:pt x="1053964" y="0"/>
                  </a:lnTo>
                  <a:lnTo>
                    <a:pt x="1155102" y="21292"/>
                  </a:lnTo>
                  <a:lnTo>
                    <a:pt x="1226963" y="71861"/>
                  </a:lnTo>
                  <a:lnTo>
                    <a:pt x="1290840" y="143723"/>
                  </a:lnTo>
                  <a:lnTo>
                    <a:pt x="1298824" y="183646"/>
                  </a:lnTo>
                  <a:lnTo>
                    <a:pt x="1298824" y="236876"/>
                  </a:lnTo>
                  <a:lnTo>
                    <a:pt x="1298824" y="910585"/>
                  </a:lnTo>
                  <a:lnTo>
                    <a:pt x="0" y="910585"/>
                  </a:lnTo>
                  <a:lnTo>
                    <a:pt x="0" y="236876"/>
                  </a:lnTo>
                  <a:lnTo>
                    <a:pt x="0" y="183646"/>
                  </a:lnTo>
                  <a:lnTo>
                    <a:pt x="7985" y="143723"/>
                  </a:lnTo>
                  <a:lnTo>
                    <a:pt x="71862" y="71861"/>
                  </a:lnTo>
                  <a:lnTo>
                    <a:pt x="141061"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5" name="Freeform 234"/>
            <p:cNvSpPr>
              <a:spLocks/>
            </p:cNvSpPr>
            <p:nvPr/>
          </p:nvSpPr>
          <p:spPr bwMode="auto">
            <a:xfrm>
              <a:off x="8014960" y="5893469"/>
              <a:ext cx="1312133" cy="654735"/>
            </a:xfrm>
            <a:custGeom>
              <a:avLst/>
              <a:gdLst>
                <a:gd name="T0" fmla="*/ 0 w 493"/>
                <a:gd name="T1" fmla="*/ 246 h 246"/>
                <a:gd name="T2" fmla="*/ 0 w 493"/>
                <a:gd name="T3" fmla="*/ 100 h 246"/>
                <a:gd name="T4" fmla="*/ 0 w 493"/>
                <a:gd name="T5" fmla="*/ 77 h 246"/>
                <a:gd name="T6" fmla="*/ 8 w 493"/>
                <a:gd name="T7" fmla="*/ 62 h 246"/>
                <a:gd name="T8" fmla="*/ 27 w 493"/>
                <a:gd name="T9" fmla="*/ 27 h 246"/>
                <a:gd name="T10" fmla="*/ 58 w 493"/>
                <a:gd name="T11" fmla="*/ 8 h 246"/>
                <a:gd name="T12" fmla="*/ 74 w 493"/>
                <a:gd name="T13" fmla="*/ 0 h 246"/>
                <a:gd name="T14" fmla="*/ 93 w 493"/>
                <a:gd name="T15" fmla="*/ 0 h 246"/>
                <a:gd name="T16" fmla="*/ 397 w 493"/>
                <a:gd name="T17" fmla="*/ 0 h 246"/>
                <a:gd name="T18" fmla="*/ 416 w 493"/>
                <a:gd name="T19" fmla="*/ 0 h 246"/>
                <a:gd name="T20" fmla="*/ 435 w 493"/>
                <a:gd name="T21" fmla="*/ 8 h 246"/>
                <a:gd name="T22" fmla="*/ 466 w 493"/>
                <a:gd name="T23" fmla="*/ 27 h 246"/>
                <a:gd name="T24" fmla="*/ 485 w 493"/>
                <a:gd name="T25" fmla="*/ 62 h 246"/>
                <a:gd name="T26" fmla="*/ 489 w 493"/>
                <a:gd name="T27" fmla="*/ 77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0" y="77"/>
                  </a:lnTo>
                  <a:lnTo>
                    <a:pt x="8" y="62"/>
                  </a:lnTo>
                  <a:lnTo>
                    <a:pt x="27" y="27"/>
                  </a:lnTo>
                  <a:lnTo>
                    <a:pt x="58" y="8"/>
                  </a:lnTo>
                  <a:lnTo>
                    <a:pt x="74" y="0"/>
                  </a:lnTo>
                  <a:lnTo>
                    <a:pt x="93" y="0"/>
                  </a:lnTo>
                  <a:lnTo>
                    <a:pt x="397" y="0"/>
                  </a:lnTo>
                  <a:lnTo>
                    <a:pt x="416" y="0"/>
                  </a:lnTo>
                  <a:lnTo>
                    <a:pt x="435" y="8"/>
                  </a:lnTo>
                  <a:lnTo>
                    <a:pt x="466" y="27"/>
                  </a:lnTo>
                  <a:lnTo>
                    <a:pt x="485" y="62"/>
                  </a:lnTo>
                  <a:lnTo>
                    <a:pt x="489" y="77"/>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p:cNvSpPr>
            <p:nvPr/>
          </p:nvSpPr>
          <p:spPr bwMode="auto">
            <a:xfrm>
              <a:off x="8014960" y="5965330"/>
              <a:ext cx="1312133" cy="910585"/>
            </a:xfrm>
            <a:custGeom>
              <a:avLst/>
              <a:gdLst>
                <a:gd name="connsiteX0" fmla="*/ 247522 w 1312133"/>
                <a:gd name="connsiteY0" fmla="*/ 0 h 910585"/>
                <a:gd name="connsiteX1" fmla="*/ 1056626 w 1312133"/>
                <a:gd name="connsiteY1" fmla="*/ 0 h 910585"/>
                <a:gd name="connsiteX2" fmla="*/ 1157764 w 1312133"/>
                <a:gd name="connsiteY2" fmla="*/ 21292 h 910585"/>
                <a:gd name="connsiteX3" fmla="*/ 1240272 w 1312133"/>
                <a:gd name="connsiteY3" fmla="*/ 71861 h 910585"/>
                <a:gd name="connsiteX4" fmla="*/ 1290841 w 1312133"/>
                <a:gd name="connsiteY4" fmla="*/ 143723 h 910585"/>
                <a:gd name="connsiteX5" fmla="*/ 1301487 w 1312133"/>
                <a:gd name="connsiteY5" fmla="*/ 183646 h 910585"/>
                <a:gd name="connsiteX6" fmla="*/ 1312133 w 1312133"/>
                <a:gd name="connsiteY6" fmla="*/ 236876 h 910585"/>
                <a:gd name="connsiteX7" fmla="*/ 1312133 w 1312133"/>
                <a:gd name="connsiteY7" fmla="*/ 910585 h 910585"/>
                <a:gd name="connsiteX8" fmla="*/ 0 w 1312133"/>
                <a:gd name="connsiteY8" fmla="*/ 910585 h 910585"/>
                <a:gd name="connsiteX9" fmla="*/ 0 w 1312133"/>
                <a:gd name="connsiteY9" fmla="*/ 236876 h 910585"/>
                <a:gd name="connsiteX10" fmla="*/ 0 w 1312133"/>
                <a:gd name="connsiteY10" fmla="*/ 183646 h 910585"/>
                <a:gd name="connsiteX11" fmla="*/ 21292 w 1312133"/>
                <a:gd name="connsiteY11" fmla="*/ 143723 h 910585"/>
                <a:gd name="connsiteX12" fmla="*/ 71861 w 1312133"/>
                <a:gd name="connsiteY12" fmla="*/ 71861 h 910585"/>
                <a:gd name="connsiteX13" fmla="*/ 154369 w 1312133"/>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910585">
                  <a:moveTo>
                    <a:pt x="247522" y="0"/>
                  </a:moveTo>
                  <a:lnTo>
                    <a:pt x="1056626" y="0"/>
                  </a:lnTo>
                  <a:lnTo>
                    <a:pt x="1157764" y="21292"/>
                  </a:lnTo>
                  <a:lnTo>
                    <a:pt x="1240272" y="71861"/>
                  </a:lnTo>
                  <a:lnTo>
                    <a:pt x="1290841" y="143723"/>
                  </a:lnTo>
                  <a:lnTo>
                    <a:pt x="1301487" y="183646"/>
                  </a:lnTo>
                  <a:lnTo>
                    <a:pt x="1312133" y="236876"/>
                  </a:lnTo>
                  <a:lnTo>
                    <a:pt x="1312133" y="910585"/>
                  </a:lnTo>
                  <a:lnTo>
                    <a:pt x="0" y="910585"/>
                  </a:lnTo>
                  <a:lnTo>
                    <a:pt x="0" y="236876"/>
                  </a:lnTo>
                  <a:lnTo>
                    <a:pt x="0" y="183646"/>
                  </a:lnTo>
                  <a:lnTo>
                    <a:pt x="21292" y="143723"/>
                  </a:lnTo>
                  <a:lnTo>
                    <a:pt x="71861" y="71861"/>
                  </a:lnTo>
                  <a:lnTo>
                    <a:pt x="154369"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sp>
        <p:nvSpPr>
          <p:cNvPr id="237" name="Freeform 236"/>
          <p:cNvSpPr>
            <a:spLocks/>
          </p:cNvSpPr>
          <p:nvPr userDrawn="1"/>
        </p:nvSpPr>
        <p:spPr bwMode="auto">
          <a:xfrm>
            <a:off x="7493301" y="5668334"/>
            <a:ext cx="1301487" cy="612494"/>
          </a:xfrm>
          <a:custGeom>
            <a:avLst/>
            <a:gdLst>
              <a:gd name="connsiteX0" fmla="*/ 194292 w 1301487"/>
              <a:gd name="connsiteY0" fmla="*/ 0 h 612494"/>
              <a:gd name="connsiteX1" fmla="*/ 247522 w 1301487"/>
              <a:gd name="connsiteY1" fmla="*/ 0 h 612494"/>
              <a:gd name="connsiteX2" fmla="*/ 1056627 w 1301487"/>
              <a:gd name="connsiteY2" fmla="*/ 0 h 612494"/>
              <a:gd name="connsiteX3" fmla="*/ 1107195 w 1301487"/>
              <a:gd name="connsiteY3" fmla="*/ 0 h 612494"/>
              <a:gd name="connsiteX4" fmla="*/ 1147118 w 1301487"/>
              <a:gd name="connsiteY4" fmla="*/ 18631 h 612494"/>
              <a:gd name="connsiteX5" fmla="*/ 1229626 w 1301487"/>
              <a:gd name="connsiteY5" fmla="*/ 71861 h 612494"/>
              <a:gd name="connsiteX6" fmla="*/ 1280195 w 1301487"/>
              <a:gd name="connsiteY6" fmla="*/ 162353 h 612494"/>
              <a:gd name="connsiteX7" fmla="*/ 1301487 w 1301487"/>
              <a:gd name="connsiteY7" fmla="*/ 212922 h 612494"/>
              <a:gd name="connsiteX8" fmla="*/ 1301487 w 1301487"/>
              <a:gd name="connsiteY8" fmla="*/ 266153 h 612494"/>
              <a:gd name="connsiteX9" fmla="*/ 1301487 w 1301487"/>
              <a:gd name="connsiteY9" fmla="*/ 612494 h 612494"/>
              <a:gd name="connsiteX10" fmla="*/ 0 w 1301487"/>
              <a:gd name="connsiteY10" fmla="*/ 612494 h 612494"/>
              <a:gd name="connsiteX11" fmla="*/ 0 w 1301487"/>
              <a:gd name="connsiteY11" fmla="*/ 266153 h 612494"/>
              <a:gd name="connsiteX12" fmla="*/ 0 w 1301487"/>
              <a:gd name="connsiteY12" fmla="*/ 212922 h 612494"/>
              <a:gd name="connsiteX13" fmla="*/ 21292 w 1301487"/>
              <a:gd name="connsiteY13" fmla="*/ 162353 h 612494"/>
              <a:gd name="connsiteX14" fmla="*/ 71861 w 1301487"/>
              <a:gd name="connsiteY14" fmla="*/ 71861 h 612494"/>
              <a:gd name="connsiteX15" fmla="*/ 154369 w 1301487"/>
              <a:gd name="connsiteY15"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1487" h="612494">
                <a:moveTo>
                  <a:pt x="194292" y="0"/>
                </a:moveTo>
                <a:lnTo>
                  <a:pt x="247522" y="0"/>
                </a:lnTo>
                <a:lnTo>
                  <a:pt x="1056627" y="0"/>
                </a:lnTo>
                <a:lnTo>
                  <a:pt x="1107195" y="0"/>
                </a:lnTo>
                <a:lnTo>
                  <a:pt x="1147118" y="18631"/>
                </a:lnTo>
                <a:lnTo>
                  <a:pt x="1229626" y="71861"/>
                </a:lnTo>
                <a:lnTo>
                  <a:pt x="1280195" y="162353"/>
                </a:lnTo>
                <a:lnTo>
                  <a:pt x="1301487" y="212922"/>
                </a:lnTo>
                <a:lnTo>
                  <a:pt x="1301487" y="266153"/>
                </a:lnTo>
                <a:lnTo>
                  <a:pt x="1301487" y="612494"/>
                </a:lnTo>
                <a:lnTo>
                  <a:pt x="0" y="612494"/>
                </a:lnTo>
                <a:lnTo>
                  <a:pt x="0" y="266153"/>
                </a:lnTo>
                <a:lnTo>
                  <a:pt x="0" y="212922"/>
                </a:lnTo>
                <a:lnTo>
                  <a:pt x="21292" y="162353"/>
                </a:lnTo>
                <a:lnTo>
                  <a:pt x="71861" y="71861"/>
                </a:lnTo>
                <a:lnTo>
                  <a:pt x="154369"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8" name="Freeform 237"/>
          <p:cNvSpPr>
            <a:spLocks/>
          </p:cNvSpPr>
          <p:nvPr userDrawn="1"/>
        </p:nvSpPr>
        <p:spPr bwMode="auto">
          <a:xfrm>
            <a:off x="7493301" y="5740196"/>
            <a:ext cx="1301487" cy="540632"/>
          </a:xfrm>
          <a:custGeom>
            <a:avLst/>
            <a:gdLst>
              <a:gd name="connsiteX0" fmla="*/ 247522 w 1301487"/>
              <a:gd name="connsiteY0" fmla="*/ 0 h 540632"/>
              <a:gd name="connsiteX1" fmla="*/ 1056627 w 1301487"/>
              <a:gd name="connsiteY1" fmla="*/ 0 h 540632"/>
              <a:gd name="connsiteX2" fmla="*/ 1147118 w 1301487"/>
              <a:gd name="connsiteY2" fmla="*/ 18631 h 540632"/>
              <a:gd name="connsiteX3" fmla="*/ 1229626 w 1301487"/>
              <a:gd name="connsiteY3" fmla="*/ 71862 h 540632"/>
              <a:gd name="connsiteX4" fmla="*/ 1280195 w 1301487"/>
              <a:gd name="connsiteY4" fmla="*/ 141061 h 540632"/>
              <a:gd name="connsiteX5" fmla="*/ 1301487 w 1301487"/>
              <a:gd name="connsiteY5" fmla="*/ 183646 h 540632"/>
              <a:gd name="connsiteX6" fmla="*/ 1301487 w 1301487"/>
              <a:gd name="connsiteY6" fmla="*/ 234215 h 540632"/>
              <a:gd name="connsiteX7" fmla="*/ 1301487 w 1301487"/>
              <a:gd name="connsiteY7" fmla="*/ 540632 h 540632"/>
              <a:gd name="connsiteX8" fmla="*/ 0 w 1301487"/>
              <a:gd name="connsiteY8" fmla="*/ 540632 h 540632"/>
              <a:gd name="connsiteX9" fmla="*/ 0 w 1301487"/>
              <a:gd name="connsiteY9" fmla="*/ 234215 h 540632"/>
              <a:gd name="connsiteX10" fmla="*/ 0 w 1301487"/>
              <a:gd name="connsiteY10" fmla="*/ 183646 h 540632"/>
              <a:gd name="connsiteX11" fmla="*/ 21292 w 1301487"/>
              <a:gd name="connsiteY11" fmla="*/ 141061 h 540632"/>
              <a:gd name="connsiteX12" fmla="*/ 71861 w 1301487"/>
              <a:gd name="connsiteY12" fmla="*/ 71862 h 540632"/>
              <a:gd name="connsiteX13" fmla="*/ 154369 w 1301487"/>
              <a:gd name="connsiteY13"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1487" h="540632">
                <a:moveTo>
                  <a:pt x="247522" y="0"/>
                </a:moveTo>
                <a:lnTo>
                  <a:pt x="1056627" y="0"/>
                </a:lnTo>
                <a:lnTo>
                  <a:pt x="1147118" y="18631"/>
                </a:lnTo>
                <a:lnTo>
                  <a:pt x="1229626" y="71862"/>
                </a:lnTo>
                <a:lnTo>
                  <a:pt x="1280195" y="141061"/>
                </a:lnTo>
                <a:lnTo>
                  <a:pt x="1301487" y="183646"/>
                </a:lnTo>
                <a:lnTo>
                  <a:pt x="1301487" y="234215"/>
                </a:lnTo>
                <a:lnTo>
                  <a:pt x="1301487" y="540632"/>
                </a:lnTo>
                <a:lnTo>
                  <a:pt x="0" y="540632"/>
                </a:lnTo>
                <a:lnTo>
                  <a:pt x="0" y="234215"/>
                </a:lnTo>
                <a:lnTo>
                  <a:pt x="0" y="183646"/>
                </a:lnTo>
                <a:lnTo>
                  <a:pt x="21292" y="141061"/>
                </a:lnTo>
                <a:lnTo>
                  <a:pt x="71861" y="71862"/>
                </a:lnTo>
                <a:lnTo>
                  <a:pt x="154369"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39" name="Freeform 238"/>
          <p:cNvSpPr>
            <a:spLocks/>
          </p:cNvSpPr>
          <p:nvPr userDrawn="1"/>
        </p:nvSpPr>
        <p:spPr bwMode="auto">
          <a:xfrm>
            <a:off x="9558461" y="5298383"/>
            <a:ext cx="1312133" cy="654735"/>
          </a:xfrm>
          <a:custGeom>
            <a:avLst/>
            <a:gdLst>
              <a:gd name="T0" fmla="*/ 0 w 493"/>
              <a:gd name="T1" fmla="*/ 246 h 246"/>
              <a:gd name="T2" fmla="*/ 0 w 493"/>
              <a:gd name="T3" fmla="*/ 100 h 246"/>
              <a:gd name="T4" fmla="*/ 0 w 493"/>
              <a:gd name="T5" fmla="*/ 77 h 246"/>
              <a:gd name="T6" fmla="*/ 8 w 493"/>
              <a:gd name="T7" fmla="*/ 62 h 246"/>
              <a:gd name="T8" fmla="*/ 27 w 493"/>
              <a:gd name="T9" fmla="*/ 27 h 246"/>
              <a:gd name="T10" fmla="*/ 58 w 493"/>
              <a:gd name="T11" fmla="*/ 8 h 246"/>
              <a:gd name="T12" fmla="*/ 73 w 493"/>
              <a:gd name="T13" fmla="*/ 0 h 246"/>
              <a:gd name="T14" fmla="*/ 92 w 493"/>
              <a:gd name="T15" fmla="*/ 0 h 246"/>
              <a:gd name="T16" fmla="*/ 396 w 493"/>
              <a:gd name="T17" fmla="*/ 0 h 246"/>
              <a:gd name="T18" fmla="*/ 416 w 493"/>
              <a:gd name="T19" fmla="*/ 0 h 246"/>
              <a:gd name="T20" fmla="*/ 435 w 493"/>
              <a:gd name="T21" fmla="*/ 8 h 246"/>
              <a:gd name="T22" fmla="*/ 466 w 493"/>
              <a:gd name="T23" fmla="*/ 27 h 246"/>
              <a:gd name="T24" fmla="*/ 485 w 493"/>
              <a:gd name="T25" fmla="*/ 62 h 246"/>
              <a:gd name="T26" fmla="*/ 489 w 493"/>
              <a:gd name="T27" fmla="*/ 77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0" y="77"/>
                </a:lnTo>
                <a:lnTo>
                  <a:pt x="8" y="62"/>
                </a:lnTo>
                <a:lnTo>
                  <a:pt x="27" y="27"/>
                </a:lnTo>
                <a:lnTo>
                  <a:pt x="58" y="8"/>
                </a:lnTo>
                <a:lnTo>
                  <a:pt x="73" y="0"/>
                </a:lnTo>
                <a:lnTo>
                  <a:pt x="92" y="0"/>
                </a:lnTo>
                <a:lnTo>
                  <a:pt x="396" y="0"/>
                </a:lnTo>
                <a:lnTo>
                  <a:pt x="416" y="0"/>
                </a:lnTo>
                <a:lnTo>
                  <a:pt x="435" y="8"/>
                </a:lnTo>
                <a:lnTo>
                  <a:pt x="466" y="27"/>
                </a:lnTo>
                <a:lnTo>
                  <a:pt x="485" y="62"/>
                </a:lnTo>
                <a:lnTo>
                  <a:pt x="489" y="77"/>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39"/>
          <p:cNvSpPr>
            <a:spLocks/>
          </p:cNvSpPr>
          <p:nvPr userDrawn="1"/>
        </p:nvSpPr>
        <p:spPr bwMode="auto">
          <a:xfrm>
            <a:off x="9558461" y="5370244"/>
            <a:ext cx="1312133" cy="910585"/>
          </a:xfrm>
          <a:custGeom>
            <a:avLst/>
            <a:gdLst>
              <a:gd name="connsiteX0" fmla="*/ 244861 w 1312133"/>
              <a:gd name="connsiteY0" fmla="*/ 0 h 910585"/>
              <a:gd name="connsiteX1" fmla="*/ 1053965 w 1312133"/>
              <a:gd name="connsiteY1" fmla="*/ 0 h 910585"/>
              <a:gd name="connsiteX2" fmla="*/ 1157764 w 1312133"/>
              <a:gd name="connsiteY2" fmla="*/ 21292 h 910585"/>
              <a:gd name="connsiteX3" fmla="*/ 1240272 w 1312133"/>
              <a:gd name="connsiteY3" fmla="*/ 71861 h 910585"/>
              <a:gd name="connsiteX4" fmla="*/ 1290841 w 1312133"/>
              <a:gd name="connsiteY4" fmla="*/ 143723 h 910585"/>
              <a:gd name="connsiteX5" fmla="*/ 1301487 w 1312133"/>
              <a:gd name="connsiteY5" fmla="*/ 183646 h 910585"/>
              <a:gd name="connsiteX6" fmla="*/ 1312133 w 1312133"/>
              <a:gd name="connsiteY6" fmla="*/ 236876 h 910585"/>
              <a:gd name="connsiteX7" fmla="*/ 1312133 w 1312133"/>
              <a:gd name="connsiteY7" fmla="*/ 910585 h 910585"/>
              <a:gd name="connsiteX8" fmla="*/ 0 w 1312133"/>
              <a:gd name="connsiteY8" fmla="*/ 910585 h 910585"/>
              <a:gd name="connsiteX9" fmla="*/ 0 w 1312133"/>
              <a:gd name="connsiteY9" fmla="*/ 236876 h 910585"/>
              <a:gd name="connsiteX10" fmla="*/ 0 w 1312133"/>
              <a:gd name="connsiteY10" fmla="*/ 183646 h 910585"/>
              <a:gd name="connsiteX11" fmla="*/ 21292 w 1312133"/>
              <a:gd name="connsiteY11" fmla="*/ 143723 h 910585"/>
              <a:gd name="connsiteX12" fmla="*/ 71861 w 1312133"/>
              <a:gd name="connsiteY12" fmla="*/ 71861 h 910585"/>
              <a:gd name="connsiteX13" fmla="*/ 154369 w 1312133"/>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910585">
                <a:moveTo>
                  <a:pt x="244861" y="0"/>
                </a:moveTo>
                <a:lnTo>
                  <a:pt x="1053965" y="0"/>
                </a:lnTo>
                <a:lnTo>
                  <a:pt x="1157764" y="21292"/>
                </a:lnTo>
                <a:lnTo>
                  <a:pt x="1240272" y="71861"/>
                </a:lnTo>
                <a:lnTo>
                  <a:pt x="1290841" y="143723"/>
                </a:lnTo>
                <a:lnTo>
                  <a:pt x="1301487" y="183646"/>
                </a:lnTo>
                <a:lnTo>
                  <a:pt x="1312133" y="236876"/>
                </a:lnTo>
                <a:lnTo>
                  <a:pt x="1312133" y="910585"/>
                </a:lnTo>
                <a:lnTo>
                  <a:pt x="0" y="910585"/>
                </a:lnTo>
                <a:lnTo>
                  <a:pt x="0" y="236876"/>
                </a:lnTo>
                <a:lnTo>
                  <a:pt x="0" y="183646"/>
                </a:lnTo>
                <a:lnTo>
                  <a:pt x="21292" y="143723"/>
                </a:lnTo>
                <a:lnTo>
                  <a:pt x="71861" y="71861"/>
                </a:lnTo>
                <a:lnTo>
                  <a:pt x="154369"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1" name="Freeform 240"/>
          <p:cNvSpPr>
            <a:spLocks/>
          </p:cNvSpPr>
          <p:nvPr userDrawn="1"/>
        </p:nvSpPr>
        <p:spPr bwMode="auto">
          <a:xfrm>
            <a:off x="8856002" y="5668334"/>
            <a:ext cx="1290841" cy="612494"/>
          </a:xfrm>
          <a:custGeom>
            <a:avLst/>
            <a:gdLst>
              <a:gd name="connsiteX0" fmla="*/ 204938 w 1290841"/>
              <a:gd name="connsiteY0" fmla="*/ 0 h 612494"/>
              <a:gd name="connsiteX1" fmla="*/ 255507 w 1290841"/>
              <a:gd name="connsiteY1" fmla="*/ 0 h 612494"/>
              <a:gd name="connsiteX2" fmla="*/ 1064611 w 1290841"/>
              <a:gd name="connsiteY2" fmla="*/ 0 h 612494"/>
              <a:gd name="connsiteX3" fmla="*/ 1136472 w 1290841"/>
              <a:gd name="connsiteY3" fmla="*/ 7985 h 612494"/>
              <a:gd name="connsiteX4" fmla="*/ 1197688 w 1290841"/>
              <a:gd name="connsiteY4" fmla="*/ 39923 h 612494"/>
              <a:gd name="connsiteX5" fmla="*/ 1250918 w 1290841"/>
              <a:gd name="connsiteY5" fmla="*/ 90492 h 612494"/>
              <a:gd name="connsiteX6" fmla="*/ 1290841 w 1290841"/>
              <a:gd name="connsiteY6" fmla="*/ 162353 h 612494"/>
              <a:gd name="connsiteX7" fmla="*/ 1290841 w 1290841"/>
              <a:gd name="connsiteY7" fmla="*/ 612494 h 612494"/>
              <a:gd name="connsiteX8" fmla="*/ 0 w 1290841"/>
              <a:gd name="connsiteY8" fmla="*/ 612494 h 612494"/>
              <a:gd name="connsiteX9" fmla="*/ 0 w 1290841"/>
              <a:gd name="connsiteY9" fmla="*/ 266153 h 612494"/>
              <a:gd name="connsiteX10" fmla="*/ 10646 w 1290841"/>
              <a:gd name="connsiteY10" fmla="*/ 212922 h 612494"/>
              <a:gd name="connsiteX11" fmla="*/ 21292 w 1290841"/>
              <a:gd name="connsiteY11" fmla="*/ 162353 h 612494"/>
              <a:gd name="connsiteX12" fmla="*/ 82507 w 1290841"/>
              <a:gd name="connsiteY12" fmla="*/ 71861 h 612494"/>
              <a:gd name="connsiteX13" fmla="*/ 154369 w 1290841"/>
              <a:gd name="connsiteY13"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0841" h="612494">
                <a:moveTo>
                  <a:pt x="204938" y="0"/>
                </a:moveTo>
                <a:lnTo>
                  <a:pt x="255507" y="0"/>
                </a:lnTo>
                <a:lnTo>
                  <a:pt x="1064611" y="0"/>
                </a:lnTo>
                <a:lnTo>
                  <a:pt x="1136472" y="7985"/>
                </a:lnTo>
                <a:lnTo>
                  <a:pt x="1197688" y="39923"/>
                </a:lnTo>
                <a:lnTo>
                  <a:pt x="1250918" y="90492"/>
                </a:lnTo>
                <a:lnTo>
                  <a:pt x="1290841" y="162353"/>
                </a:lnTo>
                <a:lnTo>
                  <a:pt x="1290841" y="612494"/>
                </a:lnTo>
                <a:lnTo>
                  <a:pt x="0" y="612494"/>
                </a:lnTo>
                <a:lnTo>
                  <a:pt x="0" y="266153"/>
                </a:lnTo>
                <a:lnTo>
                  <a:pt x="10646" y="212922"/>
                </a:lnTo>
                <a:lnTo>
                  <a:pt x="21292" y="162353"/>
                </a:lnTo>
                <a:lnTo>
                  <a:pt x="82507" y="71861"/>
                </a:lnTo>
                <a:lnTo>
                  <a:pt x="154369"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2" name="Freeform 241"/>
          <p:cNvSpPr>
            <a:spLocks/>
          </p:cNvSpPr>
          <p:nvPr userDrawn="1"/>
        </p:nvSpPr>
        <p:spPr bwMode="auto">
          <a:xfrm>
            <a:off x="8856002" y="5740196"/>
            <a:ext cx="1290841" cy="540632"/>
          </a:xfrm>
          <a:custGeom>
            <a:avLst/>
            <a:gdLst>
              <a:gd name="connsiteX0" fmla="*/ 255507 w 1290841"/>
              <a:gd name="connsiteY0" fmla="*/ 0 h 540632"/>
              <a:gd name="connsiteX1" fmla="*/ 1064611 w 1290841"/>
              <a:gd name="connsiteY1" fmla="*/ 0 h 540632"/>
              <a:gd name="connsiteX2" fmla="*/ 1136472 w 1290841"/>
              <a:gd name="connsiteY2" fmla="*/ 7985 h 540632"/>
              <a:gd name="connsiteX3" fmla="*/ 1197688 w 1290841"/>
              <a:gd name="connsiteY3" fmla="*/ 39923 h 540632"/>
              <a:gd name="connsiteX4" fmla="*/ 1250918 w 1290841"/>
              <a:gd name="connsiteY4" fmla="*/ 79846 h 540632"/>
              <a:gd name="connsiteX5" fmla="*/ 1290841 w 1290841"/>
              <a:gd name="connsiteY5" fmla="*/ 141061 h 540632"/>
              <a:gd name="connsiteX6" fmla="*/ 1290841 w 1290841"/>
              <a:gd name="connsiteY6" fmla="*/ 540632 h 540632"/>
              <a:gd name="connsiteX7" fmla="*/ 0 w 1290841"/>
              <a:gd name="connsiteY7" fmla="*/ 540632 h 540632"/>
              <a:gd name="connsiteX8" fmla="*/ 0 w 1290841"/>
              <a:gd name="connsiteY8" fmla="*/ 234215 h 540632"/>
              <a:gd name="connsiteX9" fmla="*/ 10646 w 1290841"/>
              <a:gd name="connsiteY9" fmla="*/ 183646 h 540632"/>
              <a:gd name="connsiteX10" fmla="*/ 21292 w 1290841"/>
              <a:gd name="connsiteY10" fmla="*/ 141061 h 540632"/>
              <a:gd name="connsiteX11" fmla="*/ 82507 w 1290841"/>
              <a:gd name="connsiteY11" fmla="*/ 71862 h 540632"/>
              <a:gd name="connsiteX12" fmla="*/ 154369 w 1290841"/>
              <a:gd name="connsiteY12"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0841" h="540632">
                <a:moveTo>
                  <a:pt x="255507" y="0"/>
                </a:moveTo>
                <a:lnTo>
                  <a:pt x="1064611" y="0"/>
                </a:lnTo>
                <a:lnTo>
                  <a:pt x="1136472" y="7985"/>
                </a:lnTo>
                <a:lnTo>
                  <a:pt x="1197688" y="39923"/>
                </a:lnTo>
                <a:lnTo>
                  <a:pt x="1250918" y="79846"/>
                </a:lnTo>
                <a:lnTo>
                  <a:pt x="1290841" y="141061"/>
                </a:lnTo>
                <a:lnTo>
                  <a:pt x="1290841" y="540632"/>
                </a:lnTo>
                <a:lnTo>
                  <a:pt x="0" y="540632"/>
                </a:lnTo>
                <a:lnTo>
                  <a:pt x="0" y="234215"/>
                </a:lnTo>
                <a:lnTo>
                  <a:pt x="10646" y="183646"/>
                </a:lnTo>
                <a:lnTo>
                  <a:pt x="21292" y="141061"/>
                </a:lnTo>
                <a:lnTo>
                  <a:pt x="82507" y="71862"/>
                </a:lnTo>
                <a:lnTo>
                  <a:pt x="154369"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3" name="Freeform 242"/>
          <p:cNvSpPr>
            <a:spLocks/>
          </p:cNvSpPr>
          <p:nvPr userDrawn="1"/>
        </p:nvSpPr>
        <p:spPr bwMode="auto">
          <a:xfrm>
            <a:off x="1332053" y="5298383"/>
            <a:ext cx="1312133" cy="654735"/>
          </a:xfrm>
          <a:custGeom>
            <a:avLst/>
            <a:gdLst>
              <a:gd name="T0" fmla="*/ 0 w 493"/>
              <a:gd name="T1" fmla="*/ 246 h 246"/>
              <a:gd name="T2" fmla="*/ 0 w 493"/>
              <a:gd name="T3" fmla="*/ 100 h 246"/>
              <a:gd name="T4" fmla="*/ 0 w 493"/>
              <a:gd name="T5" fmla="*/ 77 h 246"/>
              <a:gd name="T6" fmla="*/ 8 w 493"/>
              <a:gd name="T7" fmla="*/ 62 h 246"/>
              <a:gd name="T8" fmla="*/ 27 w 493"/>
              <a:gd name="T9" fmla="*/ 27 h 246"/>
              <a:gd name="T10" fmla="*/ 58 w 493"/>
              <a:gd name="T11" fmla="*/ 8 h 246"/>
              <a:gd name="T12" fmla="*/ 73 w 493"/>
              <a:gd name="T13" fmla="*/ 0 h 246"/>
              <a:gd name="T14" fmla="*/ 92 w 493"/>
              <a:gd name="T15" fmla="*/ 0 h 246"/>
              <a:gd name="T16" fmla="*/ 396 w 493"/>
              <a:gd name="T17" fmla="*/ 0 h 246"/>
              <a:gd name="T18" fmla="*/ 416 w 493"/>
              <a:gd name="T19" fmla="*/ 0 h 246"/>
              <a:gd name="T20" fmla="*/ 435 w 493"/>
              <a:gd name="T21" fmla="*/ 8 h 246"/>
              <a:gd name="T22" fmla="*/ 466 w 493"/>
              <a:gd name="T23" fmla="*/ 27 h 246"/>
              <a:gd name="T24" fmla="*/ 485 w 493"/>
              <a:gd name="T25" fmla="*/ 62 h 246"/>
              <a:gd name="T26" fmla="*/ 489 w 493"/>
              <a:gd name="T27" fmla="*/ 77 h 246"/>
              <a:gd name="T28" fmla="*/ 493 w 493"/>
              <a:gd name="T29" fmla="*/ 100 h 246"/>
              <a:gd name="T30" fmla="*/ 493 w 493"/>
              <a:gd name="T31" fmla="*/ 246 h 246"/>
              <a:gd name="T32" fmla="*/ 0 w 493"/>
              <a:gd name="T3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246">
                <a:moveTo>
                  <a:pt x="0" y="246"/>
                </a:moveTo>
                <a:lnTo>
                  <a:pt x="0" y="100"/>
                </a:lnTo>
                <a:lnTo>
                  <a:pt x="0" y="77"/>
                </a:lnTo>
                <a:lnTo>
                  <a:pt x="8" y="62"/>
                </a:lnTo>
                <a:lnTo>
                  <a:pt x="27" y="27"/>
                </a:lnTo>
                <a:lnTo>
                  <a:pt x="58" y="8"/>
                </a:lnTo>
                <a:lnTo>
                  <a:pt x="73" y="0"/>
                </a:lnTo>
                <a:lnTo>
                  <a:pt x="92" y="0"/>
                </a:lnTo>
                <a:lnTo>
                  <a:pt x="396" y="0"/>
                </a:lnTo>
                <a:lnTo>
                  <a:pt x="416" y="0"/>
                </a:lnTo>
                <a:lnTo>
                  <a:pt x="435" y="8"/>
                </a:lnTo>
                <a:lnTo>
                  <a:pt x="466" y="27"/>
                </a:lnTo>
                <a:lnTo>
                  <a:pt x="485" y="62"/>
                </a:lnTo>
                <a:lnTo>
                  <a:pt x="489" y="77"/>
                </a:lnTo>
                <a:lnTo>
                  <a:pt x="493" y="100"/>
                </a:lnTo>
                <a:lnTo>
                  <a:pt x="493" y="246"/>
                </a:lnTo>
                <a:lnTo>
                  <a:pt x="0" y="246"/>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p:cNvSpPr>
            <a:spLocks/>
          </p:cNvSpPr>
          <p:nvPr userDrawn="1"/>
        </p:nvSpPr>
        <p:spPr bwMode="auto">
          <a:xfrm>
            <a:off x="1332053" y="5370244"/>
            <a:ext cx="1312133" cy="910585"/>
          </a:xfrm>
          <a:custGeom>
            <a:avLst/>
            <a:gdLst>
              <a:gd name="connsiteX0" fmla="*/ 244861 w 1312133"/>
              <a:gd name="connsiteY0" fmla="*/ 0 h 910585"/>
              <a:gd name="connsiteX1" fmla="*/ 1053965 w 1312133"/>
              <a:gd name="connsiteY1" fmla="*/ 0 h 910585"/>
              <a:gd name="connsiteX2" fmla="*/ 1157765 w 1312133"/>
              <a:gd name="connsiteY2" fmla="*/ 21292 h 910585"/>
              <a:gd name="connsiteX3" fmla="*/ 1240272 w 1312133"/>
              <a:gd name="connsiteY3" fmla="*/ 71861 h 910585"/>
              <a:gd name="connsiteX4" fmla="*/ 1290841 w 1312133"/>
              <a:gd name="connsiteY4" fmla="*/ 143723 h 910585"/>
              <a:gd name="connsiteX5" fmla="*/ 1301487 w 1312133"/>
              <a:gd name="connsiteY5" fmla="*/ 183646 h 910585"/>
              <a:gd name="connsiteX6" fmla="*/ 1312133 w 1312133"/>
              <a:gd name="connsiteY6" fmla="*/ 236876 h 910585"/>
              <a:gd name="connsiteX7" fmla="*/ 1312133 w 1312133"/>
              <a:gd name="connsiteY7" fmla="*/ 910585 h 910585"/>
              <a:gd name="connsiteX8" fmla="*/ 0 w 1312133"/>
              <a:gd name="connsiteY8" fmla="*/ 910585 h 910585"/>
              <a:gd name="connsiteX9" fmla="*/ 0 w 1312133"/>
              <a:gd name="connsiteY9" fmla="*/ 236876 h 910585"/>
              <a:gd name="connsiteX10" fmla="*/ 0 w 1312133"/>
              <a:gd name="connsiteY10" fmla="*/ 183646 h 910585"/>
              <a:gd name="connsiteX11" fmla="*/ 21293 w 1312133"/>
              <a:gd name="connsiteY11" fmla="*/ 143723 h 910585"/>
              <a:gd name="connsiteX12" fmla="*/ 71861 w 1312133"/>
              <a:gd name="connsiteY12" fmla="*/ 71861 h 910585"/>
              <a:gd name="connsiteX13" fmla="*/ 154369 w 1312133"/>
              <a:gd name="connsiteY13" fmla="*/ 21292 h 9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910585">
                <a:moveTo>
                  <a:pt x="244861" y="0"/>
                </a:moveTo>
                <a:lnTo>
                  <a:pt x="1053965" y="0"/>
                </a:lnTo>
                <a:lnTo>
                  <a:pt x="1157765" y="21292"/>
                </a:lnTo>
                <a:lnTo>
                  <a:pt x="1240272" y="71861"/>
                </a:lnTo>
                <a:lnTo>
                  <a:pt x="1290841" y="143723"/>
                </a:lnTo>
                <a:lnTo>
                  <a:pt x="1301487" y="183646"/>
                </a:lnTo>
                <a:lnTo>
                  <a:pt x="1312133" y="236876"/>
                </a:lnTo>
                <a:lnTo>
                  <a:pt x="1312133" y="910585"/>
                </a:lnTo>
                <a:lnTo>
                  <a:pt x="0" y="910585"/>
                </a:lnTo>
                <a:lnTo>
                  <a:pt x="0" y="236876"/>
                </a:lnTo>
                <a:lnTo>
                  <a:pt x="0" y="183646"/>
                </a:lnTo>
                <a:lnTo>
                  <a:pt x="21293" y="143723"/>
                </a:lnTo>
                <a:lnTo>
                  <a:pt x="71861" y="71861"/>
                </a:lnTo>
                <a:lnTo>
                  <a:pt x="154369" y="21292"/>
                </a:lnTo>
                <a:close/>
              </a:path>
            </a:pathLst>
          </a:custGeom>
          <a:solidFill>
            <a:srgbClr val="CF291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5" name="Freeform 244"/>
          <p:cNvSpPr>
            <a:spLocks/>
          </p:cNvSpPr>
          <p:nvPr userDrawn="1"/>
        </p:nvSpPr>
        <p:spPr bwMode="auto">
          <a:xfrm>
            <a:off x="2023865" y="5668334"/>
            <a:ext cx="1301487" cy="612494"/>
          </a:xfrm>
          <a:custGeom>
            <a:avLst/>
            <a:gdLst>
              <a:gd name="connsiteX0" fmla="*/ 194292 w 1301487"/>
              <a:gd name="connsiteY0" fmla="*/ 0 h 612494"/>
              <a:gd name="connsiteX1" fmla="*/ 244861 w 1301487"/>
              <a:gd name="connsiteY1" fmla="*/ 0 h 612494"/>
              <a:gd name="connsiteX2" fmla="*/ 1053965 w 1301487"/>
              <a:gd name="connsiteY2" fmla="*/ 0 h 612494"/>
              <a:gd name="connsiteX3" fmla="*/ 1107196 w 1301487"/>
              <a:gd name="connsiteY3" fmla="*/ 0 h 612494"/>
              <a:gd name="connsiteX4" fmla="*/ 1147119 w 1301487"/>
              <a:gd name="connsiteY4" fmla="*/ 18631 h 612494"/>
              <a:gd name="connsiteX5" fmla="*/ 1229626 w 1301487"/>
              <a:gd name="connsiteY5" fmla="*/ 71861 h 612494"/>
              <a:gd name="connsiteX6" fmla="*/ 1280195 w 1301487"/>
              <a:gd name="connsiteY6" fmla="*/ 162353 h 612494"/>
              <a:gd name="connsiteX7" fmla="*/ 1301487 w 1301487"/>
              <a:gd name="connsiteY7" fmla="*/ 212922 h 612494"/>
              <a:gd name="connsiteX8" fmla="*/ 1301487 w 1301487"/>
              <a:gd name="connsiteY8" fmla="*/ 266153 h 612494"/>
              <a:gd name="connsiteX9" fmla="*/ 1301487 w 1301487"/>
              <a:gd name="connsiteY9" fmla="*/ 612494 h 612494"/>
              <a:gd name="connsiteX10" fmla="*/ 0 w 1301487"/>
              <a:gd name="connsiteY10" fmla="*/ 612494 h 612494"/>
              <a:gd name="connsiteX11" fmla="*/ 0 w 1301487"/>
              <a:gd name="connsiteY11" fmla="*/ 266153 h 612494"/>
              <a:gd name="connsiteX12" fmla="*/ 0 w 1301487"/>
              <a:gd name="connsiteY12" fmla="*/ 212922 h 612494"/>
              <a:gd name="connsiteX13" fmla="*/ 21293 w 1301487"/>
              <a:gd name="connsiteY13" fmla="*/ 162353 h 612494"/>
              <a:gd name="connsiteX14" fmla="*/ 71862 w 1301487"/>
              <a:gd name="connsiteY14" fmla="*/ 71861 h 612494"/>
              <a:gd name="connsiteX15" fmla="*/ 143723 w 1301487"/>
              <a:gd name="connsiteY15"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1487" h="612494">
                <a:moveTo>
                  <a:pt x="194292" y="0"/>
                </a:moveTo>
                <a:lnTo>
                  <a:pt x="244861" y="0"/>
                </a:lnTo>
                <a:lnTo>
                  <a:pt x="1053965" y="0"/>
                </a:lnTo>
                <a:lnTo>
                  <a:pt x="1107196" y="0"/>
                </a:lnTo>
                <a:lnTo>
                  <a:pt x="1147119" y="18631"/>
                </a:lnTo>
                <a:lnTo>
                  <a:pt x="1229626" y="71861"/>
                </a:lnTo>
                <a:lnTo>
                  <a:pt x="1280195" y="162353"/>
                </a:lnTo>
                <a:lnTo>
                  <a:pt x="1301487" y="212922"/>
                </a:lnTo>
                <a:lnTo>
                  <a:pt x="1301487" y="266153"/>
                </a:lnTo>
                <a:lnTo>
                  <a:pt x="1301487" y="612494"/>
                </a:lnTo>
                <a:lnTo>
                  <a:pt x="0" y="612494"/>
                </a:lnTo>
                <a:lnTo>
                  <a:pt x="0" y="266153"/>
                </a:lnTo>
                <a:lnTo>
                  <a:pt x="0" y="212922"/>
                </a:lnTo>
                <a:lnTo>
                  <a:pt x="21293" y="162353"/>
                </a:lnTo>
                <a:lnTo>
                  <a:pt x="71862" y="71861"/>
                </a:lnTo>
                <a:lnTo>
                  <a:pt x="143723"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6" name="Freeform 245"/>
          <p:cNvSpPr>
            <a:spLocks/>
          </p:cNvSpPr>
          <p:nvPr userDrawn="1"/>
        </p:nvSpPr>
        <p:spPr bwMode="auto">
          <a:xfrm>
            <a:off x="2023865" y="5740196"/>
            <a:ext cx="1301487" cy="540632"/>
          </a:xfrm>
          <a:custGeom>
            <a:avLst/>
            <a:gdLst>
              <a:gd name="connsiteX0" fmla="*/ 244861 w 1301487"/>
              <a:gd name="connsiteY0" fmla="*/ 0 h 540632"/>
              <a:gd name="connsiteX1" fmla="*/ 1053965 w 1301487"/>
              <a:gd name="connsiteY1" fmla="*/ 0 h 540632"/>
              <a:gd name="connsiteX2" fmla="*/ 1147119 w 1301487"/>
              <a:gd name="connsiteY2" fmla="*/ 18631 h 540632"/>
              <a:gd name="connsiteX3" fmla="*/ 1229626 w 1301487"/>
              <a:gd name="connsiteY3" fmla="*/ 71862 h 540632"/>
              <a:gd name="connsiteX4" fmla="*/ 1280195 w 1301487"/>
              <a:gd name="connsiteY4" fmla="*/ 141061 h 540632"/>
              <a:gd name="connsiteX5" fmla="*/ 1301487 w 1301487"/>
              <a:gd name="connsiteY5" fmla="*/ 183646 h 540632"/>
              <a:gd name="connsiteX6" fmla="*/ 1301487 w 1301487"/>
              <a:gd name="connsiteY6" fmla="*/ 234215 h 540632"/>
              <a:gd name="connsiteX7" fmla="*/ 1301487 w 1301487"/>
              <a:gd name="connsiteY7" fmla="*/ 540632 h 540632"/>
              <a:gd name="connsiteX8" fmla="*/ 0 w 1301487"/>
              <a:gd name="connsiteY8" fmla="*/ 540632 h 540632"/>
              <a:gd name="connsiteX9" fmla="*/ 0 w 1301487"/>
              <a:gd name="connsiteY9" fmla="*/ 234215 h 540632"/>
              <a:gd name="connsiteX10" fmla="*/ 0 w 1301487"/>
              <a:gd name="connsiteY10" fmla="*/ 183646 h 540632"/>
              <a:gd name="connsiteX11" fmla="*/ 21293 w 1301487"/>
              <a:gd name="connsiteY11" fmla="*/ 141061 h 540632"/>
              <a:gd name="connsiteX12" fmla="*/ 71862 w 1301487"/>
              <a:gd name="connsiteY12" fmla="*/ 71862 h 540632"/>
              <a:gd name="connsiteX13" fmla="*/ 143723 w 1301487"/>
              <a:gd name="connsiteY13"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1487" h="540632">
                <a:moveTo>
                  <a:pt x="244861" y="0"/>
                </a:moveTo>
                <a:lnTo>
                  <a:pt x="1053965" y="0"/>
                </a:lnTo>
                <a:lnTo>
                  <a:pt x="1147119" y="18631"/>
                </a:lnTo>
                <a:lnTo>
                  <a:pt x="1229626" y="71862"/>
                </a:lnTo>
                <a:lnTo>
                  <a:pt x="1280195" y="141061"/>
                </a:lnTo>
                <a:lnTo>
                  <a:pt x="1301487" y="183646"/>
                </a:lnTo>
                <a:lnTo>
                  <a:pt x="1301487" y="234215"/>
                </a:lnTo>
                <a:lnTo>
                  <a:pt x="1301487" y="540632"/>
                </a:lnTo>
                <a:lnTo>
                  <a:pt x="0" y="540632"/>
                </a:lnTo>
                <a:lnTo>
                  <a:pt x="0" y="234215"/>
                </a:lnTo>
                <a:lnTo>
                  <a:pt x="0" y="183646"/>
                </a:lnTo>
                <a:lnTo>
                  <a:pt x="21293" y="141061"/>
                </a:lnTo>
                <a:lnTo>
                  <a:pt x="71862" y="71862"/>
                </a:lnTo>
                <a:lnTo>
                  <a:pt x="143723"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7" name="Freeform 246"/>
          <p:cNvSpPr>
            <a:spLocks/>
          </p:cNvSpPr>
          <p:nvPr userDrawn="1"/>
        </p:nvSpPr>
        <p:spPr bwMode="auto">
          <a:xfrm>
            <a:off x="4759913" y="5668334"/>
            <a:ext cx="1298824" cy="612494"/>
          </a:xfrm>
          <a:custGeom>
            <a:avLst/>
            <a:gdLst>
              <a:gd name="connsiteX0" fmla="*/ 194292 w 1298824"/>
              <a:gd name="connsiteY0" fmla="*/ 0 h 612494"/>
              <a:gd name="connsiteX1" fmla="*/ 244861 w 1298824"/>
              <a:gd name="connsiteY1" fmla="*/ 0 h 612494"/>
              <a:gd name="connsiteX2" fmla="*/ 1053965 w 1298824"/>
              <a:gd name="connsiteY2" fmla="*/ 0 h 612494"/>
              <a:gd name="connsiteX3" fmla="*/ 1104533 w 1298824"/>
              <a:gd name="connsiteY3" fmla="*/ 0 h 612494"/>
              <a:gd name="connsiteX4" fmla="*/ 1147117 w 1298824"/>
              <a:gd name="connsiteY4" fmla="*/ 18631 h 612494"/>
              <a:gd name="connsiteX5" fmla="*/ 1226963 w 1298824"/>
              <a:gd name="connsiteY5" fmla="*/ 71861 h 612494"/>
              <a:gd name="connsiteX6" fmla="*/ 1280194 w 1298824"/>
              <a:gd name="connsiteY6" fmla="*/ 162353 h 612494"/>
              <a:gd name="connsiteX7" fmla="*/ 1298824 w 1298824"/>
              <a:gd name="connsiteY7" fmla="*/ 212922 h 612494"/>
              <a:gd name="connsiteX8" fmla="*/ 1298824 w 1298824"/>
              <a:gd name="connsiteY8" fmla="*/ 266153 h 612494"/>
              <a:gd name="connsiteX9" fmla="*/ 1298824 w 1298824"/>
              <a:gd name="connsiteY9" fmla="*/ 612494 h 612494"/>
              <a:gd name="connsiteX10" fmla="*/ 0 w 1298824"/>
              <a:gd name="connsiteY10" fmla="*/ 612494 h 612494"/>
              <a:gd name="connsiteX11" fmla="*/ 0 w 1298824"/>
              <a:gd name="connsiteY11" fmla="*/ 266153 h 612494"/>
              <a:gd name="connsiteX12" fmla="*/ 0 w 1298824"/>
              <a:gd name="connsiteY12" fmla="*/ 212922 h 612494"/>
              <a:gd name="connsiteX13" fmla="*/ 18631 w 1298824"/>
              <a:gd name="connsiteY13" fmla="*/ 162353 h 612494"/>
              <a:gd name="connsiteX14" fmla="*/ 71862 w 1298824"/>
              <a:gd name="connsiteY14" fmla="*/ 71861 h 612494"/>
              <a:gd name="connsiteX15" fmla="*/ 151707 w 1298824"/>
              <a:gd name="connsiteY15"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98824" h="612494">
                <a:moveTo>
                  <a:pt x="194292" y="0"/>
                </a:moveTo>
                <a:lnTo>
                  <a:pt x="244861" y="0"/>
                </a:lnTo>
                <a:lnTo>
                  <a:pt x="1053965" y="0"/>
                </a:lnTo>
                <a:lnTo>
                  <a:pt x="1104533" y="0"/>
                </a:lnTo>
                <a:lnTo>
                  <a:pt x="1147117" y="18631"/>
                </a:lnTo>
                <a:lnTo>
                  <a:pt x="1226963" y="71861"/>
                </a:lnTo>
                <a:lnTo>
                  <a:pt x="1280194" y="162353"/>
                </a:lnTo>
                <a:lnTo>
                  <a:pt x="1298824" y="212922"/>
                </a:lnTo>
                <a:lnTo>
                  <a:pt x="1298824" y="266153"/>
                </a:lnTo>
                <a:lnTo>
                  <a:pt x="1298824" y="612494"/>
                </a:lnTo>
                <a:lnTo>
                  <a:pt x="0" y="612494"/>
                </a:lnTo>
                <a:lnTo>
                  <a:pt x="0" y="266153"/>
                </a:lnTo>
                <a:lnTo>
                  <a:pt x="0" y="212922"/>
                </a:lnTo>
                <a:lnTo>
                  <a:pt x="18631" y="162353"/>
                </a:lnTo>
                <a:lnTo>
                  <a:pt x="71862" y="71861"/>
                </a:lnTo>
                <a:lnTo>
                  <a:pt x="151707"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8" name="Freeform 247"/>
          <p:cNvSpPr>
            <a:spLocks/>
          </p:cNvSpPr>
          <p:nvPr userDrawn="1"/>
        </p:nvSpPr>
        <p:spPr bwMode="auto">
          <a:xfrm>
            <a:off x="4759913" y="5740196"/>
            <a:ext cx="1298824" cy="540632"/>
          </a:xfrm>
          <a:custGeom>
            <a:avLst/>
            <a:gdLst>
              <a:gd name="connsiteX0" fmla="*/ 244862 w 1298824"/>
              <a:gd name="connsiteY0" fmla="*/ 0 h 540632"/>
              <a:gd name="connsiteX1" fmla="*/ 1053966 w 1298824"/>
              <a:gd name="connsiteY1" fmla="*/ 0 h 540632"/>
              <a:gd name="connsiteX2" fmla="*/ 1147117 w 1298824"/>
              <a:gd name="connsiteY2" fmla="*/ 18631 h 540632"/>
              <a:gd name="connsiteX3" fmla="*/ 1226963 w 1298824"/>
              <a:gd name="connsiteY3" fmla="*/ 71862 h 540632"/>
              <a:gd name="connsiteX4" fmla="*/ 1280194 w 1298824"/>
              <a:gd name="connsiteY4" fmla="*/ 141061 h 540632"/>
              <a:gd name="connsiteX5" fmla="*/ 1298824 w 1298824"/>
              <a:gd name="connsiteY5" fmla="*/ 183646 h 540632"/>
              <a:gd name="connsiteX6" fmla="*/ 1298824 w 1298824"/>
              <a:gd name="connsiteY6" fmla="*/ 234215 h 540632"/>
              <a:gd name="connsiteX7" fmla="*/ 1298824 w 1298824"/>
              <a:gd name="connsiteY7" fmla="*/ 540632 h 540632"/>
              <a:gd name="connsiteX8" fmla="*/ 0 w 1298824"/>
              <a:gd name="connsiteY8" fmla="*/ 540632 h 540632"/>
              <a:gd name="connsiteX9" fmla="*/ 0 w 1298824"/>
              <a:gd name="connsiteY9" fmla="*/ 234215 h 540632"/>
              <a:gd name="connsiteX10" fmla="*/ 0 w 1298824"/>
              <a:gd name="connsiteY10" fmla="*/ 183646 h 540632"/>
              <a:gd name="connsiteX11" fmla="*/ 18631 w 1298824"/>
              <a:gd name="connsiteY11" fmla="*/ 141061 h 540632"/>
              <a:gd name="connsiteX12" fmla="*/ 71863 w 1298824"/>
              <a:gd name="connsiteY12" fmla="*/ 71862 h 540632"/>
              <a:gd name="connsiteX13" fmla="*/ 151707 w 1298824"/>
              <a:gd name="connsiteY13"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8824" h="540632">
                <a:moveTo>
                  <a:pt x="244862" y="0"/>
                </a:moveTo>
                <a:lnTo>
                  <a:pt x="1053966" y="0"/>
                </a:lnTo>
                <a:lnTo>
                  <a:pt x="1147117" y="18631"/>
                </a:lnTo>
                <a:lnTo>
                  <a:pt x="1226963" y="71862"/>
                </a:lnTo>
                <a:lnTo>
                  <a:pt x="1280194" y="141061"/>
                </a:lnTo>
                <a:lnTo>
                  <a:pt x="1298824" y="183646"/>
                </a:lnTo>
                <a:lnTo>
                  <a:pt x="1298824" y="234215"/>
                </a:lnTo>
                <a:lnTo>
                  <a:pt x="1298824" y="540632"/>
                </a:lnTo>
                <a:lnTo>
                  <a:pt x="0" y="540632"/>
                </a:lnTo>
                <a:lnTo>
                  <a:pt x="0" y="234215"/>
                </a:lnTo>
                <a:lnTo>
                  <a:pt x="0" y="183646"/>
                </a:lnTo>
                <a:lnTo>
                  <a:pt x="18631" y="141061"/>
                </a:lnTo>
                <a:lnTo>
                  <a:pt x="71863" y="71862"/>
                </a:lnTo>
                <a:lnTo>
                  <a:pt x="151707"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49" name="Freeform 248"/>
          <p:cNvSpPr>
            <a:spLocks/>
          </p:cNvSpPr>
          <p:nvPr userDrawn="1"/>
        </p:nvSpPr>
        <p:spPr bwMode="auto">
          <a:xfrm>
            <a:off x="6119954" y="5668334"/>
            <a:ext cx="1312133" cy="612494"/>
          </a:xfrm>
          <a:custGeom>
            <a:avLst/>
            <a:gdLst>
              <a:gd name="connsiteX0" fmla="*/ 204938 w 1312133"/>
              <a:gd name="connsiteY0" fmla="*/ 0 h 612494"/>
              <a:gd name="connsiteX1" fmla="*/ 258168 w 1312133"/>
              <a:gd name="connsiteY1" fmla="*/ 0 h 612494"/>
              <a:gd name="connsiteX2" fmla="*/ 1056627 w 1312133"/>
              <a:gd name="connsiteY2" fmla="*/ 0 h 612494"/>
              <a:gd name="connsiteX3" fmla="*/ 1107196 w 1312133"/>
              <a:gd name="connsiteY3" fmla="*/ 0 h 612494"/>
              <a:gd name="connsiteX4" fmla="*/ 1157765 w 1312133"/>
              <a:gd name="connsiteY4" fmla="*/ 18631 h 612494"/>
              <a:gd name="connsiteX5" fmla="*/ 1240272 w 1312133"/>
              <a:gd name="connsiteY5" fmla="*/ 71861 h 612494"/>
              <a:gd name="connsiteX6" fmla="*/ 1290841 w 1312133"/>
              <a:gd name="connsiteY6" fmla="*/ 162353 h 612494"/>
              <a:gd name="connsiteX7" fmla="*/ 1301487 w 1312133"/>
              <a:gd name="connsiteY7" fmla="*/ 212922 h 612494"/>
              <a:gd name="connsiteX8" fmla="*/ 1312133 w 1312133"/>
              <a:gd name="connsiteY8" fmla="*/ 266153 h 612494"/>
              <a:gd name="connsiteX9" fmla="*/ 1312133 w 1312133"/>
              <a:gd name="connsiteY9" fmla="*/ 612494 h 612494"/>
              <a:gd name="connsiteX10" fmla="*/ 0 w 1312133"/>
              <a:gd name="connsiteY10" fmla="*/ 612494 h 612494"/>
              <a:gd name="connsiteX11" fmla="*/ 0 w 1312133"/>
              <a:gd name="connsiteY11" fmla="*/ 266153 h 612494"/>
              <a:gd name="connsiteX12" fmla="*/ 10646 w 1312133"/>
              <a:gd name="connsiteY12" fmla="*/ 212922 h 612494"/>
              <a:gd name="connsiteX13" fmla="*/ 21292 w 1312133"/>
              <a:gd name="connsiteY13" fmla="*/ 162353 h 612494"/>
              <a:gd name="connsiteX14" fmla="*/ 71861 w 1312133"/>
              <a:gd name="connsiteY14" fmla="*/ 71861 h 612494"/>
              <a:gd name="connsiteX15" fmla="*/ 154369 w 1312133"/>
              <a:gd name="connsiteY15"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2133" h="612494">
                <a:moveTo>
                  <a:pt x="204938" y="0"/>
                </a:moveTo>
                <a:lnTo>
                  <a:pt x="258168" y="0"/>
                </a:lnTo>
                <a:lnTo>
                  <a:pt x="1056627" y="0"/>
                </a:lnTo>
                <a:lnTo>
                  <a:pt x="1107196" y="0"/>
                </a:lnTo>
                <a:lnTo>
                  <a:pt x="1157765" y="18631"/>
                </a:lnTo>
                <a:lnTo>
                  <a:pt x="1240272" y="71861"/>
                </a:lnTo>
                <a:lnTo>
                  <a:pt x="1290841" y="162353"/>
                </a:lnTo>
                <a:lnTo>
                  <a:pt x="1301487" y="212922"/>
                </a:lnTo>
                <a:lnTo>
                  <a:pt x="1312133" y="266153"/>
                </a:lnTo>
                <a:lnTo>
                  <a:pt x="1312133" y="612494"/>
                </a:lnTo>
                <a:lnTo>
                  <a:pt x="0" y="612494"/>
                </a:lnTo>
                <a:lnTo>
                  <a:pt x="0" y="266153"/>
                </a:lnTo>
                <a:lnTo>
                  <a:pt x="10646" y="212922"/>
                </a:lnTo>
                <a:lnTo>
                  <a:pt x="21292" y="162353"/>
                </a:lnTo>
                <a:lnTo>
                  <a:pt x="71861" y="71861"/>
                </a:lnTo>
                <a:lnTo>
                  <a:pt x="154369"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0" name="Freeform 249"/>
          <p:cNvSpPr>
            <a:spLocks/>
          </p:cNvSpPr>
          <p:nvPr userDrawn="1"/>
        </p:nvSpPr>
        <p:spPr bwMode="auto">
          <a:xfrm>
            <a:off x="6119954" y="5740196"/>
            <a:ext cx="1312133" cy="540632"/>
          </a:xfrm>
          <a:custGeom>
            <a:avLst/>
            <a:gdLst>
              <a:gd name="connsiteX0" fmla="*/ 258168 w 1312133"/>
              <a:gd name="connsiteY0" fmla="*/ 0 h 540632"/>
              <a:gd name="connsiteX1" fmla="*/ 1056627 w 1312133"/>
              <a:gd name="connsiteY1" fmla="*/ 0 h 540632"/>
              <a:gd name="connsiteX2" fmla="*/ 1157765 w 1312133"/>
              <a:gd name="connsiteY2" fmla="*/ 18631 h 540632"/>
              <a:gd name="connsiteX3" fmla="*/ 1240272 w 1312133"/>
              <a:gd name="connsiteY3" fmla="*/ 71862 h 540632"/>
              <a:gd name="connsiteX4" fmla="*/ 1290841 w 1312133"/>
              <a:gd name="connsiteY4" fmla="*/ 141061 h 540632"/>
              <a:gd name="connsiteX5" fmla="*/ 1301487 w 1312133"/>
              <a:gd name="connsiteY5" fmla="*/ 183646 h 540632"/>
              <a:gd name="connsiteX6" fmla="*/ 1312133 w 1312133"/>
              <a:gd name="connsiteY6" fmla="*/ 234215 h 540632"/>
              <a:gd name="connsiteX7" fmla="*/ 1312133 w 1312133"/>
              <a:gd name="connsiteY7" fmla="*/ 540632 h 540632"/>
              <a:gd name="connsiteX8" fmla="*/ 0 w 1312133"/>
              <a:gd name="connsiteY8" fmla="*/ 540632 h 540632"/>
              <a:gd name="connsiteX9" fmla="*/ 0 w 1312133"/>
              <a:gd name="connsiteY9" fmla="*/ 234215 h 540632"/>
              <a:gd name="connsiteX10" fmla="*/ 10646 w 1312133"/>
              <a:gd name="connsiteY10" fmla="*/ 183646 h 540632"/>
              <a:gd name="connsiteX11" fmla="*/ 21292 w 1312133"/>
              <a:gd name="connsiteY11" fmla="*/ 141061 h 540632"/>
              <a:gd name="connsiteX12" fmla="*/ 71861 w 1312133"/>
              <a:gd name="connsiteY12" fmla="*/ 71862 h 540632"/>
              <a:gd name="connsiteX13" fmla="*/ 154369 w 1312133"/>
              <a:gd name="connsiteY13"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540632">
                <a:moveTo>
                  <a:pt x="258168" y="0"/>
                </a:moveTo>
                <a:lnTo>
                  <a:pt x="1056627" y="0"/>
                </a:lnTo>
                <a:lnTo>
                  <a:pt x="1157765" y="18631"/>
                </a:lnTo>
                <a:lnTo>
                  <a:pt x="1240272" y="71862"/>
                </a:lnTo>
                <a:lnTo>
                  <a:pt x="1290841" y="141061"/>
                </a:lnTo>
                <a:lnTo>
                  <a:pt x="1301487" y="183646"/>
                </a:lnTo>
                <a:lnTo>
                  <a:pt x="1312133" y="234215"/>
                </a:lnTo>
                <a:lnTo>
                  <a:pt x="1312133" y="540632"/>
                </a:lnTo>
                <a:lnTo>
                  <a:pt x="0" y="540632"/>
                </a:lnTo>
                <a:lnTo>
                  <a:pt x="0" y="234215"/>
                </a:lnTo>
                <a:lnTo>
                  <a:pt x="10646" y="183646"/>
                </a:lnTo>
                <a:lnTo>
                  <a:pt x="21292" y="141061"/>
                </a:lnTo>
                <a:lnTo>
                  <a:pt x="71861" y="71862"/>
                </a:lnTo>
                <a:lnTo>
                  <a:pt x="154369"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1" name="Freeform 250"/>
          <p:cNvSpPr>
            <a:spLocks/>
          </p:cNvSpPr>
          <p:nvPr userDrawn="1"/>
        </p:nvSpPr>
        <p:spPr bwMode="auto">
          <a:xfrm>
            <a:off x="3386566" y="5668334"/>
            <a:ext cx="1312133" cy="612494"/>
          </a:xfrm>
          <a:custGeom>
            <a:avLst/>
            <a:gdLst>
              <a:gd name="connsiteX0" fmla="*/ 204938 w 1312133"/>
              <a:gd name="connsiteY0" fmla="*/ 0 h 612494"/>
              <a:gd name="connsiteX1" fmla="*/ 244861 w 1312133"/>
              <a:gd name="connsiteY1" fmla="*/ 0 h 612494"/>
              <a:gd name="connsiteX2" fmla="*/ 1053965 w 1312133"/>
              <a:gd name="connsiteY2" fmla="*/ 0 h 612494"/>
              <a:gd name="connsiteX3" fmla="*/ 1107196 w 1312133"/>
              <a:gd name="connsiteY3" fmla="*/ 0 h 612494"/>
              <a:gd name="connsiteX4" fmla="*/ 1157765 w 1312133"/>
              <a:gd name="connsiteY4" fmla="*/ 18631 h 612494"/>
              <a:gd name="connsiteX5" fmla="*/ 1229626 w 1312133"/>
              <a:gd name="connsiteY5" fmla="*/ 71861 h 612494"/>
              <a:gd name="connsiteX6" fmla="*/ 1290841 w 1312133"/>
              <a:gd name="connsiteY6" fmla="*/ 162353 h 612494"/>
              <a:gd name="connsiteX7" fmla="*/ 1301487 w 1312133"/>
              <a:gd name="connsiteY7" fmla="*/ 212922 h 612494"/>
              <a:gd name="connsiteX8" fmla="*/ 1312133 w 1312133"/>
              <a:gd name="connsiteY8" fmla="*/ 266153 h 612494"/>
              <a:gd name="connsiteX9" fmla="*/ 1312133 w 1312133"/>
              <a:gd name="connsiteY9" fmla="*/ 612494 h 612494"/>
              <a:gd name="connsiteX10" fmla="*/ 0 w 1312133"/>
              <a:gd name="connsiteY10" fmla="*/ 612494 h 612494"/>
              <a:gd name="connsiteX11" fmla="*/ 0 w 1312133"/>
              <a:gd name="connsiteY11" fmla="*/ 266153 h 612494"/>
              <a:gd name="connsiteX12" fmla="*/ 10646 w 1312133"/>
              <a:gd name="connsiteY12" fmla="*/ 212922 h 612494"/>
              <a:gd name="connsiteX13" fmla="*/ 21293 w 1312133"/>
              <a:gd name="connsiteY13" fmla="*/ 162353 h 612494"/>
              <a:gd name="connsiteX14" fmla="*/ 71861 w 1312133"/>
              <a:gd name="connsiteY14" fmla="*/ 71861 h 612494"/>
              <a:gd name="connsiteX15" fmla="*/ 154369 w 1312133"/>
              <a:gd name="connsiteY15" fmla="*/ 18631 h 61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2133" h="612494">
                <a:moveTo>
                  <a:pt x="204938" y="0"/>
                </a:moveTo>
                <a:lnTo>
                  <a:pt x="244861" y="0"/>
                </a:lnTo>
                <a:lnTo>
                  <a:pt x="1053965" y="0"/>
                </a:lnTo>
                <a:lnTo>
                  <a:pt x="1107196" y="0"/>
                </a:lnTo>
                <a:lnTo>
                  <a:pt x="1157765" y="18631"/>
                </a:lnTo>
                <a:lnTo>
                  <a:pt x="1229626" y="71861"/>
                </a:lnTo>
                <a:lnTo>
                  <a:pt x="1290841" y="162353"/>
                </a:lnTo>
                <a:lnTo>
                  <a:pt x="1301487" y="212922"/>
                </a:lnTo>
                <a:lnTo>
                  <a:pt x="1312133" y="266153"/>
                </a:lnTo>
                <a:lnTo>
                  <a:pt x="1312133" y="612494"/>
                </a:lnTo>
                <a:lnTo>
                  <a:pt x="0" y="612494"/>
                </a:lnTo>
                <a:lnTo>
                  <a:pt x="0" y="266153"/>
                </a:lnTo>
                <a:lnTo>
                  <a:pt x="10646" y="212922"/>
                </a:lnTo>
                <a:lnTo>
                  <a:pt x="21293" y="162353"/>
                </a:lnTo>
                <a:lnTo>
                  <a:pt x="71861" y="71861"/>
                </a:lnTo>
                <a:lnTo>
                  <a:pt x="154369" y="18631"/>
                </a:lnTo>
                <a:close/>
              </a:path>
            </a:pathLst>
          </a:custGeom>
          <a:solidFill>
            <a:srgbClr val="E8373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52" name="Freeform 251"/>
          <p:cNvSpPr>
            <a:spLocks/>
          </p:cNvSpPr>
          <p:nvPr userDrawn="1"/>
        </p:nvSpPr>
        <p:spPr bwMode="auto">
          <a:xfrm>
            <a:off x="3386566" y="5740196"/>
            <a:ext cx="1312133" cy="540632"/>
          </a:xfrm>
          <a:custGeom>
            <a:avLst/>
            <a:gdLst>
              <a:gd name="connsiteX0" fmla="*/ 244861 w 1312133"/>
              <a:gd name="connsiteY0" fmla="*/ 0 h 540632"/>
              <a:gd name="connsiteX1" fmla="*/ 1053965 w 1312133"/>
              <a:gd name="connsiteY1" fmla="*/ 0 h 540632"/>
              <a:gd name="connsiteX2" fmla="*/ 1157765 w 1312133"/>
              <a:gd name="connsiteY2" fmla="*/ 18631 h 540632"/>
              <a:gd name="connsiteX3" fmla="*/ 1229626 w 1312133"/>
              <a:gd name="connsiteY3" fmla="*/ 71862 h 540632"/>
              <a:gd name="connsiteX4" fmla="*/ 1290841 w 1312133"/>
              <a:gd name="connsiteY4" fmla="*/ 141061 h 540632"/>
              <a:gd name="connsiteX5" fmla="*/ 1301487 w 1312133"/>
              <a:gd name="connsiteY5" fmla="*/ 183646 h 540632"/>
              <a:gd name="connsiteX6" fmla="*/ 1312133 w 1312133"/>
              <a:gd name="connsiteY6" fmla="*/ 234215 h 540632"/>
              <a:gd name="connsiteX7" fmla="*/ 1312133 w 1312133"/>
              <a:gd name="connsiteY7" fmla="*/ 540632 h 540632"/>
              <a:gd name="connsiteX8" fmla="*/ 0 w 1312133"/>
              <a:gd name="connsiteY8" fmla="*/ 540632 h 540632"/>
              <a:gd name="connsiteX9" fmla="*/ 0 w 1312133"/>
              <a:gd name="connsiteY9" fmla="*/ 234215 h 540632"/>
              <a:gd name="connsiteX10" fmla="*/ 10646 w 1312133"/>
              <a:gd name="connsiteY10" fmla="*/ 183646 h 540632"/>
              <a:gd name="connsiteX11" fmla="*/ 21293 w 1312133"/>
              <a:gd name="connsiteY11" fmla="*/ 141061 h 540632"/>
              <a:gd name="connsiteX12" fmla="*/ 71861 w 1312133"/>
              <a:gd name="connsiteY12" fmla="*/ 71862 h 540632"/>
              <a:gd name="connsiteX13" fmla="*/ 154369 w 1312133"/>
              <a:gd name="connsiteY13" fmla="*/ 18631 h 54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2133" h="540632">
                <a:moveTo>
                  <a:pt x="244861" y="0"/>
                </a:moveTo>
                <a:lnTo>
                  <a:pt x="1053965" y="0"/>
                </a:lnTo>
                <a:lnTo>
                  <a:pt x="1157765" y="18631"/>
                </a:lnTo>
                <a:lnTo>
                  <a:pt x="1229626" y="71862"/>
                </a:lnTo>
                <a:lnTo>
                  <a:pt x="1290841" y="141061"/>
                </a:lnTo>
                <a:lnTo>
                  <a:pt x="1301487" y="183646"/>
                </a:lnTo>
                <a:lnTo>
                  <a:pt x="1312133" y="234215"/>
                </a:lnTo>
                <a:lnTo>
                  <a:pt x="1312133" y="540632"/>
                </a:lnTo>
                <a:lnTo>
                  <a:pt x="0" y="540632"/>
                </a:lnTo>
                <a:lnTo>
                  <a:pt x="0" y="234215"/>
                </a:lnTo>
                <a:lnTo>
                  <a:pt x="10646" y="183646"/>
                </a:lnTo>
                <a:lnTo>
                  <a:pt x="21293" y="141061"/>
                </a:lnTo>
                <a:lnTo>
                  <a:pt x="71861" y="71862"/>
                </a:lnTo>
                <a:lnTo>
                  <a:pt x="154369" y="18631"/>
                </a:lnTo>
                <a:close/>
              </a:path>
            </a:pathLst>
          </a:custGeom>
          <a:solidFill>
            <a:srgbClr val="C3200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67" name="TextBox 266"/>
          <p:cNvSpPr txBox="1"/>
          <p:nvPr userDrawn="1"/>
        </p:nvSpPr>
        <p:spPr>
          <a:xfrm>
            <a:off x="2020359" y="1657216"/>
            <a:ext cx="8138489" cy="1047979"/>
          </a:xfrm>
          <a:prstGeom prst="rect">
            <a:avLst/>
          </a:prstGeom>
          <a:noFill/>
        </p:spPr>
        <p:txBody>
          <a:bodyPr wrap="square" rtlCol="0">
            <a:spAutoFit/>
          </a:bodyPr>
          <a:lstStyle/>
          <a:p>
            <a:pPr marL="0" indent="0" algn="ctr" defTabSz="914400" rtl="0" eaLnBrk="0" fontAlgn="base" latinLnBrk="0" hangingPunct="0">
              <a:lnSpc>
                <a:spcPct val="90000"/>
              </a:lnSpc>
              <a:spcBef>
                <a:spcPct val="0"/>
              </a:spcBef>
              <a:spcAft>
                <a:spcPct val="0"/>
              </a:spcAft>
              <a:buFont typeface="Arial" panose="020B0604020202020204" pitchFamily="34" charset="0"/>
              <a:buNone/>
            </a:pPr>
            <a:r>
              <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THANK</a:t>
            </a:r>
            <a:r>
              <a:rPr lang="en-US" sz="6900" b="1" kern="1200" cap="none" spc="0" baseline="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rPr>
              <a:t> YOU</a:t>
            </a:r>
            <a:endParaRPr lang="en-US" sz="6900" b="1" kern="1200" cap="none" spc="0" dirty="0">
              <a:ln w="12700" cmpd="sng">
                <a:solidFill>
                  <a:srgbClr val="205D3B"/>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mn-lt"/>
              <a:ea typeface="MS PGothic" panose="020B0600070205080204" pitchFamily="34" charset="-128"/>
              <a:cs typeface="+mn-cs"/>
            </a:endParaRPr>
          </a:p>
        </p:txBody>
      </p:sp>
      <p:sp>
        <p:nvSpPr>
          <p:cNvPr id="268" name="Text Placeholder 14"/>
          <p:cNvSpPr>
            <a:spLocks noGrp="1"/>
          </p:cNvSpPr>
          <p:nvPr>
            <p:ph type="body" sz="quarter" idx="17" hasCustomPrompt="1"/>
          </p:nvPr>
        </p:nvSpPr>
        <p:spPr>
          <a:xfrm>
            <a:off x="2032759" y="2552846"/>
            <a:ext cx="8126483" cy="1794236"/>
          </a:xfrm>
          <a:prstGeom prst="rect">
            <a:avLst/>
          </a:prstGeom>
        </p:spPr>
        <p:txBody>
          <a:bodyPr/>
          <a:lstStyle>
            <a:lvl1pPr marL="0" indent="0" algn="ctr" rtl="0" eaLnBrk="0" fontAlgn="base" hangingPunct="0">
              <a:spcBef>
                <a:spcPct val="0"/>
              </a:spcBef>
              <a:spcAft>
                <a:spcPct val="0"/>
              </a:spcAft>
              <a:buNone/>
              <a:defRPr lang="en-US" sz="24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ADD SOME TEXT AS NEEDED</a:t>
            </a:r>
          </a:p>
        </p:txBody>
      </p:sp>
      <p:sp>
        <p:nvSpPr>
          <p:cNvPr id="107"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35518450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 name="Group 6"/>
          <p:cNvGrpSpPr>
            <a:grpSpLocks/>
          </p:cNvGrpSpPr>
          <p:nvPr userDrawn="1"/>
        </p:nvGrpSpPr>
        <p:grpSpPr bwMode="auto">
          <a:xfrm>
            <a:off x="0" y="5822951"/>
            <a:ext cx="12200467" cy="1046163"/>
            <a:chOff x="-6350" y="5822911"/>
            <a:chExt cx="9150350" cy="1045722"/>
          </a:xfrm>
        </p:grpSpPr>
        <p:sp>
          <p:nvSpPr>
            <p:cNvPr id="3" name="Rectangle 2"/>
            <p:cNvSpPr/>
            <p:nvPr/>
          </p:nvSpPr>
          <p:spPr>
            <a:xfrm>
              <a:off x="0" y="6335233"/>
              <a:ext cx="9144000" cy="533400"/>
            </a:xfrm>
            <a:prstGeom prst="rect">
              <a:avLst/>
            </a:prstGeom>
          </p:spPr>
          <p:style>
            <a:lnRef idx="0">
              <a:schemeClr val="accent3"/>
            </a:lnRef>
            <a:fillRef idx="3">
              <a:schemeClr val="accent3"/>
            </a:fillRef>
            <a:effectRef idx="3">
              <a:schemeClr val="accent3"/>
            </a:effectRef>
            <a:fontRef idx="minor">
              <a:schemeClr val="lt1"/>
            </a:fontRef>
          </p:style>
          <p:txBody>
            <a:bodyPr anchor="ctr">
              <a:sp3d extrusionH="57150">
                <a:bevelT w="82550" h="38100" prst="coolSlant"/>
              </a:sp3d>
            </a:bodyPr>
            <a:lstStyle/>
            <a:p>
              <a:pPr algn="r" eaLnBrk="1" fontAlgn="auto" hangingPunct="1">
                <a:spcBef>
                  <a:spcPts val="0"/>
                </a:spcBef>
                <a:spcAft>
                  <a:spcPts val="0"/>
                </a:spcAft>
                <a:defRPr/>
              </a:pPr>
              <a:r>
                <a:rPr lang="en-US" sz="1400" dirty="0">
                  <a:ln w="19050">
                    <a:noFill/>
                    <a:prstDash val="solid"/>
                  </a:ln>
                  <a:solidFill>
                    <a:srgbClr val="006600"/>
                  </a:solidFill>
                  <a:latin typeface="Candara" pitchFamily="34" charset="0"/>
                  <a:cs typeface="Andalus" pitchFamily="18" charset="-78"/>
                </a:rPr>
                <a:t>Information Technology Education Department</a:t>
              </a:r>
            </a:p>
          </p:txBody>
        </p:sp>
        <p:pic>
          <p:nvPicPr>
            <p:cNvPr id="4" name="Picture 3"/>
            <p:cNvPicPr>
              <a:picLocks noChangeAspect="1" noChangeArrowheads="1"/>
            </p:cNvPicPr>
            <p:nvPr/>
          </p:nvPicPr>
          <p:blipFill>
            <a:blip r:embed="rId2"/>
            <a:srcRect/>
            <a:stretch>
              <a:fillRect/>
            </a:stretch>
          </p:blipFill>
          <p:spPr bwMode="auto">
            <a:xfrm>
              <a:off x="-6350" y="5822911"/>
              <a:ext cx="844550" cy="996530"/>
            </a:xfrm>
            <a:prstGeom prst="rect">
              <a:avLst/>
            </a:prstGeom>
            <a:ln>
              <a:noFill/>
            </a:ln>
            <a:effectLst>
              <a:outerShdw blurRad="292100" dist="139700" dir="2700000" algn="tl" rotWithShape="0">
                <a:srgbClr val="333333">
                  <a:alpha val="65000"/>
                </a:srgbClr>
              </a:outerShdw>
            </a:effectLst>
          </p:spPr>
        </p:pic>
        <p:pic>
          <p:nvPicPr>
            <p:cNvPr id="5" name="Picture 6"/>
            <p:cNvPicPr>
              <a:picLocks noChangeAspect="1" noChangeArrowheads="1"/>
            </p:cNvPicPr>
            <p:nvPr/>
          </p:nvPicPr>
          <p:blipFill>
            <a:blip r:embed="rId3"/>
            <a:srcRect/>
            <a:stretch>
              <a:fillRect/>
            </a:stretch>
          </p:blipFill>
          <p:spPr bwMode="auto">
            <a:xfrm>
              <a:off x="908050" y="6389410"/>
              <a:ext cx="2209800" cy="430031"/>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0320063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lIns="91429" tIns="45714" rIns="91429" bIns="45714"/>
          <a:lstStyle>
            <a:lvl1pPr eaLnBrk="1" hangingPunct="1">
              <a:defRPr/>
            </a:lvl1pPr>
          </a:lstStyle>
          <a:p>
            <a:pPr>
              <a:defRPr/>
            </a:pPr>
            <a:endParaRPr lang="en-US"/>
          </a:p>
        </p:txBody>
      </p:sp>
      <p:sp>
        <p:nvSpPr>
          <p:cNvPr id="3" name="Footer Placeholder 2"/>
          <p:cNvSpPr>
            <a:spLocks noGrp="1"/>
          </p:cNvSpPr>
          <p:nvPr>
            <p:ph type="ftr" sz="quarter" idx="11"/>
          </p:nvPr>
        </p:nvSpPr>
        <p:spPr>
          <a:xfrm>
            <a:off x="4165600" y="6356351"/>
            <a:ext cx="3860800" cy="365125"/>
          </a:xfrm>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vert="horz" wrap="square" lIns="91429" tIns="45714" rIns="91429" bIns="45714" numCol="1" anchor="t" anchorCtr="0" compatLnSpc="1">
            <a:prstTxWarp prst="textNoShape">
              <a:avLst/>
            </a:prstTxWarp>
          </a:bodyPr>
          <a:lstStyle>
            <a:lvl1pPr eaLnBrk="1" hangingPunct="1">
              <a:defRPr/>
            </a:lvl1pPr>
          </a:lstStyle>
          <a:p>
            <a:fld id="{EC45B5FC-0D39-4C6F-AE7A-89F49C89FF2D}" type="slidenum">
              <a:rPr lang="en-US" altLang="en-US"/>
              <a:pPr/>
              <a:t>‹#›</a:t>
            </a:fld>
            <a:endParaRPr lang="en-US" altLang="en-US"/>
          </a:p>
        </p:txBody>
      </p:sp>
    </p:spTree>
    <p:extLst>
      <p:ext uri="{BB962C8B-B14F-4D97-AF65-F5344CB8AC3E}">
        <p14:creationId xmlns:p14="http://schemas.microsoft.com/office/powerpoint/2010/main" val="2740169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Basic Text">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0" y="1622720"/>
            <a:ext cx="10553700" cy="3571580"/>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6"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245966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Basic Text with Image">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0" y="1622719"/>
            <a:ext cx="5944507" cy="4139451"/>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3" name="Picture Placeholder 2"/>
          <p:cNvSpPr>
            <a:spLocks noGrp="1"/>
          </p:cNvSpPr>
          <p:nvPr>
            <p:ph type="pic" sz="quarter" idx="18"/>
          </p:nvPr>
        </p:nvSpPr>
        <p:spPr>
          <a:xfrm>
            <a:off x="7024688" y="1622425"/>
            <a:ext cx="4348162" cy="4139746"/>
          </a:xfrm>
          <a:prstGeom prst="rect">
            <a:avLst/>
          </a:prstGeom>
        </p:spPr>
        <p:txBody>
          <a:bodyPr/>
          <a:lstStyle/>
          <a:p>
            <a:endParaRPr lang="en-US" dirty="0"/>
          </a:p>
        </p:txBody>
      </p:sp>
      <p:sp>
        <p:nvSpPr>
          <p:cNvPr id="6"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3981112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Basic Text Quotes">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1" y="1622719"/>
            <a:ext cx="5590882" cy="4139451"/>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6"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grpSp>
        <p:nvGrpSpPr>
          <p:cNvPr id="8" name="Group 7"/>
          <p:cNvGrpSpPr>
            <a:grpSpLocks noChangeAspect="1"/>
          </p:cNvGrpSpPr>
          <p:nvPr userDrawn="1"/>
        </p:nvGrpSpPr>
        <p:grpSpPr>
          <a:xfrm>
            <a:off x="6649357" y="1622719"/>
            <a:ext cx="5057370" cy="4389120"/>
            <a:chOff x="2936875" y="3767138"/>
            <a:chExt cx="3087688" cy="2679700"/>
          </a:xfrm>
        </p:grpSpPr>
        <p:sp>
          <p:nvSpPr>
            <p:cNvPr id="10" name="Freeform 223"/>
            <p:cNvSpPr>
              <a:spLocks/>
            </p:cNvSpPr>
            <p:nvPr/>
          </p:nvSpPr>
          <p:spPr bwMode="auto">
            <a:xfrm>
              <a:off x="3387725" y="3960813"/>
              <a:ext cx="2219325" cy="2279650"/>
            </a:xfrm>
            <a:custGeom>
              <a:avLst/>
              <a:gdLst>
                <a:gd name="T0" fmla="*/ 1398 w 1398"/>
                <a:gd name="T1" fmla="*/ 0 h 1436"/>
                <a:gd name="T2" fmla="*/ 1339 w 1398"/>
                <a:gd name="T3" fmla="*/ 1210 h 1436"/>
                <a:gd name="T4" fmla="*/ 864 w 1398"/>
                <a:gd name="T5" fmla="*/ 1187 h 1436"/>
                <a:gd name="T6" fmla="*/ 691 w 1398"/>
                <a:gd name="T7" fmla="*/ 1436 h 1436"/>
                <a:gd name="T8" fmla="*/ 507 w 1398"/>
                <a:gd name="T9" fmla="*/ 1172 h 1436"/>
                <a:gd name="T10" fmla="*/ 32 w 1398"/>
                <a:gd name="T11" fmla="*/ 1210 h 1436"/>
                <a:gd name="T12" fmla="*/ 0 w 1398"/>
                <a:gd name="T13" fmla="*/ 16 h 1436"/>
                <a:gd name="T14" fmla="*/ 1398 w 1398"/>
                <a:gd name="T15" fmla="*/ 0 h 1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8" h="1436">
                  <a:moveTo>
                    <a:pt x="1398" y="0"/>
                  </a:moveTo>
                  <a:lnTo>
                    <a:pt x="1339" y="1210"/>
                  </a:lnTo>
                  <a:lnTo>
                    <a:pt x="864" y="1187"/>
                  </a:lnTo>
                  <a:lnTo>
                    <a:pt x="691" y="1436"/>
                  </a:lnTo>
                  <a:lnTo>
                    <a:pt x="507" y="1172"/>
                  </a:lnTo>
                  <a:lnTo>
                    <a:pt x="32" y="1210"/>
                  </a:lnTo>
                  <a:lnTo>
                    <a:pt x="0" y="16"/>
                  </a:lnTo>
                  <a:lnTo>
                    <a:pt x="1398" y="0"/>
                  </a:lnTo>
                  <a:close/>
                </a:path>
              </a:pathLst>
            </a:custGeom>
            <a:solidFill>
              <a:srgbClr val="205D3B"/>
            </a:solidFill>
            <a:ln w="0">
              <a:noFill/>
              <a:prstDash val="solid"/>
              <a:round/>
              <a:headEnd/>
              <a:tailEnd/>
            </a:ln>
          </p:spPr>
          <p:txBody>
            <a:bodyPr vert="horz" wrap="square" lIns="274320" tIns="457200" rIns="274320" bIns="182880" numCol="1" anchor="t" anchorCtr="0" compatLnSpc="1">
              <a:prstTxWarp prst="textNoShape">
                <a:avLst/>
              </a:prstTxWarp>
            </a:bodyPr>
            <a:lstStyle/>
            <a:p>
              <a:pPr algn="ctr"/>
              <a:endParaRPr lang="en-US" sz="2000" dirty="0">
                <a:solidFill>
                  <a:schemeClr val="bg1"/>
                </a:solidFill>
              </a:endParaRPr>
            </a:p>
          </p:txBody>
        </p:sp>
        <p:sp>
          <p:nvSpPr>
            <p:cNvPr id="11" name="Freeform 278"/>
            <p:cNvSpPr>
              <a:spLocks/>
            </p:cNvSpPr>
            <p:nvPr/>
          </p:nvSpPr>
          <p:spPr bwMode="auto">
            <a:xfrm>
              <a:off x="4113213" y="6037263"/>
              <a:ext cx="242888" cy="195263"/>
            </a:xfrm>
            <a:custGeom>
              <a:avLst/>
              <a:gdLst>
                <a:gd name="T0" fmla="*/ 5 w 153"/>
                <a:gd name="T1" fmla="*/ 0 h 123"/>
                <a:gd name="T2" fmla="*/ 8 w 153"/>
                <a:gd name="T3" fmla="*/ 0 h 123"/>
                <a:gd name="T4" fmla="*/ 11 w 153"/>
                <a:gd name="T5" fmla="*/ 1 h 123"/>
                <a:gd name="T6" fmla="*/ 34 w 153"/>
                <a:gd name="T7" fmla="*/ 26 h 123"/>
                <a:gd name="T8" fmla="*/ 59 w 153"/>
                <a:gd name="T9" fmla="*/ 48 h 123"/>
                <a:gd name="T10" fmla="*/ 87 w 153"/>
                <a:gd name="T11" fmla="*/ 68 h 123"/>
                <a:gd name="T12" fmla="*/ 105 w 153"/>
                <a:gd name="T13" fmla="*/ 78 h 123"/>
                <a:gd name="T14" fmla="*/ 122 w 153"/>
                <a:gd name="T15" fmla="*/ 88 h 123"/>
                <a:gd name="T16" fmla="*/ 139 w 153"/>
                <a:gd name="T17" fmla="*/ 99 h 123"/>
                <a:gd name="T18" fmla="*/ 152 w 153"/>
                <a:gd name="T19" fmla="*/ 115 h 123"/>
                <a:gd name="T20" fmla="*/ 153 w 153"/>
                <a:gd name="T21" fmla="*/ 118 h 123"/>
                <a:gd name="T22" fmla="*/ 152 w 153"/>
                <a:gd name="T23" fmla="*/ 120 h 123"/>
                <a:gd name="T24" fmla="*/ 151 w 153"/>
                <a:gd name="T25" fmla="*/ 122 h 123"/>
                <a:gd name="T26" fmla="*/ 148 w 153"/>
                <a:gd name="T27" fmla="*/ 123 h 123"/>
                <a:gd name="T28" fmla="*/ 144 w 153"/>
                <a:gd name="T29" fmla="*/ 122 h 123"/>
                <a:gd name="T30" fmla="*/ 113 w 153"/>
                <a:gd name="T31" fmla="*/ 102 h 123"/>
                <a:gd name="T32" fmla="*/ 81 w 153"/>
                <a:gd name="T33" fmla="*/ 82 h 123"/>
                <a:gd name="T34" fmla="*/ 52 w 153"/>
                <a:gd name="T35" fmla="*/ 61 h 123"/>
                <a:gd name="T36" fmla="*/ 26 w 153"/>
                <a:gd name="T37" fmla="*/ 37 h 123"/>
                <a:gd name="T38" fmla="*/ 1 w 153"/>
                <a:gd name="T39" fmla="*/ 8 h 123"/>
                <a:gd name="T40" fmla="*/ 0 w 153"/>
                <a:gd name="T41" fmla="*/ 6 h 123"/>
                <a:gd name="T42" fmla="*/ 0 w 153"/>
                <a:gd name="T43" fmla="*/ 4 h 123"/>
                <a:gd name="T44" fmla="*/ 1 w 153"/>
                <a:gd name="T45" fmla="*/ 1 h 123"/>
                <a:gd name="T46" fmla="*/ 3 w 153"/>
                <a:gd name="T47" fmla="*/ 0 h 123"/>
                <a:gd name="T48" fmla="*/ 5 w 153"/>
                <a:gd name="T49"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123">
                  <a:moveTo>
                    <a:pt x="5" y="0"/>
                  </a:moveTo>
                  <a:lnTo>
                    <a:pt x="8" y="0"/>
                  </a:lnTo>
                  <a:lnTo>
                    <a:pt x="11" y="1"/>
                  </a:lnTo>
                  <a:lnTo>
                    <a:pt x="34" y="26"/>
                  </a:lnTo>
                  <a:lnTo>
                    <a:pt x="59" y="48"/>
                  </a:lnTo>
                  <a:lnTo>
                    <a:pt x="87" y="68"/>
                  </a:lnTo>
                  <a:lnTo>
                    <a:pt x="105" y="78"/>
                  </a:lnTo>
                  <a:lnTo>
                    <a:pt x="122" y="88"/>
                  </a:lnTo>
                  <a:lnTo>
                    <a:pt x="139" y="99"/>
                  </a:lnTo>
                  <a:lnTo>
                    <a:pt x="152" y="115"/>
                  </a:lnTo>
                  <a:lnTo>
                    <a:pt x="153" y="118"/>
                  </a:lnTo>
                  <a:lnTo>
                    <a:pt x="152" y="120"/>
                  </a:lnTo>
                  <a:lnTo>
                    <a:pt x="151" y="122"/>
                  </a:lnTo>
                  <a:lnTo>
                    <a:pt x="148" y="123"/>
                  </a:lnTo>
                  <a:lnTo>
                    <a:pt x="144" y="122"/>
                  </a:lnTo>
                  <a:lnTo>
                    <a:pt x="113" y="102"/>
                  </a:lnTo>
                  <a:lnTo>
                    <a:pt x="81" y="82"/>
                  </a:lnTo>
                  <a:lnTo>
                    <a:pt x="52" y="61"/>
                  </a:lnTo>
                  <a:lnTo>
                    <a:pt x="26" y="37"/>
                  </a:lnTo>
                  <a:lnTo>
                    <a:pt x="1" y="8"/>
                  </a:lnTo>
                  <a:lnTo>
                    <a:pt x="0" y="6"/>
                  </a:lnTo>
                  <a:lnTo>
                    <a:pt x="0" y="4"/>
                  </a:lnTo>
                  <a:lnTo>
                    <a:pt x="1" y="1"/>
                  </a:lnTo>
                  <a:lnTo>
                    <a:pt x="3" y="0"/>
                  </a:lnTo>
                  <a:lnTo>
                    <a:pt x="5" y="0"/>
                  </a:lnTo>
                  <a:close/>
                </a:path>
              </a:pathLst>
            </a:custGeom>
            <a:solidFill>
              <a:srgbClr val="4F4A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79"/>
            <p:cNvSpPr>
              <a:spLocks/>
            </p:cNvSpPr>
            <p:nvPr/>
          </p:nvSpPr>
          <p:spPr bwMode="auto">
            <a:xfrm>
              <a:off x="4849813" y="3787775"/>
              <a:ext cx="781050" cy="33338"/>
            </a:xfrm>
            <a:custGeom>
              <a:avLst/>
              <a:gdLst>
                <a:gd name="T0" fmla="*/ 251 w 492"/>
                <a:gd name="T1" fmla="*/ 0 h 21"/>
                <a:gd name="T2" fmla="*/ 373 w 492"/>
                <a:gd name="T3" fmla="*/ 2 h 21"/>
                <a:gd name="T4" fmla="*/ 411 w 492"/>
                <a:gd name="T5" fmla="*/ 2 h 21"/>
                <a:gd name="T6" fmla="*/ 450 w 492"/>
                <a:gd name="T7" fmla="*/ 3 h 21"/>
                <a:gd name="T8" fmla="*/ 487 w 492"/>
                <a:gd name="T9" fmla="*/ 6 h 21"/>
                <a:gd name="T10" fmla="*/ 489 w 492"/>
                <a:gd name="T11" fmla="*/ 7 h 21"/>
                <a:gd name="T12" fmla="*/ 492 w 492"/>
                <a:gd name="T13" fmla="*/ 8 h 21"/>
                <a:gd name="T14" fmla="*/ 492 w 492"/>
                <a:gd name="T15" fmla="*/ 11 h 21"/>
                <a:gd name="T16" fmla="*/ 492 w 492"/>
                <a:gd name="T17" fmla="*/ 14 h 21"/>
                <a:gd name="T18" fmla="*/ 492 w 492"/>
                <a:gd name="T19" fmla="*/ 15 h 21"/>
                <a:gd name="T20" fmla="*/ 489 w 492"/>
                <a:gd name="T21" fmla="*/ 17 h 21"/>
                <a:gd name="T22" fmla="*/ 488 w 492"/>
                <a:gd name="T23" fmla="*/ 19 h 21"/>
                <a:gd name="T24" fmla="*/ 485 w 492"/>
                <a:gd name="T25" fmla="*/ 20 h 21"/>
                <a:gd name="T26" fmla="*/ 445 w 492"/>
                <a:gd name="T27" fmla="*/ 21 h 21"/>
                <a:gd name="T28" fmla="*/ 403 w 492"/>
                <a:gd name="T29" fmla="*/ 20 h 21"/>
                <a:gd name="T30" fmla="*/ 362 w 492"/>
                <a:gd name="T31" fmla="*/ 19 h 21"/>
                <a:gd name="T32" fmla="*/ 246 w 492"/>
                <a:gd name="T33" fmla="*/ 17 h 21"/>
                <a:gd name="T34" fmla="*/ 125 w 492"/>
                <a:gd name="T35" fmla="*/ 16 h 21"/>
                <a:gd name="T36" fmla="*/ 5 w 492"/>
                <a:gd name="T37" fmla="*/ 14 h 21"/>
                <a:gd name="T38" fmla="*/ 2 w 492"/>
                <a:gd name="T39" fmla="*/ 14 h 21"/>
                <a:gd name="T40" fmla="*/ 1 w 492"/>
                <a:gd name="T41" fmla="*/ 12 h 21"/>
                <a:gd name="T42" fmla="*/ 0 w 492"/>
                <a:gd name="T43" fmla="*/ 10 h 21"/>
                <a:gd name="T44" fmla="*/ 0 w 492"/>
                <a:gd name="T45" fmla="*/ 8 h 21"/>
                <a:gd name="T46" fmla="*/ 1 w 492"/>
                <a:gd name="T47" fmla="*/ 6 h 21"/>
                <a:gd name="T48" fmla="*/ 2 w 492"/>
                <a:gd name="T49" fmla="*/ 4 h 21"/>
                <a:gd name="T50" fmla="*/ 5 w 492"/>
                <a:gd name="T51" fmla="*/ 4 h 21"/>
                <a:gd name="T52" fmla="*/ 128 w 492"/>
                <a:gd name="T53" fmla="*/ 2 h 21"/>
                <a:gd name="T54" fmla="*/ 251 w 492"/>
                <a:gd name="T5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2" h="21">
                  <a:moveTo>
                    <a:pt x="251" y="0"/>
                  </a:moveTo>
                  <a:lnTo>
                    <a:pt x="373" y="2"/>
                  </a:lnTo>
                  <a:lnTo>
                    <a:pt x="411" y="2"/>
                  </a:lnTo>
                  <a:lnTo>
                    <a:pt x="450" y="3"/>
                  </a:lnTo>
                  <a:lnTo>
                    <a:pt x="487" y="6"/>
                  </a:lnTo>
                  <a:lnTo>
                    <a:pt x="489" y="7"/>
                  </a:lnTo>
                  <a:lnTo>
                    <a:pt x="492" y="8"/>
                  </a:lnTo>
                  <a:lnTo>
                    <a:pt x="492" y="11"/>
                  </a:lnTo>
                  <a:lnTo>
                    <a:pt x="492" y="14"/>
                  </a:lnTo>
                  <a:lnTo>
                    <a:pt x="492" y="15"/>
                  </a:lnTo>
                  <a:lnTo>
                    <a:pt x="489" y="17"/>
                  </a:lnTo>
                  <a:lnTo>
                    <a:pt x="488" y="19"/>
                  </a:lnTo>
                  <a:lnTo>
                    <a:pt x="485" y="20"/>
                  </a:lnTo>
                  <a:lnTo>
                    <a:pt x="445" y="21"/>
                  </a:lnTo>
                  <a:lnTo>
                    <a:pt x="403" y="20"/>
                  </a:lnTo>
                  <a:lnTo>
                    <a:pt x="362" y="19"/>
                  </a:lnTo>
                  <a:lnTo>
                    <a:pt x="246" y="17"/>
                  </a:lnTo>
                  <a:lnTo>
                    <a:pt x="125" y="16"/>
                  </a:lnTo>
                  <a:lnTo>
                    <a:pt x="5" y="14"/>
                  </a:lnTo>
                  <a:lnTo>
                    <a:pt x="2" y="14"/>
                  </a:lnTo>
                  <a:lnTo>
                    <a:pt x="1" y="12"/>
                  </a:lnTo>
                  <a:lnTo>
                    <a:pt x="0" y="10"/>
                  </a:lnTo>
                  <a:lnTo>
                    <a:pt x="0" y="8"/>
                  </a:lnTo>
                  <a:lnTo>
                    <a:pt x="1" y="6"/>
                  </a:lnTo>
                  <a:lnTo>
                    <a:pt x="2" y="4"/>
                  </a:lnTo>
                  <a:lnTo>
                    <a:pt x="5" y="4"/>
                  </a:lnTo>
                  <a:lnTo>
                    <a:pt x="128" y="2"/>
                  </a:lnTo>
                  <a:lnTo>
                    <a:pt x="251" y="0"/>
                  </a:lnTo>
                  <a:close/>
                </a:path>
              </a:pathLst>
            </a:custGeom>
            <a:solidFill>
              <a:srgbClr val="4F4A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80"/>
            <p:cNvSpPr>
              <a:spLocks noEditPoints="1"/>
            </p:cNvSpPr>
            <p:nvPr/>
          </p:nvSpPr>
          <p:spPr bwMode="auto">
            <a:xfrm>
              <a:off x="2936875" y="3771900"/>
              <a:ext cx="317500" cy="550863"/>
            </a:xfrm>
            <a:custGeom>
              <a:avLst/>
              <a:gdLst>
                <a:gd name="T0" fmla="*/ 89 w 200"/>
                <a:gd name="T1" fmla="*/ 288 h 347"/>
                <a:gd name="T2" fmla="*/ 81 w 200"/>
                <a:gd name="T3" fmla="*/ 281 h 347"/>
                <a:gd name="T4" fmla="*/ 81 w 200"/>
                <a:gd name="T5" fmla="*/ 281 h 347"/>
                <a:gd name="T6" fmla="*/ 47 w 200"/>
                <a:gd name="T7" fmla="*/ 178 h 347"/>
                <a:gd name="T8" fmla="*/ 47 w 200"/>
                <a:gd name="T9" fmla="*/ 178 h 347"/>
                <a:gd name="T10" fmla="*/ 84 w 200"/>
                <a:gd name="T11" fmla="*/ 170 h 347"/>
                <a:gd name="T12" fmla="*/ 84 w 200"/>
                <a:gd name="T13" fmla="*/ 175 h 347"/>
                <a:gd name="T14" fmla="*/ 85 w 200"/>
                <a:gd name="T15" fmla="*/ 169 h 347"/>
                <a:gd name="T16" fmla="*/ 166 w 200"/>
                <a:gd name="T17" fmla="*/ 169 h 347"/>
                <a:gd name="T18" fmla="*/ 159 w 200"/>
                <a:gd name="T19" fmla="*/ 166 h 347"/>
                <a:gd name="T20" fmla="*/ 183 w 200"/>
                <a:gd name="T21" fmla="*/ 169 h 347"/>
                <a:gd name="T22" fmla="*/ 177 w 200"/>
                <a:gd name="T23" fmla="*/ 171 h 347"/>
                <a:gd name="T24" fmla="*/ 172 w 200"/>
                <a:gd name="T25" fmla="*/ 166 h 347"/>
                <a:gd name="T26" fmla="*/ 134 w 200"/>
                <a:gd name="T27" fmla="*/ 173 h 347"/>
                <a:gd name="T28" fmla="*/ 140 w 200"/>
                <a:gd name="T29" fmla="*/ 166 h 347"/>
                <a:gd name="T30" fmla="*/ 19 w 200"/>
                <a:gd name="T31" fmla="*/ 135 h 347"/>
                <a:gd name="T32" fmla="*/ 19 w 200"/>
                <a:gd name="T33" fmla="*/ 169 h 347"/>
                <a:gd name="T34" fmla="*/ 17 w 200"/>
                <a:gd name="T35" fmla="*/ 148 h 347"/>
                <a:gd name="T36" fmla="*/ 25 w 200"/>
                <a:gd name="T37" fmla="*/ 124 h 347"/>
                <a:gd name="T38" fmla="*/ 147 w 200"/>
                <a:gd name="T39" fmla="*/ 99 h 347"/>
                <a:gd name="T40" fmla="*/ 15 w 200"/>
                <a:gd name="T41" fmla="*/ 92 h 347"/>
                <a:gd name="T42" fmla="*/ 180 w 200"/>
                <a:gd name="T43" fmla="*/ 68 h 347"/>
                <a:gd name="T44" fmla="*/ 177 w 200"/>
                <a:gd name="T45" fmla="*/ 90 h 347"/>
                <a:gd name="T46" fmla="*/ 180 w 200"/>
                <a:gd name="T47" fmla="*/ 97 h 347"/>
                <a:gd name="T48" fmla="*/ 180 w 200"/>
                <a:gd name="T49" fmla="*/ 115 h 347"/>
                <a:gd name="T50" fmla="*/ 180 w 200"/>
                <a:gd name="T51" fmla="*/ 68 h 347"/>
                <a:gd name="T52" fmla="*/ 15 w 200"/>
                <a:gd name="T53" fmla="*/ 27 h 347"/>
                <a:gd name="T54" fmla="*/ 32 w 200"/>
                <a:gd name="T55" fmla="*/ 24 h 347"/>
                <a:gd name="T56" fmla="*/ 43 w 200"/>
                <a:gd name="T57" fmla="*/ 30 h 347"/>
                <a:gd name="T58" fmla="*/ 160 w 200"/>
                <a:gd name="T59" fmla="*/ 20 h 347"/>
                <a:gd name="T60" fmla="*/ 161 w 200"/>
                <a:gd name="T61" fmla="*/ 21 h 347"/>
                <a:gd name="T62" fmla="*/ 169 w 200"/>
                <a:gd name="T63" fmla="*/ 22 h 347"/>
                <a:gd name="T64" fmla="*/ 174 w 200"/>
                <a:gd name="T65" fmla="*/ 24 h 347"/>
                <a:gd name="T66" fmla="*/ 169 w 200"/>
                <a:gd name="T67" fmla="*/ 54 h 347"/>
                <a:gd name="T68" fmla="*/ 178 w 200"/>
                <a:gd name="T69" fmla="*/ 39 h 347"/>
                <a:gd name="T70" fmla="*/ 130 w 200"/>
                <a:gd name="T71" fmla="*/ 17 h 347"/>
                <a:gd name="T72" fmla="*/ 135 w 200"/>
                <a:gd name="T73" fmla="*/ 17 h 347"/>
                <a:gd name="T74" fmla="*/ 109 w 200"/>
                <a:gd name="T75" fmla="*/ 18 h 347"/>
                <a:gd name="T76" fmla="*/ 114 w 200"/>
                <a:gd name="T77" fmla="*/ 17 h 347"/>
                <a:gd name="T78" fmla="*/ 149 w 200"/>
                <a:gd name="T79" fmla="*/ 3 h 347"/>
                <a:gd name="T80" fmla="*/ 186 w 200"/>
                <a:gd name="T81" fmla="*/ 12 h 347"/>
                <a:gd name="T82" fmla="*/ 194 w 200"/>
                <a:gd name="T83" fmla="*/ 55 h 347"/>
                <a:gd name="T84" fmla="*/ 200 w 200"/>
                <a:gd name="T85" fmla="*/ 136 h 347"/>
                <a:gd name="T86" fmla="*/ 194 w 200"/>
                <a:gd name="T87" fmla="*/ 178 h 347"/>
                <a:gd name="T88" fmla="*/ 193 w 200"/>
                <a:gd name="T89" fmla="*/ 183 h 347"/>
                <a:gd name="T90" fmla="*/ 122 w 200"/>
                <a:gd name="T91" fmla="*/ 192 h 347"/>
                <a:gd name="T92" fmla="*/ 85 w 200"/>
                <a:gd name="T93" fmla="*/ 196 h 347"/>
                <a:gd name="T94" fmla="*/ 91 w 200"/>
                <a:gd name="T95" fmla="*/ 224 h 347"/>
                <a:gd name="T96" fmla="*/ 117 w 200"/>
                <a:gd name="T97" fmla="*/ 302 h 347"/>
                <a:gd name="T98" fmla="*/ 132 w 200"/>
                <a:gd name="T99" fmla="*/ 344 h 347"/>
                <a:gd name="T100" fmla="*/ 126 w 200"/>
                <a:gd name="T101" fmla="*/ 347 h 347"/>
                <a:gd name="T102" fmla="*/ 71 w 200"/>
                <a:gd name="T103" fmla="*/ 296 h 347"/>
                <a:gd name="T104" fmla="*/ 9 w 200"/>
                <a:gd name="T105" fmla="*/ 199 h 347"/>
                <a:gd name="T106" fmla="*/ 3 w 200"/>
                <a:gd name="T107" fmla="*/ 185 h 347"/>
                <a:gd name="T108" fmla="*/ 1 w 200"/>
                <a:gd name="T109" fmla="*/ 175 h 347"/>
                <a:gd name="T110" fmla="*/ 1 w 200"/>
                <a:gd name="T111" fmla="*/ 132 h 347"/>
                <a:gd name="T112" fmla="*/ 4 w 200"/>
                <a:gd name="T113" fmla="*/ 20 h 347"/>
                <a:gd name="T114" fmla="*/ 11 w 200"/>
                <a:gd name="T115" fmla="*/ 17 h 347"/>
                <a:gd name="T116" fmla="*/ 46 w 200"/>
                <a:gd name="T117" fmla="*/ 7 h 347"/>
                <a:gd name="T118" fmla="*/ 83 w 200"/>
                <a:gd name="T119" fmla="*/ 1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347">
                  <a:moveTo>
                    <a:pt x="81" y="281"/>
                  </a:moveTo>
                  <a:lnTo>
                    <a:pt x="91" y="292"/>
                  </a:lnTo>
                  <a:lnTo>
                    <a:pt x="89" y="288"/>
                  </a:lnTo>
                  <a:lnTo>
                    <a:pt x="89" y="288"/>
                  </a:lnTo>
                  <a:lnTo>
                    <a:pt x="85" y="285"/>
                  </a:lnTo>
                  <a:lnTo>
                    <a:pt x="81" y="281"/>
                  </a:lnTo>
                  <a:close/>
                  <a:moveTo>
                    <a:pt x="72" y="258"/>
                  </a:moveTo>
                  <a:lnTo>
                    <a:pt x="68" y="267"/>
                  </a:lnTo>
                  <a:lnTo>
                    <a:pt x="81" y="281"/>
                  </a:lnTo>
                  <a:lnTo>
                    <a:pt x="75" y="271"/>
                  </a:lnTo>
                  <a:lnTo>
                    <a:pt x="72" y="258"/>
                  </a:lnTo>
                  <a:close/>
                  <a:moveTo>
                    <a:pt x="47" y="178"/>
                  </a:moveTo>
                  <a:lnTo>
                    <a:pt x="46" y="179"/>
                  </a:lnTo>
                  <a:lnTo>
                    <a:pt x="46" y="179"/>
                  </a:lnTo>
                  <a:lnTo>
                    <a:pt x="47" y="178"/>
                  </a:lnTo>
                  <a:lnTo>
                    <a:pt x="47" y="178"/>
                  </a:lnTo>
                  <a:close/>
                  <a:moveTo>
                    <a:pt x="85" y="169"/>
                  </a:moveTo>
                  <a:lnTo>
                    <a:pt x="84" y="170"/>
                  </a:lnTo>
                  <a:lnTo>
                    <a:pt x="81" y="171"/>
                  </a:lnTo>
                  <a:lnTo>
                    <a:pt x="79" y="177"/>
                  </a:lnTo>
                  <a:lnTo>
                    <a:pt x="84" y="175"/>
                  </a:lnTo>
                  <a:lnTo>
                    <a:pt x="84" y="174"/>
                  </a:lnTo>
                  <a:lnTo>
                    <a:pt x="84" y="171"/>
                  </a:lnTo>
                  <a:lnTo>
                    <a:pt x="85" y="169"/>
                  </a:lnTo>
                  <a:close/>
                  <a:moveTo>
                    <a:pt x="172" y="164"/>
                  </a:moveTo>
                  <a:lnTo>
                    <a:pt x="169" y="166"/>
                  </a:lnTo>
                  <a:lnTo>
                    <a:pt x="166" y="169"/>
                  </a:lnTo>
                  <a:lnTo>
                    <a:pt x="164" y="169"/>
                  </a:lnTo>
                  <a:lnTo>
                    <a:pt x="161" y="169"/>
                  </a:lnTo>
                  <a:lnTo>
                    <a:pt x="159" y="166"/>
                  </a:lnTo>
                  <a:lnTo>
                    <a:pt x="155" y="173"/>
                  </a:lnTo>
                  <a:lnTo>
                    <a:pt x="185" y="174"/>
                  </a:lnTo>
                  <a:lnTo>
                    <a:pt x="183" y="169"/>
                  </a:lnTo>
                  <a:lnTo>
                    <a:pt x="181" y="170"/>
                  </a:lnTo>
                  <a:lnTo>
                    <a:pt x="180" y="171"/>
                  </a:lnTo>
                  <a:lnTo>
                    <a:pt x="177" y="171"/>
                  </a:lnTo>
                  <a:lnTo>
                    <a:pt x="174" y="170"/>
                  </a:lnTo>
                  <a:lnTo>
                    <a:pt x="173" y="169"/>
                  </a:lnTo>
                  <a:lnTo>
                    <a:pt x="172" y="166"/>
                  </a:lnTo>
                  <a:lnTo>
                    <a:pt x="172" y="164"/>
                  </a:lnTo>
                  <a:close/>
                  <a:moveTo>
                    <a:pt x="143" y="157"/>
                  </a:moveTo>
                  <a:lnTo>
                    <a:pt x="134" y="173"/>
                  </a:lnTo>
                  <a:lnTo>
                    <a:pt x="140" y="173"/>
                  </a:lnTo>
                  <a:lnTo>
                    <a:pt x="139" y="170"/>
                  </a:lnTo>
                  <a:lnTo>
                    <a:pt x="140" y="166"/>
                  </a:lnTo>
                  <a:lnTo>
                    <a:pt x="143" y="157"/>
                  </a:lnTo>
                  <a:close/>
                  <a:moveTo>
                    <a:pt x="25" y="124"/>
                  </a:moveTo>
                  <a:lnTo>
                    <a:pt x="19" y="135"/>
                  </a:lnTo>
                  <a:lnTo>
                    <a:pt x="17" y="137"/>
                  </a:lnTo>
                  <a:lnTo>
                    <a:pt x="16" y="137"/>
                  </a:lnTo>
                  <a:lnTo>
                    <a:pt x="19" y="169"/>
                  </a:lnTo>
                  <a:lnTo>
                    <a:pt x="22" y="152"/>
                  </a:lnTo>
                  <a:lnTo>
                    <a:pt x="20" y="151"/>
                  </a:lnTo>
                  <a:lnTo>
                    <a:pt x="17" y="148"/>
                  </a:lnTo>
                  <a:lnTo>
                    <a:pt x="17" y="144"/>
                  </a:lnTo>
                  <a:lnTo>
                    <a:pt x="17" y="141"/>
                  </a:lnTo>
                  <a:lnTo>
                    <a:pt x="25" y="124"/>
                  </a:lnTo>
                  <a:close/>
                  <a:moveTo>
                    <a:pt x="149" y="96"/>
                  </a:moveTo>
                  <a:lnTo>
                    <a:pt x="148" y="96"/>
                  </a:lnTo>
                  <a:lnTo>
                    <a:pt x="147" y="99"/>
                  </a:lnTo>
                  <a:lnTo>
                    <a:pt x="149" y="96"/>
                  </a:lnTo>
                  <a:close/>
                  <a:moveTo>
                    <a:pt x="17" y="90"/>
                  </a:moveTo>
                  <a:lnTo>
                    <a:pt x="15" y="92"/>
                  </a:lnTo>
                  <a:lnTo>
                    <a:pt x="15" y="96"/>
                  </a:lnTo>
                  <a:lnTo>
                    <a:pt x="17" y="90"/>
                  </a:lnTo>
                  <a:close/>
                  <a:moveTo>
                    <a:pt x="180" y="68"/>
                  </a:moveTo>
                  <a:lnTo>
                    <a:pt x="172" y="89"/>
                  </a:lnTo>
                  <a:lnTo>
                    <a:pt x="174" y="89"/>
                  </a:lnTo>
                  <a:lnTo>
                    <a:pt x="177" y="90"/>
                  </a:lnTo>
                  <a:lnTo>
                    <a:pt x="178" y="92"/>
                  </a:lnTo>
                  <a:lnTo>
                    <a:pt x="180" y="94"/>
                  </a:lnTo>
                  <a:lnTo>
                    <a:pt x="180" y="97"/>
                  </a:lnTo>
                  <a:lnTo>
                    <a:pt x="169" y="130"/>
                  </a:lnTo>
                  <a:lnTo>
                    <a:pt x="177" y="117"/>
                  </a:lnTo>
                  <a:lnTo>
                    <a:pt x="180" y="115"/>
                  </a:lnTo>
                  <a:lnTo>
                    <a:pt x="181" y="114"/>
                  </a:lnTo>
                  <a:lnTo>
                    <a:pt x="181" y="101"/>
                  </a:lnTo>
                  <a:lnTo>
                    <a:pt x="180" y="68"/>
                  </a:lnTo>
                  <a:close/>
                  <a:moveTo>
                    <a:pt x="32" y="24"/>
                  </a:moveTo>
                  <a:lnTo>
                    <a:pt x="15" y="27"/>
                  </a:lnTo>
                  <a:lnTo>
                    <a:pt x="15" y="27"/>
                  </a:lnTo>
                  <a:lnTo>
                    <a:pt x="15" y="56"/>
                  </a:lnTo>
                  <a:lnTo>
                    <a:pt x="30" y="29"/>
                  </a:lnTo>
                  <a:lnTo>
                    <a:pt x="32" y="24"/>
                  </a:lnTo>
                  <a:close/>
                  <a:moveTo>
                    <a:pt x="54" y="20"/>
                  </a:moveTo>
                  <a:lnTo>
                    <a:pt x="50" y="20"/>
                  </a:lnTo>
                  <a:lnTo>
                    <a:pt x="43" y="30"/>
                  </a:lnTo>
                  <a:lnTo>
                    <a:pt x="41" y="38"/>
                  </a:lnTo>
                  <a:lnTo>
                    <a:pt x="54" y="20"/>
                  </a:lnTo>
                  <a:close/>
                  <a:moveTo>
                    <a:pt x="160" y="20"/>
                  </a:moveTo>
                  <a:lnTo>
                    <a:pt x="159" y="25"/>
                  </a:lnTo>
                  <a:lnTo>
                    <a:pt x="159" y="24"/>
                  </a:lnTo>
                  <a:lnTo>
                    <a:pt x="161" y="21"/>
                  </a:lnTo>
                  <a:lnTo>
                    <a:pt x="164" y="21"/>
                  </a:lnTo>
                  <a:lnTo>
                    <a:pt x="166" y="21"/>
                  </a:lnTo>
                  <a:lnTo>
                    <a:pt x="169" y="22"/>
                  </a:lnTo>
                  <a:lnTo>
                    <a:pt x="170" y="24"/>
                  </a:lnTo>
                  <a:lnTo>
                    <a:pt x="173" y="24"/>
                  </a:lnTo>
                  <a:lnTo>
                    <a:pt x="174" y="24"/>
                  </a:lnTo>
                  <a:lnTo>
                    <a:pt x="176" y="26"/>
                  </a:lnTo>
                  <a:lnTo>
                    <a:pt x="176" y="29"/>
                  </a:lnTo>
                  <a:lnTo>
                    <a:pt x="169" y="54"/>
                  </a:lnTo>
                  <a:lnTo>
                    <a:pt x="174" y="42"/>
                  </a:lnTo>
                  <a:lnTo>
                    <a:pt x="176" y="41"/>
                  </a:lnTo>
                  <a:lnTo>
                    <a:pt x="178" y="39"/>
                  </a:lnTo>
                  <a:lnTo>
                    <a:pt x="177" y="21"/>
                  </a:lnTo>
                  <a:lnTo>
                    <a:pt x="160" y="20"/>
                  </a:lnTo>
                  <a:close/>
                  <a:moveTo>
                    <a:pt x="130" y="17"/>
                  </a:moveTo>
                  <a:lnTo>
                    <a:pt x="130" y="20"/>
                  </a:lnTo>
                  <a:lnTo>
                    <a:pt x="123" y="34"/>
                  </a:lnTo>
                  <a:lnTo>
                    <a:pt x="135" y="17"/>
                  </a:lnTo>
                  <a:lnTo>
                    <a:pt x="130" y="17"/>
                  </a:lnTo>
                  <a:close/>
                  <a:moveTo>
                    <a:pt x="109" y="17"/>
                  </a:moveTo>
                  <a:lnTo>
                    <a:pt x="109" y="18"/>
                  </a:lnTo>
                  <a:lnTo>
                    <a:pt x="110" y="21"/>
                  </a:lnTo>
                  <a:lnTo>
                    <a:pt x="111" y="24"/>
                  </a:lnTo>
                  <a:lnTo>
                    <a:pt x="114" y="17"/>
                  </a:lnTo>
                  <a:lnTo>
                    <a:pt x="109" y="17"/>
                  </a:lnTo>
                  <a:close/>
                  <a:moveTo>
                    <a:pt x="117" y="0"/>
                  </a:moveTo>
                  <a:lnTo>
                    <a:pt x="149" y="3"/>
                  </a:lnTo>
                  <a:lnTo>
                    <a:pt x="182" y="12"/>
                  </a:lnTo>
                  <a:lnTo>
                    <a:pt x="183" y="12"/>
                  </a:lnTo>
                  <a:lnTo>
                    <a:pt x="186" y="12"/>
                  </a:lnTo>
                  <a:lnTo>
                    <a:pt x="187" y="13"/>
                  </a:lnTo>
                  <a:lnTo>
                    <a:pt x="189" y="16"/>
                  </a:lnTo>
                  <a:lnTo>
                    <a:pt x="194" y="55"/>
                  </a:lnTo>
                  <a:lnTo>
                    <a:pt x="198" y="96"/>
                  </a:lnTo>
                  <a:lnTo>
                    <a:pt x="199" y="115"/>
                  </a:lnTo>
                  <a:lnTo>
                    <a:pt x="200" y="136"/>
                  </a:lnTo>
                  <a:lnTo>
                    <a:pt x="199" y="157"/>
                  </a:lnTo>
                  <a:lnTo>
                    <a:pt x="195" y="177"/>
                  </a:lnTo>
                  <a:lnTo>
                    <a:pt x="194" y="178"/>
                  </a:lnTo>
                  <a:lnTo>
                    <a:pt x="194" y="181"/>
                  </a:lnTo>
                  <a:lnTo>
                    <a:pt x="194" y="182"/>
                  </a:lnTo>
                  <a:lnTo>
                    <a:pt x="193" y="183"/>
                  </a:lnTo>
                  <a:lnTo>
                    <a:pt x="190" y="185"/>
                  </a:lnTo>
                  <a:lnTo>
                    <a:pt x="156" y="190"/>
                  </a:lnTo>
                  <a:lnTo>
                    <a:pt x="122" y="192"/>
                  </a:lnTo>
                  <a:lnTo>
                    <a:pt x="87" y="192"/>
                  </a:lnTo>
                  <a:lnTo>
                    <a:pt x="87" y="192"/>
                  </a:lnTo>
                  <a:lnTo>
                    <a:pt x="85" y="196"/>
                  </a:lnTo>
                  <a:lnTo>
                    <a:pt x="89" y="217"/>
                  </a:lnTo>
                  <a:lnTo>
                    <a:pt x="91" y="220"/>
                  </a:lnTo>
                  <a:lnTo>
                    <a:pt x="91" y="224"/>
                  </a:lnTo>
                  <a:lnTo>
                    <a:pt x="91" y="224"/>
                  </a:lnTo>
                  <a:lnTo>
                    <a:pt x="101" y="266"/>
                  </a:lnTo>
                  <a:lnTo>
                    <a:pt x="117" y="302"/>
                  </a:lnTo>
                  <a:lnTo>
                    <a:pt x="132" y="340"/>
                  </a:lnTo>
                  <a:lnTo>
                    <a:pt x="134" y="343"/>
                  </a:lnTo>
                  <a:lnTo>
                    <a:pt x="132" y="344"/>
                  </a:lnTo>
                  <a:lnTo>
                    <a:pt x="131" y="346"/>
                  </a:lnTo>
                  <a:lnTo>
                    <a:pt x="128" y="347"/>
                  </a:lnTo>
                  <a:lnTo>
                    <a:pt x="126" y="347"/>
                  </a:lnTo>
                  <a:lnTo>
                    <a:pt x="125" y="347"/>
                  </a:lnTo>
                  <a:lnTo>
                    <a:pt x="96" y="323"/>
                  </a:lnTo>
                  <a:lnTo>
                    <a:pt x="71" y="296"/>
                  </a:lnTo>
                  <a:lnTo>
                    <a:pt x="47" y="266"/>
                  </a:lnTo>
                  <a:lnTo>
                    <a:pt x="26" y="233"/>
                  </a:lnTo>
                  <a:lnTo>
                    <a:pt x="9" y="199"/>
                  </a:lnTo>
                  <a:lnTo>
                    <a:pt x="7" y="195"/>
                  </a:lnTo>
                  <a:lnTo>
                    <a:pt x="4" y="190"/>
                  </a:lnTo>
                  <a:lnTo>
                    <a:pt x="3" y="185"/>
                  </a:lnTo>
                  <a:lnTo>
                    <a:pt x="1" y="181"/>
                  </a:lnTo>
                  <a:lnTo>
                    <a:pt x="0" y="178"/>
                  </a:lnTo>
                  <a:lnTo>
                    <a:pt x="1" y="175"/>
                  </a:lnTo>
                  <a:lnTo>
                    <a:pt x="0" y="161"/>
                  </a:lnTo>
                  <a:lnTo>
                    <a:pt x="1" y="145"/>
                  </a:lnTo>
                  <a:lnTo>
                    <a:pt x="1" y="132"/>
                  </a:lnTo>
                  <a:lnTo>
                    <a:pt x="1" y="77"/>
                  </a:lnTo>
                  <a:lnTo>
                    <a:pt x="4" y="22"/>
                  </a:lnTo>
                  <a:lnTo>
                    <a:pt x="4" y="20"/>
                  </a:lnTo>
                  <a:lnTo>
                    <a:pt x="7" y="17"/>
                  </a:lnTo>
                  <a:lnTo>
                    <a:pt x="8" y="17"/>
                  </a:lnTo>
                  <a:lnTo>
                    <a:pt x="11" y="17"/>
                  </a:lnTo>
                  <a:lnTo>
                    <a:pt x="12" y="16"/>
                  </a:lnTo>
                  <a:lnTo>
                    <a:pt x="43" y="8"/>
                  </a:lnTo>
                  <a:lnTo>
                    <a:pt x="46" y="7"/>
                  </a:lnTo>
                  <a:lnTo>
                    <a:pt x="47" y="7"/>
                  </a:lnTo>
                  <a:lnTo>
                    <a:pt x="50" y="7"/>
                  </a:lnTo>
                  <a:lnTo>
                    <a:pt x="83" y="1"/>
                  </a:lnTo>
                  <a:lnTo>
                    <a:pt x="117"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81"/>
            <p:cNvSpPr>
              <a:spLocks noEditPoints="1"/>
            </p:cNvSpPr>
            <p:nvPr/>
          </p:nvSpPr>
          <p:spPr bwMode="auto">
            <a:xfrm>
              <a:off x="3292475" y="3767138"/>
              <a:ext cx="315913" cy="554038"/>
            </a:xfrm>
            <a:custGeom>
              <a:avLst/>
              <a:gdLst>
                <a:gd name="T0" fmla="*/ 89 w 199"/>
                <a:gd name="T1" fmla="*/ 290 h 349"/>
                <a:gd name="T2" fmla="*/ 81 w 199"/>
                <a:gd name="T3" fmla="*/ 283 h 349"/>
                <a:gd name="T4" fmla="*/ 81 w 199"/>
                <a:gd name="T5" fmla="*/ 283 h 349"/>
                <a:gd name="T6" fmla="*/ 46 w 199"/>
                <a:gd name="T7" fmla="*/ 180 h 349"/>
                <a:gd name="T8" fmla="*/ 46 w 199"/>
                <a:gd name="T9" fmla="*/ 180 h 349"/>
                <a:gd name="T10" fmla="*/ 83 w 199"/>
                <a:gd name="T11" fmla="*/ 172 h 349"/>
                <a:gd name="T12" fmla="*/ 84 w 199"/>
                <a:gd name="T13" fmla="*/ 177 h 349"/>
                <a:gd name="T14" fmla="*/ 85 w 199"/>
                <a:gd name="T15" fmla="*/ 171 h 349"/>
                <a:gd name="T16" fmla="*/ 166 w 199"/>
                <a:gd name="T17" fmla="*/ 169 h 349"/>
                <a:gd name="T18" fmla="*/ 158 w 199"/>
                <a:gd name="T19" fmla="*/ 168 h 349"/>
                <a:gd name="T20" fmla="*/ 182 w 199"/>
                <a:gd name="T21" fmla="*/ 171 h 349"/>
                <a:gd name="T22" fmla="*/ 175 w 199"/>
                <a:gd name="T23" fmla="*/ 173 h 349"/>
                <a:gd name="T24" fmla="*/ 172 w 199"/>
                <a:gd name="T25" fmla="*/ 167 h 349"/>
                <a:gd name="T26" fmla="*/ 134 w 199"/>
                <a:gd name="T27" fmla="*/ 174 h 349"/>
                <a:gd name="T28" fmla="*/ 139 w 199"/>
                <a:gd name="T29" fmla="*/ 168 h 349"/>
                <a:gd name="T30" fmla="*/ 18 w 199"/>
                <a:gd name="T31" fmla="*/ 137 h 349"/>
                <a:gd name="T32" fmla="*/ 17 w 199"/>
                <a:gd name="T33" fmla="*/ 169 h 349"/>
                <a:gd name="T34" fmla="*/ 17 w 199"/>
                <a:gd name="T35" fmla="*/ 148 h 349"/>
                <a:gd name="T36" fmla="*/ 25 w 199"/>
                <a:gd name="T37" fmla="*/ 125 h 349"/>
                <a:gd name="T38" fmla="*/ 145 w 199"/>
                <a:gd name="T39" fmla="*/ 100 h 349"/>
                <a:gd name="T40" fmla="*/ 13 w 199"/>
                <a:gd name="T41" fmla="*/ 93 h 349"/>
                <a:gd name="T42" fmla="*/ 179 w 199"/>
                <a:gd name="T43" fmla="*/ 70 h 349"/>
                <a:gd name="T44" fmla="*/ 175 w 199"/>
                <a:gd name="T45" fmla="*/ 91 h 349"/>
                <a:gd name="T46" fmla="*/ 178 w 199"/>
                <a:gd name="T47" fmla="*/ 99 h 349"/>
                <a:gd name="T48" fmla="*/ 178 w 199"/>
                <a:gd name="T49" fmla="*/ 116 h 349"/>
                <a:gd name="T50" fmla="*/ 179 w 199"/>
                <a:gd name="T51" fmla="*/ 70 h 349"/>
                <a:gd name="T52" fmla="*/ 13 w 199"/>
                <a:gd name="T53" fmla="*/ 28 h 349"/>
                <a:gd name="T54" fmla="*/ 31 w 199"/>
                <a:gd name="T55" fmla="*/ 24 h 349"/>
                <a:gd name="T56" fmla="*/ 43 w 199"/>
                <a:gd name="T57" fmla="*/ 32 h 349"/>
                <a:gd name="T58" fmla="*/ 160 w 199"/>
                <a:gd name="T59" fmla="*/ 20 h 349"/>
                <a:gd name="T60" fmla="*/ 160 w 199"/>
                <a:gd name="T61" fmla="*/ 23 h 349"/>
                <a:gd name="T62" fmla="*/ 168 w 199"/>
                <a:gd name="T63" fmla="*/ 23 h 349"/>
                <a:gd name="T64" fmla="*/ 174 w 199"/>
                <a:gd name="T65" fmla="*/ 25 h 349"/>
                <a:gd name="T66" fmla="*/ 169 w 199"/>
                <a:gd name="T67" fmla="*/ 54 h 349"/>
                <a:gd name="T68" fmla="*/ 178 w 199"/>
                <a:gd name="T69" fmla="*/ 41 h 349"/>
                <a:gd name="T70" fmla="*/ 128 w 199"/>
                <a:gd name="T71" fmla="*/ 19 h 349"/>
                <a:gd name="T72" fmla="*/ 135 w 199"/>
                <a:gd name="T73" fmla="*/ 19 h 349"/>
                <a:gd name="T74" fmla="*/ 107 w 199"/>
                <a:gd name="T75" fmla="*/ 20 h 349"/>
                <a:gd name="T76" fmla="*/ 114 w 199"/>
                <a:gd name="T77" fmla="*/ 17 h 349"/>
                <a:gd name="T78" fmla="*/ 149 w 199"/>
                <a:gd name="T79" fmla="*/ 4 h 349"/>
                <a:gd name="T80" fmla="*/ 185 w 199"/>
                <a:gd name="T81" fmla="*/ 13 h 349"/>
                <a:gd name="T82" fmla="*/ 194 w 199"/>
                <a:gd name="T83" fmla="*/ 57 h 349"/>
                <a:gd name="T84" fmla="*/ 199 w 199"/>
                <a:gd name="T85" fmla="*/ 138 h 349"/>
                <a:gd name="T86" fmla="*/ 192 w 199"/>
                <a:gd name="T87" fmla="*/ 180 h 349"/>
                <a:gd name="T88" fmla="*/ 192 w 199"/>
                <a:gd name="T89" fmla="*/ 185 h 349"/>
                <a:gd name="T90" fmla="*/ 120 w 199"/>
                <a:gd name="T91" fmla="*/ 193 h 349"/>
                <a:gd name="T92" fmla="*/ 84 w 199"/>
                <a:gd name="T93" fmla="*/ 198 h 349"/>
                <a:gd name="T94" fmla="*/ 90 w 199"/>
                <a:gd name="T95" fmla="*/ 224 h 349"/>
                <a:gd name="T96" fmla="*/ 117 w 199"/>
                <a:gd name="T97" fmla="*/ 304 h 349"/>
                <a:gd name="T98" fmla="*/ 131 w 199"/>
                <a:gd name="T99" fmla="*/ 346 h 349"/>
                <a:gd name="T100" fmla="*/ 126 w 199"/>
                <a:gd name="T101" fmla="*/ 349 h 349"/>
                <a:gd name="T102" fmla="*/ 69 w 199"/>
                <a:gd name="T103" fmla="*/ 298 h 349"/>
                <a:gd name="T104" fmla="*/ 9 w 199"/>
                <a:gd name="T105" fmla="*/ 201 h 349"/>
                <a:gd name="T106" fmla="*/ 1 w 199"/>
                <a:gd name="T107" fmla="*/ 185 h 349"/>
                <a:gd name="T108" fmla="*/ 0 w 199"/>
                <a:gd name="T109" fmla="*/ 177 h 349"/>
                <a:gd name="T110" fmla="*/ 1 w 199"/>
                <a:gd name="T111" fmla="*/ 134 h 349"/>
                <a:gd name="T112" fmla="*/ 4 w 199"/>
                <a:gd name="T113" fmla="*/ 20 h 349"/>
                <a:gd name="T114" fmla="*/ 11 w 199"/>
                <a:gd name="T115" fmla="*/ 17 h 349"/>
                <a:gd name="T116" fmla="*/ 45 w 199"/>
                <a:gd name="T117" fmla="*/ 8 h 349"/>
                <a:gd name="T118" fmla="*/ 83 w 199"/>
                <a:gd name="T119" fmla="*/ 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9" h="349">
                  <a:moveTo>
                    <a:pt x="81" y="283"/>
                  </a:moveTo>
                  <a:lnTo>
                    <a:pt x="90" y="294"/>
                  </a:lnTo>
                  <a:lnTo>
                    <a:pt x="89" y="290"/>
                  </a:lnTo>
                  <a:lnTo>
                    <a:pt x="88" y="290"/>
                  </a:lnTo>
                  <a:lnTo>
                    <a:pt x="84" y="287"/>
                  </a:lnTo>
                  <a:lnTo>
                    <a:pt x="81" y="283"/>
                  </a:lnTo>
                  <a:close/>
                  <a:moveTo>
                    <a:pt x="72" y="260"/>
                  </a:moveTo>
                  <a:lnTo>
                    <a:pt x="68" y="267"/>
                  </a:lnTo>
                  <a:lnTo>
                    <a:pt x="81" y="283"/>
                  </a:lnTo>
                  <a:lnTo>
                    <a:pt x="75" y="273"/>
                  </a:lnTo>
                  <a:lnTo>
                    <a:pt x="72" y="260"/>
                  </a:lnTo>
                  <a:close/>
                  <a:moveTo>
                    <a:pt x="46" y="180"/>
                  </a:moveTo>
                  <a:lnTo>
                    <a:pt x="46" y="181"/>
                  </a:lnTo>
                  <a:lnTo>
                    <a:pt x="46" y="181"/>
                  </a:lnTo>
                  <a:lnTo>
                    <a:pt x="46" y="180"/>
                  </a:lnTo>
                  <a:lnTo>
                    <a:pt x="46" y="180"/>
                  </a:lnTo>
                  <a:close/>
                  <a:moveTo>
                    <a:pt x="85" y="171"/>
                  </a:moveTo>
                  <a:lnTo>
                    <a:pt x="83" y="172"/>
                  </a:lnTo>
                  <a:lnTo>
                    <a:pt x="81" y="172"/>
                  </a:lnTo>
                  <a:lnTo>
                    <a:pt x="79" y="177"/>
                  </a:lnTo>
                  <a:lnTo>
                    <a:pt x="84" y="177"/>
                  </a:lnTo>
                  <a:lnTo>
                    <a:pt x="83" y="176"/>
                  </a:lnTo>
                  <a:lnTo>
                    <a:pt x="84" y="173"/>
                  </a:lnTo>
                  <a:lnTo>
                    <a:pt x="85" y="171"/>
                  </a:lnTo>
                  <a:close/>
                  <a:moveTo>
                    <a:pt x="170" y="165"/>
                  </a:moveTo>
                  <a:lnTo>
                    <a:pt x="169" y="168"/>
                  </a:lnTo>
                  <a:lnTo>
                    <a:pt x="166" y="169"/>
                  </a:lnTo>
                  <a:lnTo>
                    <a:pt x="164" y="171"/>
                  </a:lnTo>
                  <a:lnTo>
                    <a:pt x="161" y="169"/>
                  </a:lnTo>
                  <a:lnTo>
                    <a:pt x="158" y="168"/>
                  </a:lnTo>
                  <a:lnTo>
                    <a:pt x="153" y="173"/>
                  </a:lnTo>
                  <a:lnTo>
                    <a:pt x="183" y="176"/>
                  </a:lnTo>
                  <a:lnTo>
                    <a:pt x="182" y="171"/>
                  </a:lnTo>
                  <a:lnTo>
                    <a:pt x="181" y="172"/>
                  </a:lnTo>
                  <a:lnTo>
                    <a:pt x="178" y="173"/>
                  </a:lnTo>
                  <a:lnTo>
                    <a:pt x="175" y="173"/>
                  </a:lnTo>
                  <a:lnTo>
                    <a:pt x="173" y="172"/>
                  </a:lnTo>
                  <a:lnTo>
                    <a:pt x="172" y="169"/>
                  </a:lnTo>
                  <a:lnTo>
                    <a:pt x="172" y="167"/>
                  </a:lnTo>
                  <a:lnTo>
                    <a:pt x="170" y="165"/>
                  </a:lnTo>
                  <a:close/>
                  <a:moveTo>
                    <a:pt x="143" y="157"/>
                  </a:moveTo>
                  <a:lnTo>
                    <a:pt x="134" y="174"/>
                  </a:lnTo>
                  <a:lnTo>
                    <a:pt x="140" y="173"/>
                  </a:lnTo>
                  <a:lnTo>
                    <a:pt x="139" y="171"/>
                  </a:lnTo>
                  <a:lnTo>
                    <a:pt x="139" y="168"/>
                  </a:lnTo>
                  <a:lnTo>
                    <a:pt x="143" y="157"/>
                  </a:lnTo>
                  <a:close/>
                  <a:moveTo>
                    <a:pt x="25" y="125"/>
                  </a:moveTo>
                  <a:lnTo>
                    <a:pt x="18" y="137"/>
                  </a:lnTo>
                  <a:lnTo>
                    <a:pt x="17" y="138"/>
                  </a:lnTo>
                  <a:lnTo>
                    <a:pt x="14" y="139"/>
                  </a:lnTo>
                  <a:lnTo>
                    <a:pt x="17" y="169"/>
                  </a:lnTo>
                  <a:lnTo>
                    <a:pt x="21" y="154"/>
                  </a:lnTo>
                  <a:lnTo>
                    <a:pt x="18" y="152"/>
                  </a:lnTo>
                  <a:lnTo>
                    <a:pt x="17" y="148"/>
                  </a:lnTo>
                  <a:lnTo>
                    <a:pt x="17" y="146"/>
                  </a:lnTo>
                  <a:lnTo>
                    <a:pt x="17" y="142"/>
                  </a:lnTo>
                  <a:lnTo>
                    <a:pt x="25" y="125"/>
                  </a:lnTo>
                  <a:close/>
                  <a:moveTo>
                    <a:pt x="148" y="96"/>
                  </a:moveTo>
                  <a:lnTo>
                    <a:pt x="147" y="97"/>
                  </a:lnTo>
                  <a:lnTo>
                    <a:pt x="145" y="100"/>
                  </a:lnTo>
                  <a:lnTo>
                    <a:pt x="148" y="96"/>
                  </a:lnTo>
                  <a:close/>
                  <a:moveTo>
                    <a:pt x="16" y="92"/>
                  </a:moveTo>
                  <a:lnTo>
                    <a:pt x="13" y="93"/>
                  </a:lnTo>
                  <a:lnTo>
                    <a:pt x="13" y="97"/>
                  </a:lnTo>
                  <a:lnTo>
                    <a:pt x="16" y="92"/>
                  </a:lnTo>
                  <a:close/>
                  <a:moveTo>
                    <a:pt x="179" y="70"/>
                  </a:moveTo>
                  <a:lnTo>
                    <a:pt x="170" y="91"/>
                  </a:lnTo>
                  <a:lnTo>
                    <a:pt x="173" y="91"/>
                  </a:lnTo>
                  <a:lnTo>
                    <a:pt x="175" y="91"/>
                  </a:lnTo>
                  <a:lnTo>
                    <a:pt x="178" y="93"/>
                  </a:lnTo>
                  <a:lnTo>
                    <a:pt x="179" y="96"/>
                  </a:lnTo>
                  <a:lnTo>
                    <a:pt x="178" y="99"/>
                  </a:lnTo>
                  <a:lnTo>
                    <a:pt x="168" y="130"/>
                  </a:lnTo>
                  <a:lnTo>
                    <a:pt x="177" y="118"/>
                  </a:lnTo>
                  <a:lnTo>
                    <a:pt x="178" y="116"/>
                  </a:lnTo>
                  <a:lnTo>
                    <a:pt x="181" y="114"/>
                  </a:lnTo>
                  <a:lnTo>
                    <a:pt x="181" y="101"/>
                  </a:lnTo>
                  <a:lnTo>
                    <a:pt x="179" y="70"/>
                  </a:lnTo>
                  <a:close/>
                  <a:moveTo>
                    <a:pt x="31" y="24"/>
                  </a:moveTo>
                  <a:lnTo>
                    <a:pt x="14" y="28"/>
                  </a:lnTo>
                  <a:lnTo>
                    <a:pt x="13" y="28"/>
                  </a:lnTo>
                  <a:lnTo>
                    <a:pt x="13" y="57"/>
                  </a:lnTo>
                  <a:lnTo>
                    <a:pt x="29" y="29"/>
                  </a:lnTo>
                  <a:lnTo>
                    <a:pt x="31" y="24"/>
                  </a:lnTo>
                  <a:close/>
                  <a:moveTo>
                    <a:pt x="54" y="20"/>
                  </a:moveTo>
                  <a:lnTo>
                    <a:pt x="48" y="21"/>
                  </a:lnTo>
                  <a:lnTo>
                    <a:pt x="43" y="32"/>
                  </a:lnTo>
                  <a:lnTo>
                    <a:pt x="39" y="38"/>
                  </a:lnTo>
                  <a:lnTo>
                    <a:pt x="54" y="20"/>
                  </a:lnTo>
                  <a:close/>
                  <a:moveTo>
                    <a:pt x="160" y="20"/>
                  </a:moveTo>
                  <a:lnTo>
                    <a:pt x="158" y="25"/>
                  </a:lnTo>
                  <a:lnTo>
                    <a:pt x="158" y="25"/>
                  </a:lnTo>
                  <a:lnTo>
                    <a:pt x="160" y="23"/>
                  </a:lnTo>
                  <a:lnTo>
                    <a:pt x="162" y="21"/>
                  </a:lnTo>
                  <a:lnTo>
                    <a:pt x="165" y="21"/>
                  </a:lnTo>
                  <a:lnTo>
                    <a:pt x="168" y="23"/>
                  </a:lnTo>
                  <a:lnTo>
                    <a:pt x="170" y="25"/>
                  </a:lnTo>
                  <a:lnTo>
                    <a:pt x="172" y="24"/>
                  </a:lnTo>
                  <a:lnTo>
                    <a:pt x="174" y="25"/>
                  </a:lnTo>
                  <a:lnTo>
                    <a:pt x="175" y="27"/>
                  </a:lnTo>
                  <a:lnTo>
                    <a:pt x="175" y="29"/>
                  </a:lnTo>
                  <a:lnTo>
                    <a:pt x="169" y="54"/>
                  </a:lnTo>
                  <a:lnTo>
                    <a:pt x="174" y="44"/>
                  </a:lnTo>
                  <a:lnTo>
                    <a:pt x="175" y="41"/>
                  </a:lnTo>
                  <a:lnTo>
                    <a:pt x="178" y="41"/>
                  </a:lnTo>
                  <a:lnTo>
                    <a:pt x="177" y="21"/>
                  </a:lnTo>
                  <a:lnTo>
                    <a:pt x="160" y="20"/>
                  </a:lnTo>
                  <a:close/>
                  <a:moveTo>
                    <a:pt x="128" y="19"/>
                  </a:moveTo>
                  <a:lnTo>
                    <a:pt x="128" y="21"/>
                  </a:lnTo>
                  <a:lnTo>
                    <a:pt x="123" y="36"/>
                  </a:lnTo>
                  <a:lnTo>
                    <a:pt x="135" y="19"/>
                  </a:lnTo>
                  <a:lnTo>
                    <a:pt x="128" y="19"/>
                  </a:lnTo>
                  <a:close/>
                  <a:moveTo>
                    <a:pt x="109" y="17"/>
                  </a:moveTo>
                  <a:lnTo>
                    <a:pt x="107" y="20"/>
                  </a:lnTo>
                  <a:lnTo>
                    <a:pt x="110" y="21"/>
                  </a:lnTo>
                  <a:lnTo>
                    <a:pt x="111" y="24"/>
                  </a:lnTo>
                  <a:lnTo>
                    <a:pt x="114" y="17"/>
                  </a:lnTo>
                  <a:lnTo>
                    <a:pt x="109" y="17"/>
                  </a:lnTo>
                  <a:close/>
                  <a:moveTo>
                    <a:pt x="117" y="0"/>
                  </a:moveTo>
                  <a:lnTo>
                    <a:pt x="149" y="4"/>
                  </a:lnTo>
                  <a:lnTo>
                    <a:pt x="181" y="12"/>
                  </a:lnTo>
                  <a:lnTo>
                    <a:pt x="183" y="12"/>
                  </a:lnTo>
                  <a:lnTo>
                    <a:pt x="185" y="13"/>
                  </a:lnTo>
                  <a:lnTo>
                    <a:pt x="187" y="15"/>
                  </a:lnTo>
                  <a:lnTo>
                    <a:pt x="187" y="16"/>
                  </a:lnTo>
                  <a:lnTo>
                    <a:pt x="194" y="57"/>
                  </a:lnTo>
                  <a:lnTo>
                    <a:pt x="196" y="97"/>
                  </a:lnTo>
                  <a:lnTo>
                    <a:pt x="199" y="117"/>
                  </a:lnTo>
                  <a:lnTo>
                    <a:pt x="199" y="138"/>
                  </a:lnTo>
                  <a:lnTo>
                    <a:pt x="199" y="157"/>
                  </a:lnTo>
                  <a:lnTo>
                    <a:pt x="194" y="177"/>
                  </a:lnTo>
                  <a:lnTo>
                    <a:pt x="192" y="180"/>
                  </a:lnTo>
                  <a:lnTo>
                    <a:pt x="194" y="181"/>
                  </a:lnTo>
                  <a:lnTo>
                    <a:pt x="192" y="184"/>
                  </a:lnTo>
                  <a:lnTo>
                    <a:pt x="192" y="185"/>
                  </a:lnTo>
                  <a:lnTo>
                    <a:pt x="190" y="186"/>
                  </a:lnTo>
                  <a:lnTo>
                    <a:pt x="156" y="192"/>
                  </a:lnTo>
                  <a:lnTo>
                    <a:pt x="120" y="193"/>
                  </a:lnTo>
                  <a:lnTo>
                    <a:pt x="86" y="193"/>
                  </a:lnTo>
                  <a:lnTo>
                    <a:pt x="86" y="194"/>
                  </a:lnTo>
                  <a:lnTo>
                    <a:pt x="84" y="198"/>
                  </a:lnTo>
                  <a:lnTo>
                    <a:pt x="89" y="219"/>
                  </a:lnTo>
                  <a:lnTo>
                    <a:pt x="90" y="222"/>
                  </a:lnTo>
                  <a:lnTo>
                    <a:pt x="90" y="224"/>
                  </a:lnTo>
                  <a:lnTo>
                    <a:pt x="90" y="224"/>
                  </a:lnTo>
                  <a:lnTo>
                    <a:pt x="101" y="266"/>
                  </a:lnTo>
                  <a:lnTo>
                    <a:pt x="117" y="304"/>
                  </a:lnTo>
                  <a:lnTo>
                    <a:pt x="132" y="342"/>
                  </a:lnTo>
                  <a:lnTo>
                    <a:pt x="132" y="343"/>
                  </a:lnTo>
                  <a:lnTo>
                    <a:pt x="131" y="346"/>
                  </a:lnTo>
                  <a:lnTo>
                    <a:pt x="130" y="347"/>
                  </a:lnTo>
                  <a:lnTo>
                    <a:pt x="128" y="347"/>
                  </a:lnTo>
                  <a:lnTo>
                    <a:pt x="126" y="349"/>
                  </a:lnTo>
                  <a:lnTo>
                    <a:pt x="123" y="347"/>
                  </a:lnTo>
                  <a:lnTo>
                    <a:pt x="96" y="325"/>
                  </a:lnTo>
                  <a:lnTo>
                    <a:pt x="69" y="298"/>
                  </a:lnTo>
                  <a:lnTo>
                    <a:pt x="47" y="266"/>
                  </a:lnTo>
                  <a:lnTo>
                    <a:pt x="26" y="233"/>
                  </a:lnTo>
                  <a:lnTo>
                    <a:pt x="9" y="201"/>
                  </a:lnTo>
                  <a:lnTo>
                    <a:pt x="5" y="197"/>
                  </a:lnTo>
                  <a:lnTo>
                    <a:pt x="4" y="192"/>
                  </a:lnTo>
                  <a:lnTo>
                    <a:pt x="1" y="185"/>
                  </a:lnTo>
                  <a:lnTo>
                    <a:pt x="0" y="182"/>
                  </a:lnTo>
                  <a:lnTo>
                    <a:pt x="0" y="180"/>
                  </a:lnTo>
                  <a:lnTo>
                    <a:pt x="0" y="177"/>
                  </a:lnTo>
                  <a:lnTo>
                    <a:pt x="0" y="161"/>
                  </a:lnTo>
                  <a:lnTo>
                    <a:pt x="1" y="147"/>
                  </a:lnTo>
                  <a:lnTo>
                    <a:pt x="1" y="134"/>
                  </a:lnTo>
                  <a:lnTo>
                    <a:pt x="1" y="78"/>
                  </a:lnTo>
                  <a:lnTo>
                    <a:pt x="3" y="23"/>
                  </a:lnTo>
                  <a:lnTo>
                    <a:pt x="4" y="20"/>
                  </a:lnTo>
                  <a:lnTo>
                    <a:pt x="5" y="19"/>
                  </a:lnTo>
                  <a:lnTo>
                    <a:pt x="8" y="17"/>
                  </a:lnTo>
                  <a:lnTo>
                    <a:pt x="11" y="17"/>
                  </a:lnTo>
                  <a:lnTo>
                    <a:pt x="12" y="17"/>
                  </a:lnTo>
                  <a:lnTo>
                    <a:pt x="43" y="8"/>
                  </a:lnTo>
                  <a:lnTo>
                    <a:pt x="45" y="8"/>
                  </a:lnTo>
                  <a:lnTo>
                    <a:pt x="47" y="7"/>
                  </a:lnTo>
                  <a:lnTo>
                    <a:pt x="48" y="7"/>
                  </a:lnTo>
                  <a:lnTo>
                    <a:pt x="83" y="3"/>
                  </a:lnTo>
                  <a:lnTo>
                    <a:pt x="117"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82"/>
            <p:cNvSpPr>
              <a:spLocks noEditPoints="1"/>
            </p:cNvSpPr>
            <p:nvPr/>
          </p:nvSpPr>
          <p:spPr bwMode="auto">
            <a:xfrm>
              <a:off x="5707063" y="5643563"/>
              <a:ext cx="317500" cy="549275"/>
            </a:xfrm>
            <a:custGeom>
              <a:avLst/>
              <a:gdLst>
                <a:gd name="T0" fmla="*/ 115 w 200"/>
                <a:gd name="T1" fmla="*/ 286 h 346"/>
                <a:gd name="T2" fmla="*/ 131 w 200"/>
                <a:gd name="T3" fmla="*/ 256 h 346"/>
                <a:gd name="T4" fmla="*/ 135 w 200"/>
                <a:gd name="T5" fmla="*/ 264 h 346"/>
                <a:gd name="T6" fmla="*/ 153 w 200"/>
                <a:gd name="T7" fmla="*/ 175 h 346"/>
                <a:gd name="T8" fmla="*/ 155 w 200"/>
                <a:gd name="T9" fmla="*/ 173 h 346"/>
                <a:gd name="T10" fmla="*/ 117 w 200"/>
                <a:gd name="T11" fmla="*/ 171 h 346"/>
                <a:gd name="T12" fmla="*/ 119 w 200"/>
                <a:gd name="T13" fmla="*/ 169 h 346"/>
                <a:gd name="T14" fmla="*/ 30 w 200"/>
                <a:gd name="T15" fmla="*/ 165 h 346"/>
                <a:gd name="T16" fmla="*/ 28 w 200"/>
                <a:gd name="T17" fmla="*/ 172 h 346"/>
                <a:gd name="T18" fmla="*/ 20 w 200"/>
                <a:gd name="T19" fmla="*/ 172 h 346"/>
                <a:gd name="T20" fmla="*/ 47 w 200"/>
                <a:gd name="T21" fmla="*/ 173 h 346"/>
                <a:gd name="T22" fmla="*/ 37 w 200"/>
                <a:gd name="T23" fmla="*/ 169 h 346"/>
                <a:gd name="T24" fmla="*/ 30 w 200"/>
                <a:gd name="T25" fmla="*/ 165 h 346"/>
                <a:gd name="T26" fmla="*/ 62 w 200"/>
                <a:gd name="T27" fmla="*/ 169 h 346"/>
                <a:gd name="T28" fmla="*/ 58 w 200"/>
                <a:gd name="T29" fmla="*/ 158 h 346"/>
                <a:gd name="T30" fmla="*/ 183 w 200"/>
                <a:gd name="T31" fmla="*/ 141 h 346"/>
                <a:gd name="T32" fmla="*/ 178 w 200"/>
                <a:gd name="T33" fmla="*/ 148 h 346"/>
                <a:gd name="T34" fmla="*/ 182 w 200"/>
                <a:gd name="T35" fmla="*/ 133 h 346"/>
                <a:gd name="T36" fmla="*/ 50 w 200"/>
                <a:gd name="T37" fmla="*/ 96 h 346"/>
                <a:gd name="T38" fmla="*/ 50 w 200"/>
                <a:gd name="T39" fmla="*/ 96 h 346"/>
                <a:gd name="T40" fmla="*/ 183 w 200"/>
                <a:gd name="T41" fmla="*/ 88 h 346"/>
                <a:gd name="T42" fmla="*/ 19 w 200"/>
                <a:gd name="T43" fmla="*/ 103 h 346"/>
                <a:gd name="T44" fmla="*/ 22 w 200"/>
                <a:gd name="T45" fmla="*/ 118 h 346"/>
                <a:gd name="T46" fmla="*/ 20 w 200"/>
                <a:gd name="T47" fmla="*/ 96 h 346"/>
                <a:gd name="T48" fmla="*/ 25 w 200"/>
                <a:gd name="T49" fmla="*/ 91 h 346"/>
                <a:gd name="T50" fmla="*/ 36 w 200"/>
                <a:gd name="T51" fmla="*/ 20 h 346"/>
                <a:gd name="T52" fmla="*/ 21 w 200"/>
                <a:gd name="T53" fmla="*/ 42 h 346"/>
                <a:gd name="T54" fmla="*/ 21 w 200"/>
                <a:gd name="T55" fmla="*/ 31 h 346"/>
                <a:gd name="T56" fmla="*/ 24 w 200"/>
                <a:gd name="T57" fmla="*/ 25 h 346"/>
                <a:gd name="T58" fmla="*/ 30 w 200"/>
                <a:gd name="T59" fmla="*/ 23 h 346"/>
                <a:gd name="T60" fmla="*/ 38 w 200"/>
                <a:gd name="T61" fmla="*/ 25 h 346"/>
                <a:gd name="T62" fmla="*/ 164 w 200"/>
                <a:gd name="T63" fmla="*/ 20 h 346"/>
                <a:gd name="T64" fmla="*/ 182 w 200"/>
                <a:gd name="T65" fmla="*/ 24 h 346"/>
                <a:gd name="T66" fmla="*/ 67 w 200"/>
                <a:gd name="T67" fmla="*/ 18 h 346"/>
                <a:gd name="T68" fmla="*/ 68 w 200"/>
                <a:gd name="T69" fmla="*/ 21 h 346"/>
                <a:gd name="T70" fmla="*/ 143 w 200"/>
                <a:gd name="T71" fmla="*/ 18 h 346"/>
                <a:gd name="T72" fmla="*/ 147 w 200"/>
                <a:gd name="T73" fmla="*/ 18 h 346"/>
                <a:gd name="T74" fmla="*/ 81 w 200"/>
                <a:gd name="T75" fmla="*/ 16 h 346"/>
                <a:gd name="T76" fmla="*/ 88 w 200"/>
                <a:gd name="T77" fmla="*/ 18 h 346"/>
                <a:gd name="T78" fmla="*/ 113 w 200"/>
                <a:gd name="T79" fmla="*/ 0 h 346"/>
                <a:gd name="T80" fmla="*/ 149 w 200"/>
                <a:gd name="T81" fmla="*/ 3 h 346"/>
                <a:gd name="T82" fmla="*/ 183 w 200"/>
                <a:gd name="T83" fmla="*/ 12 h 346"/>
                <a:gd name="T84" fmla="*/ 190 w 200"/>
                <a:gd name="T85" fmla="*/ 14 h 346"/>
                <a:gd name="T86" fmla="*/ 195 w 200"/>
                <a:gd name="T87" fmla="*/ 72 h 346"/>
                <a:gd name="T88" fmla="*/ 199 w 200"/>
                <a:gd name="T89" fmla="*/ 156 h 346"/>
                <a:gd name="T90" fmla="*/ 200 w 200"/>
                <a:gd name="T91" fmla="*/ 175 h 346"/>
                <a:gd name="T92" fmla="*/ 195 w 200"/>
                <a:gd name="T93" fmla="*/ 190 h 346"/>
                <a:gd name="T94" fmla="*/ 159 w 200"/>
                <a:gd name="T95" fmla="*/ 254 h 346"/>
                <a:gd name="T96" fmla="*/ 149 w 200"/>
                <a:gd name="T97" fmla="*/ 270 h 346"/>
                <a:gd name="T98" fmla="*/ 102 w 200"/>
                <a:gd name="T99" fmla="*/ 329 h 346"/>
                <a:gd name="T100" fmla="*/ 79 w 200"/>
                <a:gd name="T101" fmla="*/ 346 h 346"/>
                <a:gd name="T102" fmla="*/ 74 w 200"/>
                <a:gd name="T103" fmla="*/ 342 h 346"/>
                <a:gd name="T104" fmla="*/ 102 w 200"/>
                <a:gd name="T105" fmla="*/ 264 h 346"/>
                <a:gd name="T106" fmla="*/ 111 w 200"/>
                <a:gd name="T107" fmla="*/ 219 h 346"/>
                <a:gd name="T108" fmla="*/ 117 w 200"/>
                <a:gd name="T109" fmla="*/ 194 h 346"/>
                <a:gd name="T110" fmla="*/ 80 w 200"/>
                <a:gd name="T111" fmla="*/ 192 h 346"/>
                <a:gd name="T112" fmla="*/ 9 w 200"/>
                <a:gd name="T113" fmla="*/ 185 h 346"/>
                <a:gd name="T114" fmla="*/ 8 w 200"/>
                <a:gd name="T115" fmla="*/ 180 h 346"/>
                <a:gd name="T116" fmla="*/ 0 w 200"/>
                <a:gd name="T117" fmla="*/ 141 h 346"/>
                <a:gd name="T118" fmla="*/ 4 w 200"/>
                <a:gd name="T119" fmla="*/ 61 h 346"/>
                <a:gd name="T120" fmla="*/ 11 w 200"/>
                <a:gd name="T121" fmla="*/ 15 h 346"/>
                <a:gd name="T122" fmla="*/ 46 w 200"/>
                <a:gd name="T123" fmla="*/ 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346">
                  <a:moveTo>
                    <a:pt x="123" y="281"/>
                  </a:moveTo>
                  <a:lnTo>
                    <a:pt x="119" y="283"/>
                  </a:lnTo>
                  <a:lnTo>
                    <a:pt x="115" y="286"/>
                  </a:lnTo>
                  <a:lnTo>
                    <a:pt x="114" y="290"/>
                  </a:lnTo>
                  <a:lnTo>
                    <a:pt x="123" y="281"/>
                  </a:lnTo>
                  <a:close/>
                  <a:moveTo>
                    <a:pt x="131" y="256"/>
                  </a:moveTo>
                  <a:lnTo>
                    <a:pt x="130" y="268"/>
                  </a:lnTo>
                  <a:lnTo>
                    <a:pt x="123" y="279"/>
                  </a:lnTo>
                  <a:lnTo>
                    <a:pt x="135" y="264"/>
                  </a:lnTo>
                  <a:lnTo>
                    <a:pt x="131" y="256"/>
                  </a:lnTo>
                  <a:close/>
                  <a:moveTo>
                    <a:pt x="155" y="173"/>
                  </a:moveTo>
                  <a:lnTo>
                    <a:pt x="153" y="175"/>
                  </a:lnTo>
                  <a:lnTo>
                    <a:pt x="155" y="176"/>
                  </a:lnTo>
                  <a:lnTo>
                    <a:pt x="155" y="176"/>
                  </a:lnTo>
                  <a:lnTo>
                    <a:pt x="155" y="173"/>
                  </a:lnTo>
                  <a:close/>
                  <a:moveTo>
                    <a:pt x="115" y="168"/>
                  </a:moveTo>
                  <a:lnTo>
                    <a:pt x="117" y="168"/>
                  </a:lnTo>
                  <a:lnTo>
                    <a:pt x="117" y="171"/>
                  </a:lnTo>
                  <a:lnTo>
                    <a:pt x="117" y="175"/>
                  </a:lnTo>
                  <a:lnTo>
                    <a:pt x="122" y="175"/>
                  </a:lnTo>
                  <a:lnTo>
                    <a:pt x="119" y="169"/>
                  </a:lnTo>
                  <a:lnTo>
                    <a:pt x="118" y="169"/>
                  </a:lnTo>
                  <a:lnTo>
                    <a:pt x="115" y="168"/>
                  </a:lnTo>
                  <a:close/>
                  <a:moveTo>
                    <a:pt x="30" y="165"/>
                  </a:moveTo>
                  <a:lnTo>
                    <a:pt x="30" y="167"/>
                  </a:lnTo>
                  <a:lnTo>
                    <a:pt x="29" y="169"/>
                  </a:lnTo>
                  <a:lnTo>
                    <a:pt x="28" y="172"/>
                  </a:lnTo>
                  <a:lnTo>
                    <a:pt x="25" y="173"/>
                  </a:lnTo>
                  <a:lnTo>
                    <a:pt x="22" y="173"/>
                  </a:lnTo>
                  <a:lnTo>
                    <a:pt x="20" y="172"/>
                  </a:lnTo>
                  <a:lnTo>
                    <a:pt x="19" y="171"/>
                  </a:lnTo>
                  <a:lnTo>
                    <a:pt x="17" y="176"/>
                  </a:lnTo>
                  <a:lnTo>
                    <a:pt x="47" y="173"/>
                  </a:lnTo>
                  <a:lnTo>
                    <a:pt x="42" y="168"/>
                  </a:lnTo>
                  <a:lnTo>
                    <a:pt x="39" y="169"/>
                  </a:lnTo>
                  <a:lnTo>
                    <a:pt x="37" y="169"/>
                  </a:lnTo>
                  <a:lnTo>
                    <a:pt x="34" y="169"/>
                  </a:lnTo>
                  <a:lnTo>
                    <a:pt x="32" y="167"/>
                  </a:lnTo>
                  <a:lnTo>
                    <a:pt x="30" y="165"/>
                  </a:lnTo>
                  <a:close/>
                  <a:moveTo>
                    <a:pt x="58" y="158"/>
                  </a:moveTo>
                  <a:lnTo>
                    <a:pt x="62" y="167"/>
                  </a:lnTo>
                  <a:lnTo>
                    <a:pt x="62" y="169"/>
                  </a:lnTo>
                  <a:lnTo>
                    <a:pt x="62" y="173"/>
                  </a:lnTo>
                  <a:lnTo>
                    <a:pt x="67" y="173"/>
                  </a:lnTo>
                  <a:lnTo>
                    <a:pt x="58" y="158"/>
                  </a:lnTo>
                  <a:close/>
                  <a:moveTo>
                    <a:pt x="174" y="121"/>
                  </a:moveTo>
                  <a:lnTo>
                    <a:pt x="182" y="137"/>
                  </a:lnTo>
                  <a:lnTo>
                    <a:pt x="183" y="141"/>
                  </a:lnTo>
                  <a:lnTo>
                    <a:pt x="182" y="144"/>
                  </a:lnTo>
                  <a:lnTo>
                    <a:pt x="181" y="147"/>
                  </a:lnTo>
                  <a:lnTo>
                    <a:pt x="178" y="148"/>
                  </a:lnTo>
                  <a:lnTo>
                    <a:pt x="182" y="164"/>
                  </a:lnTo>
                  <a:lnTo>
                    <a:pt x="183" y="134"/>
                  </a:lnTo>
                  <a:lnTo>
                    <a:pt x="182" y="133"/>
                  </a:lnTo>
                  <a:lnTo>
                    <a:pt x="181" y="131"/>
                  </a:lnTo>
                  <a:lnTo>
                    <a:pt x="174" y="121"/>
                  </a:lnTo>
                  <a:close/>
                  <a:moveTo>
                    <a:pt x="50" y="96"/>
                  </a:moveTo>
                  <a:lnTo>
                    <a:pt x="53" y="100"/>
                  </a:lnTo>
                  <a:lnTo>
                    <a:pt x="51" y="97"/>
                  </a:lnTo>
                  <a:lnTo>
                    <a:pt x="50" y="96"/>
                  </a:lnTo>
                  <a:close/>
                  <a:moveTo>
                    <a:pt x="182" y="87"/>
                  </a:moveTo>
                  <a:lnTo>
                    <a:pt x="183" y="92"/>
                  </a:lnTo>
                  <a:lnTo>
                    <a:pt x="183" y="88"/>
                  </a:lnTo>
                  <a:lnTo>
                    <a:pt x="182" y="87"/>
                  </a:lnTo>
                  <a:close/>
                  <a:moveTo>
                    <a:pt x="19" y="70"/>
                  </a:moveTo>
                  <a:lnTo>
                    <a:pt x="19" y="103"/>
                  </a:lnTo>
                  <a:lnTo>
                    <a:pt x="19" y="116"/>
                  </a:lnTo>
                  <a:lnTo>
                    <a:pt x="21" y="117"/>
                  </a:lnTo>
                  <a:lnTo>
                    <a:pt x="22" y="118"/>
                  </a:lnTo>
                  <a:lnTo>
                    <a:pt x="32" y="130"/>
                  </a:lnTo>
                  <a:lnTo>
                    <a:pt x="20" y="99"/>
                  </a:lnTo>
                  <a:lnTo>
                    <a:pt x="20" y="96"/>
                  </a:lnTo>
                  <a:lnTo>
                    <a:pt x="20" y="93"/>
                  </a:lnTo>
                  <a:lnTo>
                    <a:pt x="22" y="92"/>
                  </a:lnTo>
                  <a:lnTo>
                    <a:pt x="25" y="91"/>
                  </a:lnTo>
                  <a:lnTo>
                    <a:pt x="28" y="91"/>
                  </a:lnTo>
                  <a:lnTo>
                    <a:pt x="19" y="70"/>
                  </a:lnTo>
                  <a:close/>
                  <a:moveTo>
                    <a:pt x="36" y="20"/>
                  </a:moveTo>
                  <a:lnTo>
                    <a:pt x="20" y="23"/>
                  </a:lnTo>
                  <a:lnTo>
                    <a:pt x="19" y="41"/>
                  </a:lnTo>
                  <a:lnTo>
                    <a:pt x="21" y="42"/>
                  </a:lnTo>
                  <a:lnTo>
                    <a:pt x="22" y="45"/>
                  </a:lnTo>
                  <a:lnTo>
                    <a:pt x="28" y="54"/>
                  </a:lnTo>
                  <a:lnTo>
                    <a:pt x="21" y="31"/>
                  </a:lnTo>
                  <a:lnTo>
                    <a:pt x="21" y="28"/>
                  </a:lnTo>
                  <a:lnTo>
                    <a:pt x="22" y="25"/>
                  </a:lnTo>
                  <a:lnTo>
                    <a:pt x="24" y="25"/>
                  </a:lnTo>
                  <a:lnTo>
                    <a:pt x="26" y="25"/>
                  </a:lnTo>
                  <a:lnTo>
                    <a:pt x="28" y="24"/>
                  </a:lnTo>
                  <a:lnTo>
                    <a:pt x="30" y="23"/>
                  </a:lnTo>
                  <a:lnTo>
                    <a:pt x="33" y="23"/>
                  </a:lnTo>
                  <a:lnTo>
                    <a:pt x="36" y="23"/>
                  </a:lnTo>
                  <a:lnTo>
                    <a:pt x="38" y="25"/>
                  </a:lnTo>
                  <a:lnTo>
                    <a:pt x="38" y="25"/>
                  </a:lnTo>
                  <a:lnTo>
                    <a:pt x="36" y="20"/>
                  </a:lnTo>
                  <a:close/>
                  <a:moveTo>
                    <a:pt x="164" y="20"/>
                  </a:moveTo>
                  <a:lnTo>
                    <a:pt x="166" y="25"/>
                  </a:lnTo>
                  <a:lnTo>
                    <a:pt x="182" y="53"/>
                  </a:lnTo>
                  <a:lnTo>
                    <a:pt x="182" y="24"/>
                  </a:lnTo>
                  <a:lnTo>
                    <a:pt x="181" y="24"/>
                  </a:lnTo>
                  <a:lnTo>
                    <a:pt x="164" y="20"/>
                  </a:lnTo>
                  <a:close/>
                  <a:moveTo>
                    <a:pt x="67" y="18"/>
                  </a:moveTo>
                  <a:lnTo>
                    <a:pt x="62" y="18"/>
                  </a:lnTo>
                  <a:lnTo>
                    <a:pt x="74" y="33"/>
                  </a:lnTo>
                  <a:lnTo>
                    <a:pt x="68" y="21"/>
                  </a:lnTo>
                  <a:lnTo>
                    <a:pt x="67" y="20"/>
                  </a:lnTo>
                  <a:lnTo>
                    <a:pt x="67" y="18"/>
                  </a:lnTo>
                  <a:close/>
                  <a:moveTo>
                    <a:pt x="143" y="18"/>
                  </a:moveTo>
                  <a:lnTo>
                    <a:pt x="156" y="35"/>
                  </a:lnTo>
                  <a:lnTo>
                    <a:pt x="153" y="28"/>
                  </a:lnTo>
                  <a:lnTo>
                    <a:pt x="147" y="18"/>
                  </a:lnTo>
                  <a:lnTo>
                    <a:pt x="143" y="18"/>
                  </a:lnTo>
                  <a:close/>
                  <a:moveTo>
                    <a:pt x="87" y="16"/>
                  </a:moveTo>
                  <a:lnTo>
                    <a:pt x="81" y="16"/>
                  </a:lnTo>
                  <a:lnTo>
                    <a:pt x="85" y="23"/>
                  </a:lnTo>
                  <a:lnTo>
                    <a:pt x="85" y="20"/>
                  </a:lnTo>
                  <a:lnTo>
                    <a:pt x="88" y="18"/>
                  </a:lnTo>
                  <a:lnTo>
                    <a:pt x="87" y="16"/>
                  </a:lnTo>
                  <a:close/>
                  <a:moveTo>
                    <a:pt x="79" y="0"/>
                  </a:moveTo>
                  <a:lnTo>
                    <a:pt x="113" y="0"/>
                  </a:lnTo>
                  <a:lnTo>
                    <a:pt x="146" y="4"/>
                  </a:lnTo>
                  <a:lnTo>
                    <a:pt x="148" y="3"/>
                  </a:lnTo>
                  <a:lnTo>
                    <a:pt x="149" y="3"/>
                  </a:lnTo>
                  <a:lnTo>
                    <a:pt x="152" y="6"/>
                  </a:lnTo>
                  <a:lnTo>
                    <a:pt x="152" y="6"/>
                  </a:lnTo>
                  <a:lnTo>
                    <a:pt x="183" y="12"/>
                  </a:lnTo>
                  <a:lnTo>
                    <a:pt x="185" y="14"/>
                  </a:lnTo>
                  <a:lnTo>
                    <a:pt x="187" y="14"/>
                  </a:lnTo>
                  <a:lnTo>
                    <a:pt x="190" y="14"/>
                  </a:lnTo>
                  <a:lnTo>
                    <a:pt x="191" y="15"/>
                  </a:lnTo>
                  <a:lnTo>
                    <a:pt x="193" y="18"/>
                  </a:lnTo>
                  <a:lnTo>
                    <a:pt x="195" y="72"/>
                  </a:lnTo>
                  <a:lnTo>
                    <a:pt x="198" y="129"/>
                  </a:lnTo>
                  <a:lnTo>
                    <a:pt x="199" y="141"/>
                  </a:lnTo>
                  <a:lnTo>
                    <a:pt x="199" y="156"/>
                  </a:lnTo>
                  <a:lnTo>
                    <a:pt x="199" y="171"/>
                  </a:lnTo>
                  <a:lnTo>
                    <a:pt x="200" y="173"/>
                  </a:lnTo>
                  <a:lnTo>
                    <a:pt x="200" y="175"/>
                  </a:lnTo>
                  <a:lnTo>
                    <a:pt x="199" y="180"/>
                  </a:lnTo>
                  <a:lnTo>
                    <a:pt x="197" y="185"/>
                  </a:lnTo>
                  <a:lnTo>
                    <a:pt x="195" y="190"/>
                  </a:lnTo>
                  <a:lnTo>
                    <a:pt x="191" y="196"/>
                  </a:lnTo>
                  <a:lnTo>
                    <a:pt x="177" y="226"/>
                  </a:lnTo>
                  <a:lnTo>
                    <a:pt x="159" y="254"/>
                  </a:lnTo>
                  <a:lnTo>
                    <a:pt x="157" y="258"/>
                  </a:lnTo>
                  <a:lnTo>
                    <a:pt x="156" y="260"/>
                  </a:lnTo>
                  <a:lnTo>
                    <a:pt x="149" y="270"/>
                  </a:lnTo>
                  <a:lnTo>
                    <a:pt x="135" y="290"/>
                  </a:lnTo>
                  <a:lnTo>
                    <a:pt x="119" y="311"/>
                  </a:lnTo>
                  <a:lnTo>
                    <a:pt x="102" y="329"/>
                  </a:lnTo>
                  <a:lnTo>
                    <a:pt x="83" y="345"/>
                  </a:lnTo>
                  <a:lnTo>
                    <a:pt x="81" y="346"/>
                  </a:lnTo>
                  <a:lnTo>
                    <a:pt x="79" y="346"/>
                  </a:lnTo>
                  <a:lnTo>
                    <a:pt x="76" y="345"/>
                  </a:lnTo>
                  <a:lnTo>
                    <a:pt x="75" y="343"/>
                  </a:lnTo>
                  <a:lnTo>
                    <a:pt x="74" y="342"/>
                  </a:lnTo>
                  <a:lnTo>
                    <a:pt x="75" y="340"/>
                  </a:lnTo>
                  <a:lnTo>
                    <a:pt x="89" y="302"/>
                  </a:lnTo>
                  <a:lnTo>
                    <a:pt x="102" y="264"/>
                  </a:lnTo>
                  <a:lnTo>
                    <a:pt x="113" y="222"/>
                  </a:lnTo>
                  <a:lnTo>
                    <a:pt x="113" y="222"/>
                  </a:lnTo>
                  <a:lnTo>
                    <a:pt x="111" y="219"/>
                  </a:lnTo>
                  <a:lnTo>
                    <a:pt x="113" y="218"/>
                  </a:lnTo>
                  <a:lnTo>
                    <a:pt x="113" y="215"/>
                  </a:lnTo>
                  <a:lnTo>
                    <a:pt x="117" y="194"/>
                  </a:lnTo>
                  <a:lnTo>
                    <a:pt x="115" y="190"/>
                  </a:lnTo>
                  <a:lnTo>
                    <a:pt x="115" y="190"/>
                  </a:lnTo>
                  <a:lnTo>
                    <a:pt x="80" y="192"/>
                  </a:lnTo>
                  <a:lnTo>
                    <a:pt x="46" y="190"/>
                  </a:lnTo>
                  <a:lnTo>
                    <a:pt x="12" y="186"/>
                  </a:lnTo>
                  <a:lnTo>
                    <a:pt x="9" y="185"/>
                  </a:lnTo>
                  <a:lnTo>
                    <a:pt x="8" y="184"/>
                  </a:lnTo>
                  <a:lnTo>
                    <a:pt x="8" y="182"/>
                  </a:lnTo>
                  <a:lnTo>
                    <a:pt x="8" y="180"/>
                  </a:lnTo>
                  <a:lnTo>
                    <a:pt x="7" y="179"/>
                  </a:lnTo>
                  <a:lnTo>
                    <a:pt x="2" y="160"/>
                  </a:lnTo>
                  <a:lnTo>
                    <a:pt x="0" y="141"/>
                  </a:lnTo>
                  <a:lnTo>
                    <a:pt x="0" y="121"/>
                  </a:lnTo>
                  <a:lnTo>
                    <a:pt x="2" y="103"/>
                  </a:lnTo>
                  <a:lnTo>
                    <a:pt x="4" y="61"/>
                  </a:lnTo>
                  <a:lnTo>
                    <a:pt x="8" y="19"/>
                  </a:lnTo>
                  <a:lnTo>
                    <a:pt x="9" y="16"/>
                  </a:lnTo>
                  <a:lnTo>
                    <a:pt x="11" y="15"/>
                  </a:lnTo>
                  <a:lnTo>
                    <a:pt x="12" y="14"/>
                  </a:lnTo>
                  <a:lnTo>
                    <a:pt x="15" y="14"/>
                  </a:lnTo>
                  <a:lnTo>
                    <a:pt x="46" y="4"/>
                  </a:lnTo>
                  <a:lnTo>
                    <a:pt x="79"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83"/>
            <p:cNvSpPr>
              <a:spLocks noEditPoints="1"/>
            </p:cNvSpPr>
            <p:nvPr/>
          </p:nvSpPr>
          <p:spPr bwMode="auto">
            <a:xfrm>
              <a:off x="5354638" y="5653088"/>
              <a:ext cx="317500" cy="547688"/>
            </a:xfrm>
            <a:custGeom>
              <a:avLst/>
              <a:gdLst>
                <a:gd name="T0" fmla="*/ 116 w 200"/>
                <a:gd name="T1" fmla="*/ 286 h 345"/>
                <a:gd name="T2" fmla="*/ 132 w 200"/>
                <a:gd name="T3" fmla="*/ 255 h 345"/>
                <a:gd name="T4" fmla="*/ 134 w 200"/>
                <a:gd name="T5" fmla="*/ 264 h 345"/>
                <a:gd name="T6" fmla="*/ 154 w 200"/>
                <a:gd name="T7" fmla="*/ 174 h 345"/>
                <a:gd name="T8" fmla="*/ 154 w 200"/>
                <a:gd name="T9" fmla="*/ 174 h 345"/>
                <a:gd name="T10" fmla="*/ 116 w 200"/>
                <a:gd name="T11" fmla="*/ 171 h 345"/>
                <a:gd name="T12" fmla="*/ 119 w 200"/>
                <a:gd name="T13" fmla="*/ 169 h 345"/>
                <a:gd name="T14" fmla="*/ 30 w 200"/>
                <a:gd name="T15" fmla="*/ 165 h 345"/>
                <a:gd name="T16" fmla="*/ 27 w 200"/>
                <a:gd name="T17" fmla="*/ 171 h 345"/>
                <a:gd name="T18" fmla="*/ 19 w 200"/>
                <a:gd name="T19" fmla="*/ 171 h 345"/>
                <a:gd name="T20" fmla="*/ 47 w 200"/>
                <a:gd name="T21" fmla="*/ 173 h 345"/>
                <a:gd name="T22" fmla="*/ 36 w 200"/>
                <a:gd name="T23" fmla="*/ 169 h 345"/>
                <a:gd name="T24" fmla="*/ 30 w 200"/>
                <a:gd name="T25" fmla="*/ 165 h 345"/>
                <a:gd name="T26" fmla="*/ 61 w 200"/>
                <a:gd name="T27" fmla="*/ 170 h 345"/>
                <a:gd name="T28" fmla="*/ 57 w 200"/>
                <a:gd name="T29" fmla="*/ 157 h 345"/>
                <a:gd name="T30" fmla="*/ 183 w 200"/>
                <a:gd name="T31" fmla="*/ 140 h 345"/>
                <a:gd name="T32" fmla="*/ 178 w 200"/>
                <a:gd name="T33" fmla="*/ 148 h 345"/>
                <a:gd name="T34" fmla="*/ 182 w 200"/>
                <a:gd name="T35" fmla="*/ 132 h 345"/>
                <a:gd name="T36" fmla="*/ 49 w 200"/>
                <a:gd name="T37" fmla="*/ 97 h 345"/>
                <a:gd name="T38" fmla="*/ 49 w 200"/>
                <a:gd name="T39" fmla="*/ 97 h 345"/>
                <a:gd name="T40" fmla="*/ 183 w 200"/>
                <a:gd name="T41" fmla="*/ 89 h 345"/>
                <a:gd name="T42" fmla="*/ 18 w 200"/>
                <a:gd name="T43" fmla="*/ 102 h 345"/>
                <a:gd name="T44" fmla="*/ 22 w 200"/>
                <a:gd name="T45" fmla="*/ 118 h 345"/>
                <a:gd name="T46" fmla="*/ 19 w 200"/>
                <a:gd name="T47" fmla="*/ 95 h 345"/>
                <a:gd name="T48" fmla="*/ 25 w 200"/>
                <a:gd name="T49" fmla="*/ 90 h 345"/>
                <a:gd name="T50" fmla="*/ 35 w 200"/>
                <a:gd name="T51" fmla="*/ 21 h 345"/>
                <a:gd name="T52" fmla="*/ 21 w 200"/>
                <a:gd name="T53" fmla="*/ 42 h 345"/>
                <a:gd name="T54" fmla="*/ 21 w 200"/>
                <a:gd name="T55" fmla="*/ 30 h 345"/>
                <a:gd name="T56" fmla="*/ 23 w 200"/>
                <a:gd name="T57" fmla="*/ 25 h 345"/>
                <a:gd name="T58" fmla="*/ 30 w 200"/>
                <a:gd name="T59" fmla="*/ 22 h 345"/>
                <a:gd name="T60" fmla="*/ 38 w 200"/>
                <a:gd name="T61" fmla="*/ 25 h 345"/>
                <a:gd name="T62" fmla="*/ 163 w 200"/>
                <a:gd name="T63" fmla="*/ 19 h 345"/>
                <a:gd name="T64" fmla="*/ 182 w 200"/>
                <a:gd name="T65" fmla="*/ 23 h 345"/>
                <a:gd name="T66" fmla="*/ 66 w 200"/>
                <a:gd name="T67" fmla="*/ 17 h 345"/>
                <a:gd name="T68" fmla="*/ 68 w 200"/>
                <a:gd name="T69" fmla="*/ 22 h 345"/>
                <a:gd name="T70" fmla="*/ 142 w 200"/>
                <a:gd name="T71" fmla="*/ 17 h 345"/>
                <a:gd name="T72" fmla="*/ 146 w 200"/>
                <a:gd name="T73" fmla="*/ 17 h 345"/>
                <a:gd name="T74" fmla="*/ 81 w 200"/>
                <a:gd name="T75" fmla="*/ 17 h 345"/>
                <a:gd name="T76" fmla="*/ 87 w 200"/>
                <a:gd name="T77" fmla="*/ 18 h 345"/>
                <a:gd name="T78" fmla="*/ 112 w 200"/>
                <a:gd name="T79" fmla="*/ 0 h 345"/>
                <a:gd name="T80" fmla="*/ 150 w 200"/>
                <a:gd name="T81" fmla="*/ 4 h 345"/>
                <a:gd name="T82" fmla="*/ 183 w 200"/>
                <a:gd name="T83" fmla="*/ 13 h 345"/>
                <a:gd name="T84" fmla="*/ 189 w 200"/>
                <a:gd name="T85" fmla="*/ 13 h 345"/>
                <a:gd name="T86" fmla="*/ 196 w 200"/>
                <a:gd name="T87" fmla="*/ 73 h 345"/>
                <a:gd name="T88" fmla="*/ 199 w 200"/>
                <a:gd name="T89" fmla="*/ 156 h 345"/>
                <a:gd name="T90" fmla="*/ 200 w 200"/>
                <a:gd name="T91" fmla="*/ 175 h 345"/>
                <a:gd name="T92" fmla="*/ 195 w 200"/>
                <a:gd name="T93" fmla="*/ 191 h 345"/>
                <a:gd name="T94" fmla="*/ 159 w 200"/>
                <a:gd name="T95" fmla="*/ 254 h 345"/>
                <a:gd name="T96" fmla="*/ 149 w 200"/>
                <a:gd name="T97" fmla="*/ 269 h 345"/>
                <a:gd name="T98" fmla="*/ 102 w 200"/>
                <a:gd name="T99" fmla="*/ 328 h 345"/>
                <a:gd name="T100" fmla="*/ 78 w 200"/>
                <a:gd name="T101" fmla="*/ 345 h 345"/>
                <a:gd name="T102" fmla="*/ 74 w 200"/>
                <a:gd name="T103" fmla="*/ 341 h 345"/>
                <a:gd name="T104" fmla="*/ 102 w 200"/>
                <a:gd name="T105" fmla="*/ 263 h 345"/>
                <a:gd name="T106" fmla="*/ 111 w 200"/>
                <a:gd name="T107" fmla="*/ 218 h 345"/>
                <a:gd name="T108" fmla="*/ 116 w 200"/>
                <a:gd name="T109" fmla="*/ 195 h 345"/>
                <a:gd name="T110" fmla="*/ 80 w 200"/>
                <a:gd name="T111" fmla="*/ 191 h 345"/>
                <a:gd name="T112" fmla="*/ 9 w 200"/>
                <a:gd name="T113" fmla="*/ 186 h 345"/>
                <a:gd name="T114" fmla="*/ 8 w 200"/>
                <a:gd name="T115" fmla="*/ 179 h 345"/>
                <a:gd name="T116" fmla="*/ 0 w 200"/>
                <a:gd name="T117" fmla="*/ 141 h 345"/>
                <a:gd name="T118" fmla="*/ 4 w 200"/>
                <a:gd name="T119" fmla="*/ 60 h 345"/>
                <a:gd name="T120" fmla="*/ 10 w 200"/>
                <a:gd name="T121" fmla="*/ 14 h 345"/>
                <a:gd name="T122" fmla="*/ 45 w 200"/>
                <a:gd name="T123" fmla="*/ 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345">
                  <a:moveTo>
                    <a:pt x="123" y="280"/>
                  </a:moveTo>
                  <a:lnTo>
                    <a:pt x="119" y="282"/>
                  </a:lnTo>
                  <a:lnTo>
                    <a:pt x="116" y="286"/>
                  </a:lnTo>
                  <a:lnTo>
                    <a:pt x="114" y="290"/>
                  </a:lnTo>
                  <a:lnTo>
                    <a:pt x="123" y="280"/>
                  </a:lnTo>
                  <a:close/>
                  <a:moveTo>
                    <a:pt x="132" y="255"/>
                  </a:moveTo>
                  <a:lnTo>
                    <a:pt x="129" y="268"/>
                  </a:lnTo>
                  <a:lnTo>
                    <a:pt x="124" y="279"/>
                  </a:lnTo>
                  <a:lnTo>
                    <a:pt x="134" y="264"/>
                  </a:lnTo>
                  <a:lnTo>
                    <a:pt x="132" y="255"/>
                  </a:lnTo>
                  <a:close/>
                  <a:moveTo>
                    <a:pt x="154" y="174"/>
                  </a:moveTo>
                  <a:lnTo>
                    <a:pt x="154" y="174"/>
                  </a:lnTo>
                  <a:lnTo>
                    <a:pt x="154" y="176"/>
                  </a:lnTo>
                  <a:lnTo>
                    <a:pt x="154" y="176"/>
                  </a:lnTo>
                  <a:lnTo>
                    <a:pt x="154" y="174"/>
                  </a:lnTo>
                  <a:close/>
                  <a:moveTo>
                    <a:pt x="116" y="167"/>
                  </a:moveTo>
                  <a:lnTo>
                    <a:pt x="116" y="169"/>
                  </a:lnTo>
                  <a:lnTo>
                    <a:pt x="116" y="171"/>
                  </a:lnTo>
                  <a:lnTo>
                    <a:pt x="116" y="174"/>
                  </a:lnTo>
                  <a:lnTo>
                    <a:pt x="121" y="174"/>
                  </a:lnTo>
                  <a:lnTo>
                    <a:pt x="119" y="169"/>
                  </a:lnTo>
                  <a:lnTo>
                    <a:pt x="117" y="169"/>
                  </a:lnTo>
                  <a:lnTo>
                    <a:pt x="116" y="167"/>
                  </a:lnTo>
                  <a:close/>
                  <a:moveTo>
                    <a:pt x="30" y="165"/>
                  </a:moveTo>
                  <a:lnTo>
                    <a:pt x="30" y="166"/>
                  </a:lnTo>
                  <a:lnTo>
                    <a:pt x="28" y="170"/>
                  </a:lnTo>
                  <a:lnTo>
                    <a:pt x="27" y="171"/>
                  </a:lnTo>
                  <a:lnTo>
                    <a:pt x="25" y="173"/>
                  </a:lnTo>
                  <a:lnTo>
                    <a:pt x="22" y="173"/>
                  </a:lnTo>
                  <a:lnTo>
                    <a:pt x="19" y="171"/>
                  </a:lnTo>
                  <a:lnTo>
                    <a:pt x="18" y="170"/>
                  </a:lnTo>
                  <a:lnTo>
                    <a:pt x="17" y="175"/>
                  </a:lnTo>
                  <a:lnTo>
                    <a:pt x="47" y="173"/>
                  </a:lnTo>
                  <a:lnTo>
                    <a:pt x="42" y="167"/>
                  </a:lnTo>
                  <a:lnTo>
                    <a:pt x="40" y="169"/>
                  </a:lnTo>
                  <a:lnTo>
                    <a:pt x="36" y="169"/>
                  </a:lnTo>
                  <a:lnTo>
                    <a:pt x="34" y="169"/>
                  </a:lnTo>
                  <a:lnTo>
                    <a:pt x="31" y="167"/>
                  </a:lnTo>
                  <a:lnTo>
                    <a:pt x="30" y="165"/>
                  </a:lnTo>
                  <a:close/>
                  <a:moveTo>
                    <a:pt x="57" y="157"/>
                  </a:moveTo>
                  <a:lnTo>
                    <a:pt x="61" y="166"/>
                  </a:lnTo>
                  <a:lnTo>
                    <a:pt x="61" y="170"/>
                  </a:lnTo>
                  <a:lnTo>
                    <a:pt x="61" y="173"/>
                  </a:lnTo>
                  <a:lnTo>
                    <a:pt x="66" y="173"/>
                  </a:lnTo>
                  <a:lnTo>
                    <a:pt x="57" y="157"/>
                  </a:lnTo>
                  <a:close/>
                  <a:moveTo>
                    <a:pt x="174" y="121"/>
                  </a:moveTo>
                  <a:lnTo>
                    <a:pt x="182" y="137"/>
                  </a:lnTo>
                  <a:lnTo>
                    <a:pt x="183" y="140"/>
                  </a:lnTo>
                  <a:lnTo>
                    <a:pt x="182" y="144"/>
                  </a:lnTo>
                  <a:lnTo>
                    <a:pt x="180" y="146"/>
                  </a:lnTo>
                  <a:lnTo>
                    <a:pt x="178" y="148"/>
                  </a:lnTo>
                  <a:lnTo>
                    <a:pt x="182" y="163"/>
                  </a:lnTo>
                  <a:lnTo>
                    <a:pt x="183" y="133"/>
                  </a:lnTo>
                  <a:lnTo>
                    <a:pt x="182" y="132"/>
                  </a:lnTo>
                  <a:lnTo>
                    <a:pt x="180" y="131"/>
                  </a:lnTo>
                  <a:lnTo>
                    <a:pt x="174" y="121"/>
                  </a:lnTo>
                  <a:close/>
                  <a:moveTo>
                    <a:pt x="49" y="97"/>
                  </a:moveTo>
                  <a:lnTo>
                    <a:pt x="52" y="99"/>
                  </a:lnTo>
                  <a:lnTo>
                    <a:pt x="51" y="97"/>
                  </a:lnTo>
                  <a:lnTo>
                    <a:pt x="49" y="97"/>
                  </a:lnTo>
                  <a:close/>
                  <a:moveTo>
                    <a:pt x="182" y="86"/>
                  </a:moveTo>
                  <a:lnTo>
                    <a:pt x="183" y="91"/>
                  </a:lnTo>
                  <a:lnTo>
                    <a:pt x="183" y="89"/>
                  </a:lnTo>
                  <a:lnTo>
                    <a:pt x="182" y="86"/>
                  </a:lnTo>
                  <a:close/>
                  <a:moveTo>
                    <a:pt x="18" y="69"/>
                  </a:moveTo>
                  <a:lnTo>
                    <a:pt x="18" y="102"/>
                  </a:lnTo>
                  <a:lnTo>
                    <a:pt x="18" y="115"/>
                  </a:lnTo>
                  <a:lnTo>
                    <a:pt x="21" y="116"/>
                  </a:lnTo>
                  <a:lnTo>
                    <a:pt x="22" y="118"/>
                  </a:lnTo>
                  <a:lnTo>
                    <a:pt x="31" y="131"/>
                  </a:lnTo>
                  <a:lnTo>
                    <a:pt x="19" y="98"/>
                  </a:lnTo>
                  <a:lnTo>
                    <a:pt x="19" y="95"/>
                  </a:lnTo>
                  <a:lnTo>
                    <a:pt x="19" y="93"/>
                  </a:lnTo>
                  <a:lnTo>
                    <a:pt x="22" y="91"/>
                  </a:lnTo>
                  <a:lnTo>
                    <a:pt x="25" y="90"/>
                  </a:lnTo>
                  <a:lnTo>
                    <a:pt x="27" y="90"/>
                  </a:lnTo>
                  <a:lnTo>
                    <a:pt x="18" y="69"/>
                  </a:lnTo>
                  <a:close/>
                  <a:moveTo>
                    <a:pt x="35" y="21"/>
                  </a:moveTo>
                  <a:lnTo>
                    <a:pt x="19" y="22"/>
                  </a:lnTo>
                  <a:lnTo>
                    <a:pt x="19" y="40"/>
                  </a:lnTo>
                  <a:lnTo>
                    <a:pt x="21" y="42"/>
                  </a:lnTo>
                  <a:lnTo>
                    <a:pt x="22" y="44"/>
                  </a:lnTo>
                  <a:lnTo>
                    <a:pt x="27" y="53"/>
                  </a:lnTo>
                  <a:lnTo>
                    <a:pt x="21" y="30"/>
                  </a:lnTo>
                  <a:lnTo>
                    <a:pt x="21" y="27"/>
                  </a:lnTo>
                  <a:lnTo>
                    <a:pt x="22" y="26"/>
                  </a:lnTo>
                  <a:lnTo>
                    <a:pt x="23" y="25"/>
                  </a:lnTo>
                  <a:lnTo>
                    <a:pt x="26" y="25"/>
                  </a:lnTo>
                  <a:lnTo>
                    <a:pt x="27" y="23"/>
                  </a:lnTo>
                  <a:lnTo>
                    <a:pt x="30" y="22"/>
                  </a:lnTo>
                  <a:lnTo>
                    <a:pt x="32" y="22"/>
                  </a:lnTo>
                  <a:lnTo>
                    <a:pt x="35" y="23"/>
                  </a:lnTo>
                  <a:lnTo>
                    <a:pt x="38" y="25"/>
                  </a:lnTo>
                  <a:lnTo>
                    <a:pt x="38" y="26"/>
                  </a:lnTo>
                  <a:lnTo>
                    <a:pt x="35" y="21"/>
                  </a:lnTo>
                  <a:close/>
                  <a:moveTo>
                    <a:pt x="163" y="19"/>
                  </a:moveTo>
                  <a:lnTo>
                    <a:pt x="166" y="25"/>
                  </a:lnTo>
                  <a:lnTo>
                    <a:pt x="183" y="52"/>
                  </a:lnTo>
                  <a:lnTo>
                    <a:pt x="182" y="23"/>
                  </a:lnTo>
                  <a:lnTo>
                    <a:pt x="180" y="23"/>
                  </a:lnTo>
                  <a:lnTo>
                    <a:pt x="163" y="19"/>
                  </a:lnTo>
                  <a:close/>
                  <a:moveTo>
                    <a:pt x="66" y="17"/>
                  </a:moveTo>
                  <a:lnTo>
                    <a:pt x="61" y="18"/>
                  </a:lnTo>
                  <a:lnTo>
                    <a:pt x="73" y="34"/>
                  </a:lnTo>
                  <a:lnTo>
                    <a:pt x="68" y="22"/>
                  </a:lnTo>
                  <a:lnTo>
                    <a:pt x="66" y="19"/>
                  </a:lnTo>
                  <a:lnTo>
                    <a:pt x="66" y="17"/>
                  </a:lnTo>
                  <a:close/>
                  <a:moveTo>
                    <a:pt x="142" y="17"/>
                  </a:moveTo>
                  <a:lnTo>
                    <a:pt x="155" y="34"/>
                  </a:lnTo>
                  <a:lnTo>
                    <a:pt x="153" y="27"/>
                  </a:lnTo>
                  <a:lnTo>
                    <a:pt x="146" y="17"/>
                  </a:lnTo>
                  <a:lnTo>
                    <a:pt x="142" y="17"/>
                  </a:lnTo>
                  <a:close/>
                  <a:moveTo>
                    <a:pt x="87" y="15"/>
                  </a:moveTo>
                  <a:lnTo>
                    <a:pt x="81" y="17"/>
                  </a:lnTo>
                  <a:lnTo>
                    <a:pt x="85" y="22"/>
                  </a:lnTo>
                  <a:lnTo>
                    <a:pt x="85" y="19"/>
                  </a:lnTo>
                  <a:lnTo>
                    <a:pt x="87" y="18"/>
                  </a:lnTo>
                  <a:lnTo>
                    <a:pt x="87" y="15"/>
                  </a:lnTo>
                  <a:close/>
                  <a:moveTo>
                    <a:pt x="78" y="0"/>
                  </a:moveTo>
                  <a:lnTo>
                    <a:pt x="112" y="0"/>
                  </a:lnTo>
                  <a:lnTo>
                    <a:pt x="145" y="4"/>
                  </a:lnTo>
                  <a:lnTo>
                    <a:pt x="148" y="4"/>
                  </a:lnTo>
                  <a:lnTo>
                    <a:pt x="150" y="4"/>
                  </a:lnTo>
                  <a:lnTo>
                    <a:pt x="152" y="5"/>
                  </a:lnTo>
                  <a:lnTo>
                    <a:pt x="152" y="5"/>
                  </a:lnTo>
                  <a:lnTo>
                    <a:pt x="183" y="13"/>
                  </a:lnTo>
                  <a:lnTo>
                    <a:pt x="184" y="13"/>
                  </a:lnTo>
                  <a:lnTo>
                    <a:pt x="187" y="13"/>
                  </a:lnTo>
                  <a:lnTo>
                    <a:pt x="189" y="13"/>
                  </a:lnTo>
                  <a:lnTo>
                    <a:pt x="191" y="15"/>
                  </a:lnTo>
                  <a:lnTo>
                    <a:pt x="192" y="18"/>
                  </a:lnTo>
                  <a:lnTo>
                    <a:pt x="196" y="73"/>
                  </a:lnTo>
                  <a:lnTo>
                    <a:pt x="197" y="128"/>
                  </a:lnTo>
                  <a:lnTo>
                    <a:pt x="199" y="141"/>
                  </a:lnTo>
                  <a:lnTo>
                    <a:pt x="199" y="156"/>
                  </a:lnTo>
                  <a:lnTo>
                    <a:pt x="199" y="170"/>
                  </a:lnTo>
                  <a:lnTo>
                    <a:pt x="200" y="173"/>
                  </a:lnTo>
                  <a:lnTo>
                    <a:pt x="200" y="175"/>
                  </a:lnTo>
                  <a:lnTo>
                    <a:pt x="199" y="179"/>
                  </a:lnTo>
                  <a:lnTo>
                    <a:pt x="197" y="186"/>
                  </a:lnTo>
                  <a:lnTo>
                    <a:pt x="195" y="191"/>
                  </a:lnTo>
                  <a:lnTo>
                    <a:pt x="191" y="195"/>
                  </a:lnTo>
                  <a:lnTo>
                    <a:pt x="176" y="225"/>
                  </a:lnTo>
                  <a:lnTo>
                    <a:pt x="159" y="254"/>
                  </a:lnTo>
                  <a:lnTo>
                    <a:pt x="158" y="258"/>
                  </a:lnTo>
                  <a:lnTo>
                    <a:pt x="155" y="260"/>
                  </a:lnTo>
                  <a:lnTo>
                    <a:pt x="149" y="269"/>
                  </a:lnTo>
                  <a:lnTo>
                    <a:pt x="134" y="290"/>
                  </a:lnTo>
                  <a:lnTo>
                    <a:pt x="119" y="310"/>
                  </a:lnTo>
                  <a:lnTo>
                    <a:pt x="102" y="328"/>
                  </a:lnTo>
                  <a:lnTo>
                    <a:pt x="82" y="345"/>
                  </a:lnTo>
                  <a:lnTo>
                    <a:pt x="81" y="345"/>
                  </a:lnTo>
                  <a:lnTo>
                    <a:pt x="78" y="345"/>
                  </a:lnTo>
                  <a:lnTo>
                    <a:pt x="77" y="344"/>
                  </a:lnTo>
                  <a:lnTo>
                    <a:pt x="74" y="343"/>
                  </a:lnTo>
                  <a:lnTo>
                    <a:pt x="74" y="341"/>
                  </a:lnTo>
                  <a:lnTo>
                    <a:pt x="74" y="339"/>
                  </a:lnTo>
                  <a:lnTo>
                    <a:pt x="89" y="301"/>
                  </a:lnTo>
                  <a:lnTo>
                    <a:pt x="102" y="263"/>
                  </a:lnTo>
                  <a:lnTo>
                    <a:pt x="112" y="221"/>
                  </a:lnTo>
                  <a:lnTo>
                    <a:pt x="112" y="221"/>
                  </a:lnTo>
                  <a:lnTo>
                    <a:pt x="111" y="218"/>
                  </a:lnTo>
                  <a:lnTo>
                    <a:pt x="112" y="217"/>
                  </a:lnTo>
                  <a:lnTo>
                    <a:pt x="114" y="216"/>
                  </a:lnTo>
                  <a:lnTo>
                    <a:pt x="116" y="195"/>
                  </a:lnTo>
                  <a:lnTo>
                    <a:pt x="115" y="190"/>
                  </a:lnTo>
                  <a:lnTo>
                    <a:pt x="115" y="190"/>
                  </a:lnTo>
                  <a:lnTo>
                    <a:pt x="80" y="191"/>
                  </a:lnTo>
                  <a:lnTo>
                    <a:pt x="45" y="190"/>
                  </a:lnTo>
                  <a:lnTo>
                    <a:pt x="11" y="186"/>
                  </a:lnTo>
                  <a:lnTo>
                    <a:pt x="9" y="186"/>
                  </a:lnTo>
                  <a:lnTo>
                    <a:pt x="8" y="183"/>
                  </a:lnTo>
                  <a:lnTo>
                    <a:pt x="8" y="182"/>
                  </a:lnTo>
                  <a:lnTo>
                    <a:pt x="8" y="179"/>
                  </a:lnTo>
                  <a:lnTo>
                    <a:pt x="6" y="178"/>
                  </a:lnTo>
                  <a:lnTo>
                    <a:pt x="2" y="159"/>
                  </a:lnTo>
                  <a:lnTo>
                    <a:pt x="0" y="141"/>
                  </a:lnTo>
                  <a:lnTo>
                    <a:pt x="0" y="121"/>
                  </a:lnTo>
                  <a:lnTo>
                    <a:pt x="1" y="102"/>
                  </a:lnTo>
                  <a:lnTo>
                    <a:pt x="4" y="60"/>
                  </a:lnTo>
                  <a:lnTo>
                    <a:pt x="8" y="19"/>
                  </a:lnTo>
                  <a:lnTo>
                    <a:pt x="9" y="17"/>
                  </a:lnTo>
                  <a:lnTo>
                    <a:pt x="10" y="14"/>
                  </a:lnTo>
                  <a:lnTo>
                    <a:pt x="11" y="13"/>
                  </a:lnTo>
                  <a:lnTo>
                    <a:pt x="14" y="13"/>
                  </a:lnTo>
                  <a:lnTo>
                    <a:pt x="45" y="4"/>
                  </a:lnTo>
                  <a:lnTo>
                    <a:pt x="78"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84"/>
            <p:cNvSpPr>
              <a:spLocks noEditPoints="1"/>
            </p:cNvSpPr>
            <p:nvPr/>
          </p:nvSpPr>
          <p:spPr bwMode="auto">
            <a:xfrm>
              <a:off x="3209925" y="4291013"/>
              <a:ext cx="2181225" cy="2155825"/>
            </a:xfrm>
            <a:custGeom>
              <a:avLst/>
              <a:gdLst>
                <a:gd name="T0" fmla="*/ 819 w 1374"/>
                <a:gd name="T1" fmla="*/ 1342 h 1358"/>
                <a:gd name="T2" fmla="*/ 803 w 1374"/>
                <a:gd name="T3" fmla="*/ 1325 h 1358"/>
                <a:gd name="T4" fmla="*/ 771 w 1374"/>
                <a:gd name="T5" fmla="*/ 1292 h 1358"/>
                <a:gd name="T6" fmla="*/ 60 w 1374"/>
                <a:gd name="T7" fmla="*/ 1144 h 1358"/>
                <a:gd name="T8" fmla="*/ 74 w 1374"/>
                <a:gd name="T9" fmla="*/ 1142 h 1358"/>
                <a:gd name="T10" fmla="*/ 74 w 1374"/>
                <a:gd name="T11" fmla="*/ 1142 h 1358"/>
                <a:gd name="T12" fmla="*/ 93 w 1374"/>
                <a:gd name="T13" fmla="*/ 1142 h 1358"/>
                <a:gd name="T14" fmla="*/ 43 w 1374"/>
                <a:gd name="T15" fmla="*/ 1142 h 1358"/>
                <a:gd name="T16" fmla="*/ 637 w 1374"/>
                <a:gd name="T17" fmla="*/ 1172 h 1358"/>
                <a:gd name="T18" fmla="*/ 678 w 1374"/>
                <a:gd name="T19" fmla="*/ 1201 h 1358"/>
                <a:gd name="T20" fmla="*/ 34 w 1374"/>
                <a:gd name="T21" fmla="*/ 1121 h 1358"/>
                <a:gd name="T22" fmla="*/ 34 w 1374"/>
                <a:gd name="T23" fmla="*/ 1112 h 1358"/>
                <a:gd name="T24" fmla="*/ 279 w 1374"/>
                <a:gd name="T25" fmla="*/ 1105 h 1358"/>
                <a:gd name="T26" fmla="*/ 303 w 1374"/>
                <a:gd name="T27" fmla="*/ 1108 h 1358"/>
                <a:gd name="T28" fmla="*/ 488 w 1374"/>
                <a:gd name="T29" fmla="*/ 1105 h 1358"/>
                <a:gd name="T30" fmla="*/ 32 w 1374"/>
                <a:gd name="T31" fmla="*/ 1103 h 1358"/>
                <a:gd name="T32" fmla="*/ 940 w 1374"/>
                <a:gd name="T33" fmla="*/ 1144 h 1358"/>
                <a:gd name="T34" fmla="*/ 934 w 1374"/>
                <a:gd name="T35" fmla="*/ 1158 h 1358"/>
                <a:gd name="T36" fmla="*/ 976 w 1374"/>
                <a:gd name="T37" fmla="*/ 1089 h 1358"/>
                <a:gd name="T38" fmla="*/ 38 w 1374"/>
                <a:gd name="T39" fmla="*/ 1091 h 1358"/>
                <a:gd name="T40" fmla="*/ 28 w 1374"/>
                <a:gd name="T41" fmla="*/ 867 h 1358"/>
                <a:gd name="T42" fmla="*/ 28 w 1374"/>
                <a:gd name="T43" fmla="*/ 528 h 1358"/>
                <a:gd name="T44" fmla="*/ 26 w 1374"/>
                <a:gd name="T45" fmla="*/ 0 h 1358"/>
                <a:gd name="T46" fmla="*/ 32 w 1374"/>
                <a:gd name="T47" fmla="*/ 6 h 1358"/>
                <a:gd name="T48" fmla="*/ 64 w 1374"/>
                <a:gd name="T49" fmla="*/ 576 h 1358"/>
                <a:gd name="T50" fmla="*/ 251 w 1374"/>
                <a:gd name="T51" fmla="*/ 1088 h 1358"/>
                <a:gd name="T52" fmla="*/ 504 w 1374"/>
                <a:gd name="T53" fmla="*/ 1082 h 1358"/>
                <a:gd name="T54" fmla="*/ 578 w 1374"/>
                <a:gd name="T55" fmla="*/ 1074 h 1358"/>
                <a:gd name="T56" fmla="*/ 667 w 1374"/>
                <a:gd name="T57" fmla="*/ 1156 h 1358"/>
                <a:gd name="T58" fmla="*/ 792 w 1374"/>
                <a:gd name="T59" fmla="*/ 1283 h 1358"/>
                <a:gd name="T60" fmla="*/ 904 w 1374"/>
                <a:gd name="T61" fmla="*/ 1164 h 1358"/>
                <a:gd name="T62" fmla="*/ 974 w 1374"/>
                <a:gd name="T63" fmla="*/ 1068 h 1358"/>
                <a:gd name="T64" fmla="*/ 1031 w 1374"/>
                <a:gd name="T65" fmla="*/ 1065 h 1358"/>
                <a:gd name="T66" fmla="*/ 1310 w 1374"/>
                <a:gd name="T67" fmla="*/ 1068 h 1358"/>
                <a:gd name="T68" fmla="*/ 1372 w 1374"/>
                <a:gd name="T69" fmla="*/ 1078 h 1358"/>
                <a:gd name="T70" fmla="*/ 1369 w 1374"/>
                <a:gd name="T71" fmla="*/ 1084 h 1358"/>
                <a:gd name="T72" fmla="*/ 1347 w 1374"/>
                <a:gd name="T73" fmla="*/ 1092 h 1358"/>
                <a:gd name="T74" fmla="*/ 1341 w 1374"/>
                <a:gd name="T75" fmla="*/ 1099 h 1358"/>
                <a:gd name="T76" fmla="*/ 1373 w 1374"/>
                <a:gd name="T77" fmla="*/ 1106 h 1358"/>
                <a:gd name="T78" fmla="*/ 1373 w 1374"/>
                <a:gd name="T79" fmla="*/ 1114 h 1358"/>
                <a:gd name="T80" fmla="*/ 1359 w 1374"/>
                <a:gd name="T81" fmla="*/ 1117 h 1358"/>
                <a:gd name="T82" fmla="*/ 1362 w 1374"/>
                <a:gd name="T83" fmla="*/ 1125 h 1358"/>
                <a:gd name="T84" fmla="*/ 1297 w 1374"/>
                <a:gd name="T85" fmla="*/ 1129 h 1358"/>
                <a:gd name="T86" fmla="*/ 1013 w 1374"/>
                <a:gd name="T87" fmla="*/ 1096 h 1358"/>
                <a:gd name="T88" fmla="*/ 889 w 1374"/>
                <a:gd name="T89" fmla="*/ 1266 h 1358"/>
                <a:gd name="T90" fmla="*/ 820 w 1374"/>
                <a:gd name="T91" fmla="*/ 1358 h 1358"/>
                <a:gd name="T92" fmla="*/ 768 w 1374"/>
                <a:gd name="T93" fmla="*/ 1319 h 1358"/>
                <a:gd name="T94" fmla="*/ 561 w 1374"/>
                <a:gd name="T95" fmla="*/ 1129 h 1358"/>
                <a:gd name="T96" fmla="*/ 60 w 1374"/>
                <a:gd name="T97" fmla="*/ 1163 h 1358"/>
                <a:gd name="T98" fmla="*/ 49 w 1374"/>
                <a:gd name="T99" fmla="*/ 1168 h 1358"/>
                <a:gd name="T100" fmla="*/ 25 w 1374"/>
                <a:gd name="T101" fmla="*/ 1164 h 1358"/>
                <a:gd name="T102" fmla="*/ 14 w 1374"/>
                <a:gd name="T103" fmla="*/ 1169 h 1358"/>
                <a:gd name="T104" fmla="*/ 5 w 1374"/>
                <a:gd name="T105" fmla="*/ 1163 h 1358"/>
                <a:gd name="T106" fmla="*/ 1 w 1374"/>
                <a:gd name="T107" fmla="*/ 1156 h 1358"/>
                <a:gd name="T108" fmla="*/ 2 w 1374"/>
                <a:gd name="T109" fmla="*/ 714 h 1358"/>
                <a:gd name="T110" fmla="*/ 15 w 1374"/>
                <a:gd name="T111" fmla="*/ 26 h 1358"/>
                <a:gd name="T112" fmla="*/ 19 w 1374"/>
                <a:gd name="T113" fmla="*/ 11 h 1358"/>
                <a:gd name="T114" fmla="*/ 23 w 1374"/>
                <a:gd name="T115" fmla="*/ 3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4" h="1358">
                  <a:moveTo>
                    <a:pt x="822" y="1332"/>
                  </a:moveTo>
                  <a:lnTo>
                    <a:pt x="819" y="1334"/>
                  </a:lnTo>
                  <a:lnTo>
                    <a:pt x="815" y="1338"/>
                  </a:lnTo>
                  <a:lnTo>
                    <a:pt x="819" y="1342"/>
                  </a:lnTo>
                  <a:lnTo>
                    <a:pt x="826" y="1333"/>
                  </a:lnTo>
                  <a:lnTo>
                    <a:pt x="823" y="1333"/>
                  </a:lnTo>
                  <a:lnTo>
                    <a:pt x="822" y="1332"/>
                  </a:lnTo>
                  <a:close/>
                  <a:moveTo>
                    <a:pt x="803" y="1325"/>
                  </a:moveTo>
                  <a:lnTo>
                    <a:pt x="807" y="1330"/>
                  </a:lnTo>
                  <a:lnTo>
                    <a:pt x="807" y="1329"/>
                  </a:lnTo>
                  <a:lnTo>
                    <a:pt x="803" y="1325"/>
                  </a:lnTo>
                  <a:close/>
                  <a:moveTo>
                    <a:pt x="771" y="1292"/>
                  </a:moveTo>
                  <a:lnTo>
                    <a:pt x="775" y="1296"/>
                  </a:lnTo>
                  <a:lnTo>
                    <a:pt x="772" y="1292"/>
                  </a:lnTo>
                  <a:lnTo>
                    <a:pt x="771" y="1292"/>
                  </a:lnTo>
                  <a:close/>
                  <a:moveTo>
                    <a:pt x="60" y="1144"/>
                  </a:moveTo>
                  <a:lnTo>
                    <a:pt x="60" y="1144"/>
                  </a:lnTo>
                  <a:lnTo>
                    <a:pt x="60" y="1144"/>
                  </a:lnTo>
                  <a:lnTo>
                    <a:pt x="60" y="1144"/>
                  </a:lnTo>
                  <a:close/>
                  <a:moveTo>
                    <a:pt x="74" y="1142"/>
                  </a:moveTo>
                  <a:lnTo>
                    <a:pt x="72" y="1142"/>
                  </a:lnTo>
                  <a:lnTo>
                    <a:pt x="70" y="1144"/>
                  </a:lnTo>
                  <a:lnTo>
                    <a:pt x="74" y="1143"/>
                  </a:lnTo>
                  <a:lnTo>
                    <a:pt x="74" y="1142"/>
                  </a:lnTo>
                  <a:close/>
                  <a:moveTo>
                    <a:pt x="93" y="1142"/>
                  </a:moveTo>
                  <a:lnTo>
                    <a:pt x="90" y="1142"/>
                  </a:lnTo>
                  <a:lnTo>
                    <a:pt x="90" y="1142"/>
                  </a:lnTo>
                  <a:lnTo>
                    <a:pt x="93" y="1142"/>
                  </a:lnTo>
                  <a:close/>
                  <a:moveTo>
                    <a:pt x="32" y="1142"/>
                  </a:moveTo>
                  <a:lnTo>
                    <a:pt x="32" y="1148"/>
                  </a:lnTo>
                  <a:lnTo>
                    <a:pt x="43" y="1147"/>
                  </a:lnTo>
                  <a:lnTo>
                    <a:pt x="43" y="1142"/>
                  </a:lnTo>
                  <a:lnTo>
                    <a:pt x="32" y="1142"/>
                  </a:lnTo>
                  <a:close/>
                  <a:moveTo>
                    <a:pt x="602" y="1126"/>
                  </a:moveTo>
                  <a:lnTo>
                    <a:pt x="581" y="1127"/>
                  </a:lnTo>
                  <a:lnTo>
                    <a:pt x="637" y="1172"/>
                  </a:lnTo>
                  <a:lnTo>
                    <a:pt x="692" y="1220"/>
                  </a:lnTo>
                  <a:lnTo>
                    <a:pt x="716" y="1241"/>
                  </a:lnTo>
                  <a:lnTo>
                    <a:pt x="697" y="1220"/>
                  </a:lnTo>
                  <a:lnTo>
                    <a:pt x="678" y="1201"/>
                  </a:lnTo>
                  <a:lnTo>
                    <a:pt x="602" y="1126"/>
                  </a:lnTo>
                  <a:close/>
                  <a:moveTo>
                    <a:pt x="32" y="1112"/>
                  </a:moveTo>
                  <a:lnTo>
                    <a:pt x="32" y="1121"/>
                  </a:lnTo>
                  <a:lnTo>
                    <a:pt x="34" y="1121"/>
                  </a:lnTo>
                  <a:lnTo>
                    <a:pt x="40" y="1121"/>
                  </a:lnTo>
                  <a:lnTo>
                    <a:pt x="40" y="1112"/>
                  </a:lnTo>
                  <a:lnTo>
                    <a:pt x="36" y="1113"/>
                  </a:lnTo>
                  <a:lnTo>
                    <a:pt x="34" y="1112"/>
                  </a:lnTo>
                  <a:lnTo>
                    <a:pt x="32" y="1112"/>
                  </a:lnTo>
                  <a:close/>
                  <a:moveTo>
                    <a:pt x="333" y="1105"/>
                  </a:moveTo>
                  <a:lnTo>
                    <a:pt x="309" y="1105"/>
                  </a:lnTo>
                  <a:lnTo>
                    <a:pt x="279" y="1105"/>
                  </a:lnTo>
                  <a:lnTo>
                    <a:pt x="90" y="1110"/>
                  </a:lnTo>
                  <a:lnTo>
                    <a:pt x="90" y="1120"/>
                  </a:lnTo>
                  <a:lnTo>
                    <a:pt x="197" y="1116"/>
                  </a:lnTo>
                  <a:lnTo>
                    <a:pt x="303" y="1108"/>
                  </a:lnTo>
                  <a:lnTo>
                    <a:pt x="333" y="1105"/>
                  </a:lnTo>
                  <a:close/>
                  <a:moveTo>
                    <a:pt x="492" y="1104"/>
                  </a:moveTo>
                  <a:lnTo>
                    <a:pt x="489" y="1104"/>
                  </a:lnTo>
                  <a:lnTo>
                    <a:pt x="488" y="1105"/>
                  </a:lnTo>
                  <a:lnTo>
                    <a:pt x="492" y="1104"/>
                  </a:lnTo>
                  <a:close/>
                  <a:moveTo>
                    <a:pt x="32" y="1103"/>
                  </a:moveTo>
                  <a:lnTo>
                    <a:pt x="32" y="1103"/>
                  </a:lnTo>
                  <a:lnTo>
                    <a:pt x="32" y="1103"/>
                  </a:lnTo>
                  <a:lnTo>
                    <a:pt x="32" y="1103"/>
                  </a:lnTo>
                  <a:close/>
                  <a:moveTo>
                    <a:pt x="976" y="1089"/>
                  </a:moveTo>
                  <a:lnTo>
                    <a:pt x="958" y="1117"/>
                  </a:lnTo>
                  <a:lnTo>
                    <a:pt x="940" y="1144"/>
                  </a:lnTo>
                  <a:lnTo>
                    <a:pt x="896" y="1210"/>
                  </a:lnTo>
                  <a:lnTo>
                    <a:pt x="896" y="1211"/>
                  </a:lnTo>
                  <a:lnTo>
                    <a:pt x="911" y="1190"/>
                  </a:lnTo>
                  <a:lnTo>
                    <a:pt x="934" y="1158"/>
                  </a:lnTo>
                  <a:lnTo>
                    <a:pt x="958" y="1123"/>
                  </a:lnTo>
                  <a:lnTo>
                    <a:pt x="983" y="1091"/>
                  </a:lnTo>
                  <a:lnTo>
                    <a:pt x="979" y="1089"/>
                  </a:lnTo>
                  <a:lnTo>
                    <a:pt x="976" y="1089"/>
                  </a:lnTo>
                  <a:close/>
                  <a:moveTo>
                    <a:pt x="34" y="1021"/>
                  </a:moveTo>
                  <a:lnTo>
                    <a:pt x="32" y="1068"/>
                  </a:lnTo>
                  <a:lnTo>
                    <a:pt x="32" y="1091"/>
                  </a:lnTo>
                  <a:lnTo>
                    <a:pt x="38" y="1091"/>
                  </a:lnTo>
                  <a:lnTo>
                    <a:pt x="34" y="1021"/>
                  </a:lnTo>
                  <a:close/>
                  <a:moveTo>
                    <a:pt x="23" y="750"/>
                  </a:moveTo>
                  <a:lnTo>
                    <a:pt x="25" y="923"/>
                  </a:lnTo>
                  <a:lnTo>
                    <a:pt x="28" y="867"/>
                  </a:lnTo>
                  <a:lnTo>
                    <a:pt x="26" y="779"/>
                  </a:lnTo>
                  <a:lnTo>
                    <a:pt x="23" y="750"/>
                  </a:lnTo>
                  <a:close/>
                  <a:moveTo>
                    <a:pt x="23" y="419"/>
                  </a:moveTo>
                  <a:lnTo>
                    <a:pt x="28" y="528"/>
                  </a:lnTo>
                  <a:lnTo>
                    <a:pt x="35" y="638"/>
                  </a:lnTo>
                  <a:lnTo>
                    <a:pt x="34" y="635"/>
                  </a:lnTo>
                  <a:lnTo>
                    <a:pt x="23" y="419"/>
                  </a:lnTo>
                  <a:close/>
                  <a:moveTo>
                    <a:pt x="26" y="0"/>
                  </a:moveTo>
                  <a:lnTo>
                    <a:pt x="28" y="0"/>
                  </a:lnTo>
                  <a:lnTo>
                    <a:pt x="30" y="2"/>
                  </a:lnTo>
                  <a:lnTo>
                    <a:pt x="32" y="3"/>
                  </a:lnTo>
                  <a:lnTo>
                    <a:pt x="32" y="6"/>
                  </a:lnTo>
                  <a:lnTo>
                    <a:pt x="44" y="148"/>
                  </a:lnTo>
                  <a:lnTo>
                    <a:pt x="52" y="291"/>
                  </a:lnTo>
                  <a:lnTo>
                    <a:pt x="57" y="434"/>
                  </a:lnTo>
                  <a:lnTo>
                    <a:pt x="64" y="576"/>
                  </a:lnTo>
                  <a:lnTo>
                    <a:pt x="77" y="873"/>
                  </a:lnTo>
                  <a:lnTo>
                    <a:pt x="83" y="981"/>
                  </a:lnTo>
                  <a:lnTo>
                    <a:pt x="89" y="1089"/>
                  </a:lnTo>
                  <a:lnTo>
                    <a:pt x="251" y="1088"/>
                  </a:lnTo>
                  <a:lnTo>
                    <a:pt x="299" y="1087"/>
                  </a:lnTo>
                  <a:lnTo>
                    <a:pt x="423" y="1084"/>
                  </a:lnTo>
                  <a:lnTo>
                    <a:pt x="463" y="1083"/>
                  </a:lnTo>
                  <a:lnTo>
                    <a:pt x="504" y="1082"/>
                  </a:lnTo>
                  <a:lnTo>
                    <a:pt x="573" y="1074"/>
                  </a:lnTo>
                  <a:lnTo>
                    <a:pt x="574" y="1074"/>
                  </a:lnTo>
                  <a:lnTo>
                    <a:pt x="577" y="1074"/>
                  </a:lnTo>
                  <a:lnTo>
                    <a:pt x="578" y="1074"/>
                  </a:lnTo>
                  <a:lnTo>
                    <a:pt x="581" y="1074"/>
                  </a:lnTo>
                  <a:lnTo>
                    <a:pt x="582" y="1075"/>
                  </a:lnTo>
                  <a:lnTo>
                    <a:pt x="627" y="1114"/>
                  </a:lnTo>
                  <a:lnTo>
                    <a:pt x="667" y="1156"/>
                  </a:lnTo>
                  <a:lnTo>
                    <a:pt x="709" y="1199"/>
                  </a:lnTo>
                  <a:lnTo>
                    <a:pt x="737" y="1227"/>
                  </a:lnTo>
                  <a:lnTo>
                    <a:pt x="764" y="1254"/>
                  </a:lnTo>
                  <a:lnTo>
                    <a:pt x="792" y="1283"/>
                  </a:lnTo>
                  <a:lnTo>
                    <a:pt x="815" y="1315"/>
                  </a:lnTo>
                  <a:lnTo>
                    <a:pt x="849" y="1256"/>
                  </a:lnTo>
                  <a:lnTo>
                    <a:pt x="885" y="1197"/>
                  </a:lnTo>
                  <a:lnTo>
                    <a:pt x="904" y="1164"/>
                  </a:lnTo>
                  <a:lnTo>
                    <a:pt x="925" y="1131"/>
                  </a:lnTo>
                  <a:lnTo>
                    <a:pt x="947" y="1099"/>
                  </a:lnTo>
                  <a:lnTo>
                    <a:pt x="972" y="1070"/>
                  </a:lnTo>
                  <a:lnTo>
                    <a:pt x="974" y="1068"/>
                  </a:lnTo>
                  <a:lnTo>
                    <a:pt x="974" y="1066"/>
                  </a:lnTo>
                  <a:lnTo>
                    <a:pt x="976" y="1065"/>
                  </a:lnTo>
                  <a:lnTo>
                    <a:pt x="979" y="1065"/>
                  </a:lnTo>
                  <a:lnTo>
                    <a:pt x="1031" y="1065"/>
                  </a:lnTo>
                  <a:lnTo>
                    <a:pt x="1103" y="1062"/>
                  </a:lnTo>
                  <a:lnTo>
                    <a:pt x="1175" y="1063"/>
                  </a:lnTo>
                  <a:lnTo>
                    <a:pt x="1280" y="1067"/>
                  </a:lnTo>
                  <a:lnTo>
                    <a:pt x="1310" y="1068"/>
                  </a:lnTo>
                  <a:lnTo>
                    <a:pt x="1340" y="1070"/>
                  </a:lnTo>
                  <a:lnTo>
                    <a:pt x="1369" y="1075"/>
                  </a:lnTo>
                  <a:lnTo>
                    <a:pt x="1372" y="1076"/>
                  </a:lnTo>
                  <a:lnTo>
                    <a:pt x="1372" y="1078"/>
                  </a:lnTo>
                  <a:lnTo>
                    <a:pt x="1373" y="1080"/>
                  </a:lnTo>
                  <a:lnTo>
                    <a:pt x="1372" y="1082"/>
                  </a:lnTo>
                  <a:lnTo>
                    <a:pt x="1372" y="1083"/>
                  </a:lnTo>
                  <a:lnTo>
                    <a:pt x="1369" y="1084"/>
                  </a:lnTo>
                  <a:lnTo>
                    <a:pt x="1338" y="1087"/>
                  </a:lnTo>
                  <a:lnTo>
                    <a:pt x="1343" y="1088"/>
                  </a:lnTo>
                  <a:lnTo>
                    <a:pt x="1345" y="1089"/>
                  </a:lnTo>
                  <a:lnTo>
                    <a:pt x="1347" y="1092"/>
                  </a:lnTo>
                  <a:lnTo>
                    <a:pt x="1347" y="1093"/>
                  </a:lnTo>
                  <a:lnTo>
                    <a:pt x="1345" y="1096"/>
                  </a:lnTo>
                  <a:lnTo>
                    <a:pt x="1344" y="1097"/>
                  </a:lnTo>
                  <a:lnTo>
                    <a:pt x="1341" y="1099"/>
                  </a:lnTo>
                  <a:lnTo>
                    <a:pt x="1332" y="1099"/>
                  </a:lnTo>
                  <a:lnTo>
                    <a:pt x="1352" y="1101"/>
                  </a:lnTo>
                  <a:lnTo>
                    <a:pt x="1370" y="1105"/>
                  </a:lnTo>
                  <a:lnTo>
                    <a:pt x="1373" y="1106"/>
                  </a:lnTo>
                  <a:lnTo>
                    <a:pt x="1373" y="1108"/>
                  </a:lnTo>
                  <a:lnTo>
                    <a:pt x="1374" y="1110"/>
                  </a:lnTo>
                  <a:lnTo>
                    <a:pt x="1374" y="1112"/>
                  </a:lnTo>
                  <a:lnTo>
                    <a:pt x="1373" y="1114"/>
                  </a:lnTo>
                  <a:lnTo>
                    <a:pt x="1370" y="1114"/>
                  </a:lnTo>
                  <a:lnTo>
                    <a:pt x="1364" y="1116"/>
                  </a:lnTo>
                  <a:lnTo>
                    <a:pt x="1356" y="1117"/>
                  </a:lnTo>
                  <a:lnTo>
                    <a:pt x="1359" y="1117"/>
                  </a:lnTo>
                  <a:lnTo>
                    <a:pt x="1361" y="1118"/>
                  </a:lnTo>
                  <a:lnTo>
                    <a:pt x="1362" y="1121"/>
                  </a:lnTo>
                  <a:lnTo>
                    <a:pt x="1362" y="1122"/>
                  </a:lnTo>
                  <a:lnTo>
                    <a:pt x="1362" y="1125"/>
                  </a:lnTo>
                  <a:lnTo>
                    <a:pt x="1361" y="1126"/>
                  </a:lnTo>
                  <a:lnTo>
                    <a:pt x="1359" y="1127"/>
                  </a:lnTo>
                  <a:lnTo>
                    <a:pt x="1328" y="1130"/>
                  </a:lnTo>
                  <a:lnTo>
                    <a:pt x="1297" y="1129"/>
                  </a:lnTo>
                  <a:lnTo>
                    <a:pt x="1267" y="1126"/>
                  </a:lnTo>
                  <a:lnTo>
                    <a:pt x="1169" y="1117"/>
                  </a:lnTo>
                  <a:lnTo>
                    <a:pt x="1091" y="1108"/>
                  </a:lnTo>
                  <a:lnTo>
                    <a:pt x="1013" y="1096"/>
                  </a:lnTo>
                  <a:lnTo>
                    <a:pt x="992" y="1125"/>
                  </a:lnTo>
                  <a:lnTo>
                    <a:pt x="971" y="1152"/>
                  </a:lnTo>
                  <a:lnTo>
                    <a:pt x="920" y="1222"/>
                  </a:lnTo>
                  <a:lnTo>
                    <a:pt x="889" y="1266"/>
                  </a:lnTo>
                  <a:lnTo>
                    <a:pt x="857" y="1311"/>
                  </a:lnTo>
                  <a:lnTo>
                    <a:pt x="824" y="1354"/>
                  </a:lnTo>
                  <a:lnTo>
                    <a:pt x="823" y="1355"/>
                  </a:lnTo>
                  <a:lnTo>
                    <a:pt x="820" y="1358"/>
                  </a:lnTo>
                  <a:lnTo>
                    <a:pt x="818" y="1358"/>
                  </a:lnTo>
                  <a:lnTo>
                    <a:pt x="815" y="1358"/>
                  </a:lnTo>
                  <a:lnTo>
                    <a:pt x="813" y="1356"/>
                  </a:lnTo>
                  <a:lnTo>
                    <a:pt x="768" y="1319"/>
                  </a:lnTo>
                  <a:lnTo>
                    <a:pt x="726" y="1277"/>
                  </a:lnTo>
                  <a:lnTo>
                    <a:pt x="683" y="1236"/>
                  </a:lnTo>
                  <a:lnTo>
                    <a:pt x="623" y="1182"/>
                  </a:lnTo>
                  <a:lnTo>
                    <a:pt x="561" y="1129"/>
                  </a:lnTo>
                  <a:lnTo>
                    <a:pt x="309" y="1146"/>
                  </a:lnTo>
                  <a:lnTo>
                    <a:pt x="226" y="1152"/>
                  </a:lnTo>
                  <a:lnTo>
                    <a:pt x="144" y="1159"/>
                  </a:lnTo>
                  <a:lnTo>
                    <a:pt x="60" y="1163"/>
                  </a:lnTo>
                  <a:lnTo>
                    <a:pt x="59" y="1165"/>
                  </a:lnTo>
                  <a:lnTo>
                    <a:pt x="56" y="1168"/>
                  </a:lnTo>
                  <a:lnTo>
                    <a:pt x="53" y="1168"/>
                  </a:lnTo>
                  <a:lnTo>
                    <a:pt x="49" y="1168"/>
                  </a:lnTo>
                  <a:lnTo>
                    <a:pt x="47" y="1167"/>
                  </a:lnTo>
                  <a:lnTo>
                    <a:pt x="45" y="1164"/>
                  </a:lnTo>
                  <a:lnTo>
                    <a:pt x="27" y="1164"/>
                  </a:lnTo>
                  <a:lnTo>
                    <a:pt x="25" y="1164"/>
                  </a:lnTo>
                  <a:lnTo>
                    <a:pt x="22" y="1164"/>
                  </a:lnTo>
                  <a:lnTo>
                    <a:pt x="21" y="1167"/>
                  </a:lnTo>
                  <a:lnTo>
                    <a:pt x="18" y="1169"/>
                  </a:lnTo>
                  <a:lnTo>
                    <a:pt x="14" y="1169"/>
                  </a:lnTo>
                  <a:lnTo>
                    <a:pt x="11" y="1169"/>
                  </a:lnTo>
                  <a:lnTo>
                    <a:pt x="9" y="1168"/>
                  </a:lnTo>
                  <a:lnTo>
                    <a:pt x="6" y="1167"/>
                  </a:lnTo>
                  <a:lnTo>
                    <a:pt x="5" y="1163"/>
                  </a:lnTo>
                  <a:lnTo>
                    <a:pt x="2" y="1163"/>
                  </a:lnTo>
                  <a:lnTo>
                    <a:pt x="1" y="1160"/>
                  </a:lnTo>
                  <a:lnTo>
                    <a:pt x="0" y="1158"/>
                  </a:lnTo>
                  <a:lnTo>
                    <a:pt x="1" y="1156"/>
                  </a:lnTo>
                  <a:lnTo>
                    <a:pt x="2" y="1154"/>
                  </a:lnTo>
                  <a:lnTo>
                    <a:pt x="4" y="1152"/>
                  </a:lnTo>
                  <a:lnTo>
                    <a:pt x="2" y="934"/>
                  </a:lnTo>
                  <a:lnTo>
                    <a:pt x="2" y="714"/>
                  </a:lnTo>
                  <a:lnTo>
                    <a:pt x="4" y="486"/>
                  </a:lnTo>
                  <a:lnTo>
                    <a:pt x="6" y="257"/>
                  </a:lnTo>
                  <a:lnTo>
                    <a:pt x="15" y="29"/>
                  </a:lnTo>
                  <a:lnTo>
                    <a:pt x="15" y="26"/>
                  </a:lnTo>
                  <a:lnTo>
                    <a:pt x="17" y="25"/>
                  </a:lnTo>
                  <a:lnTo>
                    <a:pt x="18" y="24"/>
                  </a:lnTo>
                  <a:lnTo>
                    <a:pt x="18" y="13"/>
                  </a:lnTo>
                  <a:lnTo>
                    <a:pt x="19" y="11"/>
                  </a:lnTo>
                  <a:lnTo>
                    <a:pt x="21" y="9"/>
                  </a:lnTo>
                  <a:lnTo>
                    <a:pt x="22" y="8"/>
                  </a:lnTo>
                  <a:lnTo>
                    <a:pt x="22" y="6"/>
                  </a:lnTo>
                  <a:lnTo>
                    <a:pt x="23" y="3"/>
                  </a:lnTo>
                  <a:lnTo>
                    <a:pt x="25" y="2"/>
                  </a:lnTo>
                  <a:lnTo>
                    <a:pt x="26"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85"/>
            <p:cNvSpPr>
              <a:spLocks noEditPoints="1"/>
            </p:cNvSpPr>
            <p:nvPr/>
          </p:nvSpPr>
          <p:spPr bwMode="auto">
            <a:xfrm>
              <a:off x="3687763" y="3776663"/>
              <a:ext cx="2108200" cy="1798638"/>
            </a:xfrm>
            <a:custGeom>
              <a:avLst/>
              <a:gdLst>
                <a:gd name="T0" fmla="*/ 1279 w 1328"/>
                <a:gd name="T1" fmla="*/ 252 h 1133"/>
                <a:gd name="T2" fmla="*/ 1281 w 1328"/>
                <a:gd name="T3" fmla="*/ 254 h 1133"/>
                <a:gd name="T4" fmla="*/ 1279 w 1328"/>
                <a:gd name="T5" fmla="*/ 78 h 1133"/>
                <a:gd name="T6" fmla="*/ 1266 w 1328"/>
                <a:gd name="T7" fmla="*/ 49 h 1133"/>
                <a:gd name="T8" fmla="*/ 1267 w 1328"/>
                <a:gd name="T9" fmla="*/ 53 h 1133"/>
                <a:gd name="T10" fmla="*/ 1306 w 1328"/>
                <a:gd name="T11" fmla="*/ 38 h 1133"/>
                <a:gd name="T12" fmla="*/ 1306 w 1328"/>
                <a:gd name="T13" fmla="*/ 157 h 1133"/>
                <a:gd name="T14" fmla="*/ 1306 w 1328"/>
                <a:gd name="T15" fmla="*/ 38 h 1133"/>
                <a:gd name="T16" fmla="*/ 1279 w 1328"/>
                <a:gd name="T17" fmla="*/ 53 h 1133"/>
                <a:gd name="T18" fmla="*/ 1293 w 1328"/>
                <a:gd name="T19" fmla="*/ 38 h 1133"/>
                <a:gd name="T20" fmla="*/ 1063 w 1328"/>
                <a:gd name="T21" fmla="*/ 32 h 1133"/>
                <a:gd name="T22" fmla="*/ 1000 w 1328"/>
                <a:gd name="T23" fmla="*/ 36 h 1133"/>
                <a:gd name="T24" fmla="*/ 1063 w 1328"/>
                <a:gd name="T25" fmla="*/ 32 h 1133"/>
                <a:gd name="T26" fmla="*/ 1306 w 1328"/>
                <a:gd name="T27" fmla="*/ 22 h 1133"/>
                <a:gd name="T28" fmla="*/ 1313 w 1328"/>
                <a:gd name="T29" fmla="*/ 22 h 1133"/>
                <a:gd name="T30" fmla="*/ 754 w 1328"/>
                <a:gd name="T31" fmla="*/ 17 h 1133"/>
                <a:gd name="T32" fmla="*/ 653 w 1328"/>
                <a:gd name="T33" fmla="*/ 23 h 1133"/>
                <a:gd name="T34" fmla="*/ 859 w 1328"/>
                <a:gd name="T35" fmla="*/ 22 h 1133"/>
                <a:gd name="T36" fmla="*/ 1094 w 1328"/>
                <a:gd name="T37" fmla="*/ 18 h 1133"/>
                <a:gd name="T38" fmla="*/ 1293 w 1328"/>
                <a:gd name="T39" fmla="*/ 22 h 1133"/>
                <a:gd name="T40" fmla="*/ 1034 w 1328"/>
                <a:gd name="T41" fmla="*/ 17 h 1133"/>
                <a:gd name="T42" fmla="*/ 978 w 1328"/>
                <a:gd name="T43" fmla="*/ 0 h 1133"/>
                <a:gd name="T44" fmla="*/ 1325 w 1328"/>
                <a:gd name="T45" fmla="*/ 7 h 1133"/>
                <a:gd name="T46" fmla="*/ 1327 w 1328"/>
                <a:gd name="T47" fmla="*/ 11 h 1133"/>
                <a:gd name="T48" fmla="*/ 1328 w 1328"/>
                <a:gd name="T49" fmla="*/ 17 h 1133"/>
                <a:gd name="T50" fmla="*/ 1326 w 1328"/>
                <a:gd name="T51" fmla="*/ 21 h 1133"/>
                <a:gd name="T52" fmla="*/ 1317 w 1328"/>
                <a:gd name="T53" fmla="*/ 391 h 1133"/>
                <a:gd name="T54" fmla="*/ 1302 w 1328"/>
                <a:gd name="T55" fmla="*/ 847 h 1133"/>
                <a:gd name="T56" fmla="*/ 1300 w 1328"/>
                <a:gd name="T57" fmla="*/ 1021 h 1133"/>
                <a:gd name="T58" fmla="*/ 1296 w 1328"/>
                <a:gd name="T59" fmla="*/ 1110 h 1133"/>
                <a:gd name="T60" fmla="*/ 1292 w 1328"/>
                <a:gd name="T61" fmla="*/ 1114 h 1133"/>
                <a:gd name="T62" fmla="*/ 1289 w 1328"/>
                <a:gd name="T63" fmla="*/ 1116 h 1133"/>
                <a:gd name="T64" fmla="*/ 1288 w 1328"/>
                <a:gd name="T65" fmla="*/ 1119 h 1133"/>
                <a:gd name="T66" fmla="*/ 1288 w 1328"/>
                <a:gd name="T67" fmla="*/ 1128 h 1133"/>
                <a:gd name="T68" fmla="*/ 1284 w 1328"/>
                <a:gd name="T69" fmla="*/ 1132 h 1133"/>
                <a:gd name="T70" fmla="*/ 1279 w 1328"/>
                <a:gd name="T71" fmla="*/ 1133 h 1133"/>
                <a:gd name="T72" fmla="*/ 1274 w 1328"/>
                <a:gd name="T73" fmla="*/ 1131 h 1133"/>
                <a:gd name="T74" fmla="*/ 1271 w 1328"/>
                <a:gd name="T75" fmla="*/ 1125 h 1133"/>
                <a:gd name="T76" fmla="*/ 1253 w 1328"/>
                <a:gd name="T77" fmla="*/ 854 h 1133"/>
                <a:gd name="T78" fmla="*/ 1251 w 1328"/>
                <a:gd name="T79" fmla="*/ 582 h 1133"/>
                <a:gd name="T80" fmla="*/ 1256 w 1328"/>
                <a:gd name="T81" fmla="*/ 246 h 1133"/>
                <a:gd name="T82" fmla="*/ 954 w 1328"/>
                <a:gd name="T83" fmla="*/ 65 h 1133"/>
                <a:gd name="T84" fmla="*/ 334 w 1328"/>
                <a:gd name="T85" fmla="*/ 51 h 1133"/>
                <a:gd name="T86" fmla="*/ 22 w 1328"/>
                <a:gd name="T87" fmla="*/ 43 h 1133"/>
                <a:gd name="T88" fmla="*/ 19 w 1328"/>
                <a:gd name="T89" fmla="*/ 40 h 1133"/>
                <a:gd name="T90" fmla="*/ 14 w 1328"/>
                <a:gd name="T91" fmla="*/ 39 h 1133"/>
                <a:gd name="T92" fmla="*/ 10 w 1328"/>
                <a:gd name="T93" fmla="*/ 38 h 1133"/>
                <a:gd name="T94" fmla="*/ 8 w 1328"/>
                <a:gd name="T95" fmla="*/ 35 h 1133"/>
                <a:gd name="T96" fmla="*/ 5 w 1328"/>
                <a:gd name="T97" fmla="*/ 34 h 1133"/>
                <a:gd name="T98" fmla="*/ 1 w 1328"/>
                <a:gd name="T99" fmla="*/ 31 h 1133"/>
                <a:gd name="T100" fmla="*/ 0 w 1328"/>
                <a:gd name="T101" fmla="*/ 27 h 1133"/>
                <a:gd name="T102" fmla="*/ 2 w 1328"/>
                <a:gd name="T103" fmla="*/ 23 h 1133"/>
                <a:gd name="T104" fmla="*/ 292 w 1328"/>
                <a:gd name="T105" fmla="*/ 9 h 1133"/>
                <a:gd name="T106" fmla="*/ 978 w 1328"/>
                <a:gd name="T107" fmla="*/ 0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28" h="1133">
                  <a:moveTo>
                    <a:pt x="1279" y="78"/>
                  </a:moveTo>
                  <a:lnTo>
                    <a:pt x="1279" y="252"/>
                  </a:lnTo>
                  <a:lnTo>
                    <a:pt x="1275" y="428"/>
                  </a:lnTo>
                  <a:lnTo>
                    <a:pt x="1281" y="254"/>
                  </a:lnTo>
                  <a:lnTo>
                    <a:pt x="1291" y="78"/>
                  </a:lnTo>
                  <a:lnTo>
                    <a:pt x="1279" y="78"/>
                  </a:lnTo>
                  <a:close/>
                  <a:moveTo>
                    <a:pt x="1267" y="49"/>
                  </a:moveTo>
                  <a:lnTo>
                    <a:pt x="1266" y="49"/>
                  </a:lnTo>
                  <a:lnTo>
                    <a:pt x="1226" y="49"/>
                  </a:lnTo>
                  <a:lnTo>
                    <a:pt x="1267" y="53"/>
                  </a:lnTo>
                  <a:lnTo>
                    <a:pt x="1267" y="49"/>
                  </a:lnTo>
                  <a:close/>
                  <a:moveTo>
                    <a:pt x="1306" y="38"/>
                  </a:moveTo>
                  <a:lnTo>
                    <a:pt x="1305" y="174"/>
                  </a:lnTo>
                  <a:lnTo>
                    <a:pt x="1306" y="157"/>
                  </a:lnTo>
                  <a:lnTo>
                    <a:pt x="1310" y="38"/>
                  </a:lnTo>
                  <a:lnTo>
                    <a:pt x="1306" y="38"/>
                  </a:lnTo>
                  <a:close/>
                  <a:moveTo>
                    <a:pt x="1277" y="38"/>
                  </a:moveTo>
                  <a:lnTo>
                    <a:pt x="1279" y="53"/>
                  </a:lnTo>
                  <a:lnTo>
                    <a:pt x="1292" y="55"/>
                  </a:lnTo>
                  <a:lnTo>
                    <a:pt x="1293" y="38"/>
                  </a:lnTo>
                  <a:lnTo>
                    <a:pt x="1277" y="38"/>
                  </a:lnTo>
                  <a:close/>
                  <a:moveTo>
                    <a:pt x="1063" y="32"/>
                  </a:moveTo>
                  <a:lnTo>
                    <a:pt x="942" y="34"/>
                  </a:lnTo>
                  <a:lnTo>
                    <a:pt x="1000" y="36"/>
                  </a:lnTo>
                  <a:lnTo>
                    <a:pt x="1171" y="35"/>
                  </a:lnTo>
                  <a:lnTo>
                    <a:pt x="1063" y="32"/>
                  </a:lnTo>
                  <a:close/>
                  <a:moveTo>
                    <a:pt x="1306" y="22"/>
                  </a:moveTo>
                  <a:lnTo>
                    <a:pt x="1306" y="22"/>
                  </a:lnTo>
                  <a:lnTo>
                    <a:pt x="1313" y="22"/>
                  </a:lnTo>
                  <a:lnTo>
                    <a:pt x="1313" y="22"/>
                  </a:lnTo>
                  <a:lnTo>
                    <a:pt x="1306" y="22"/>
                  </a:lnTo>
                  <a:close/>
                  <a:moveTo>
                    <a:pt x="754" y="17"/>
                  </a:moveTo>
                  <a:lnTo>
                    <a:pt x="476" y="21"/>
                  </a:lnTo>
                  <a:lnTo>
                    <a:pt x="653" y="23"/>
                  </a:lnTo>
                  <a:lnTo>
                    <a:pt x="743" y="26"/>
                  </a:lnTo>
                  <a:lnTo>
                    <a:pt x="859" y="22"/>
                  </a:lnTo>
                  <a:lnTo>
                    <a:pt x="976" y="18"/>
                  </a:lnTo>
                  <a:lnTo>
                    <a:pt x="1094" y="18"/>
                  </a:lnTo>
                  <a:lnTo>
                    <a:pt x="1194" y="21"/>
                  </a:lnTo>
                  <a:lnTo>
                    <a:pt x="1293" y="22"/>
                  </a:lnTo>
                  <a:lnTo>
                    <a:pt x="1293" y="22"/>
                  </a:lnTo>
                  <a:lnTo>
                    <a:pt x="1034" y="17"/>
                  </a:lnTo>
                  <a:lnTo>
                    <a:pt x="754" y="17"/>
                  </a:lnTo>
                  <a:close/>
                  <a:moveTo>
                    <a:pt x="978" y="0"/>
                  </a:moveTo>
                  <a:lnTo>
                    <a:pt x="1321" y="6"/>
                  </a:lnTo>
                  <a:lnTo>
                    <a:pt x="1325" y="7"/>
                  </a:lnTo>
                  <a:lnTo>
                    <a:pt x="1326" y="9"/>
                  </a:lnTo>
                  <a:lnTo>
                    <a:pt x="1327" y="11"/>
                  </a:lnTo>
                  <a:lnTo>
                    <a:pt x="1328" y="14"/>
                  </a:lnTo>
                  <a:lnTo>
                    <a:pt x="1328" y="17"/>
                  </a:lnTo>
                  <a:lnTo>
                    <a:pt x="1327" y="19"/>
                  </a:lnTo>
                  <a:lnTo>
                    <a:pt x="1326" y="21"/>
                  </a:lnTo>
                  <a:lnTo>
                    <a:pt x="1321" y="213"/>
                  </a:lnTo>
                  <a:lnTo>
                    <a:pt x="1317" y="391"/>
                  </a:lnTo>
                  <a:lnTo>
                    <a:pt x="1311" y="568"/>
                  </a:lnTo>
                  <a:lnTo>
                    <a:pt x="1302" y="847"/>
                  </a:lnTo>
                  <a:lnTo>
                    <a:pt x="1301" y="933"/>
                  </a:lnTo>
                  <a:lnTo>
                    <a:pt x="1300" y="1021"/>
                  </a:lnTo>
                  <a:lnTo>
                    <a:pt x="1296" y="1107"/>
                  </a:lnTo>
                  <a:lnTo>
                    <a:pt x="1296" y="1110"/>
                  </a:lnTo>
                  <a:lnTo>
                    <a:pt x="1293" y="1112"/>
                  </a:lnTo>
                  <a:lnTo>
                    <a:pt x="1292" y="1114"/>
                  </a:lnTo>
                  <a:lnTo>
                    <a:pt x="1289" y="1114"/>
                  </a:lnTo>
                  <a:lnTo>
                    <a:pt x="1289" y="1116"/>
                  </a:lnTo>
                  <a:lnTo>
                    <a:pt x="1288" y="1118"/>
                  </a:lnTo>
                  <a:lnTo>
                    <a:pt x="1288" y="1119"/>
                  </a:lnTo>
                  <a:lnTo>
                    <a:pt x="1288" y="1125"/>
                  </a:lnTo>
                  <a:lnTo>
                    <a:pt x="1288" y="1128"/>
                  </a:lnTo>
                  <a:lnTo>
                    <a:pt x="1287" y="1131"/>
                  </a:lnTo>
                  <a:lnTo>
                    <a:pt x="1284" y="1132"/>
                  </a:lnTo>
                  <a:lnTo>
                    <a:pt x="1281" y="1133"/>
                  </a:lnTo>
                  <a:lnTo>
                    <a:pt x="1279" y="1133"/>
                  </a:lnTo>
                  <a:lnTo>
                    <a:pt x="1276" y="1133"/>
                  </a:lnTo>
                  <a:lnTo>
                    <a:pt x="1274" y="1131"/>
                  </a:lnTo>
                  <a:lnTo>
                    <a:pt x="1271" y="1129"/>
                  </a:lnTo>
                  <a:lnTo>
                    <a:pt x="1271" y="1125"/>
                  </a:lnTo>
                  <a:lnTo>
                    <a:pt x="1258" y="991"/>
                  </a:lnTo>
                  <a:lnTo>
                    <a:pt x="1253" y="854"/>
                  </a:lnTo>
                  <a:lnTo>
                    <a:pt x="1251" y="717"/>
                  </a:lnTo>
                  <a:lnTo>
                    <a:pt x="1251" y="582"/>
                  </a:lnTo>
                  <a:lnTo>
                    <a:pt x="1253" y="413"/>
                  </a:lnTo>
                  <a:lnTo>
                    <a:pt x="1256" y="246"/>
                  </a:lnTo>
                  <a:lnTo>
                    <a:pt x="1264" y="78"/>
                  </a:lnTo>
                  <a:lnTo>
                    <a:pt x="954" y="65"/>
                  </a:lnTo>
                  <a:lnTo>
                    <a:pt x="644" y="57"/>
                  </a:lnTo>
                  <a:lnTo>
                    <a:pt x="334" y="51"/>
                  </a:lnTo>
                  <a:lnTo>
                    <a:pt x="23" y="43"/>
                  </a:lnTo>
                  <a:lnTo>
                    <a:pt x="22" y="43"/>
                  </a:lnTo>
                  <a:lnTo>
                    <a:pt x="21" y="42"/>
                  </a:lnTo>
                  <a:lnTo>
                    <a:pt x="19" y="40"/>
                  </a:lnTo>
                  <a:lnTo>
                    <a:pt x="15" y="40"/>
                  </a:lnTo>
                  <a:lnTo>
                    <a:pt x="14" y="39"/>
                  </a:lnTo>
                  <a:lnTo>
                    <a:pt x="13" y="39"/>
                  </a:lnTo>
                  <a:lnTo>
                    <a:pt x="10" y="38"/>
                  </a:lnTo>
                  <a:lnTo>
                    <a:pt x="9" y="36"/>
                  </a:lnTo>
                  <a:lnTo>
                    <a:pt x="8" y="35"/>
                  </a:lnTo>
                  <a:lnTo>
                    <a:pt x="8" y="34"/>
                  </a:lnTo>
                  <a:lnTo>
                    <a:pt x="5" y="34"/>
                  </a:lnTo>
                  <a:lnTo>
                    <a:pt x="2" y="32"/>
                  </a:lnTo>
                  <a:lnTo>
                    <a:pt x="1" y="31"/>
                  </a:lnTo>
                  <a:lnTo>
                    <a:pt x="0" y="28"/>
                  </a:lnTo>
                  <a:lnTo>
                    <a:pt x="0" y="27"/>
                  </a:lnTo>
                  <a:lnTo>
                    <a:pt x="1" y="24"/>
                  </a:lnTo>
                  <a:lnTo>
                    <a:pt x="2" y="23"/>
                  </a:lnTo>
                  <a:lnTo>
                    <a:pt x="5" y="22"/>
                  </a:lnTo>
                  <a:lnTo>
                    <a:pt x="292" y="9"/>
                  </a:lnTo>
                  <a:lnTo>
                    <a:pt x="635" y="1"/>
                  </a:lnTo>
                  <a:lnTo>
                    <a:pt x="978" y="0"/>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9" name="Text Placeholder 14"/>
          <p:cNvSpPr>
            <a:spLocks noGrp="1"/>
          </p:cNvSpPr>
          <p:nvPr>
            <p:ph type="body" sz="quarter" idx="20" hasCustomPrompt="1"/>
          </p:nvPr>
        </p:nvSpPr>
        <p:spPr>
          <a:xfrm>
            <a:off x="7408719" y="1939943"/>
            <a:ext cx="3551754" cy="3063022"/>
          </a:xfrm>
          <a:prstGeom prst="rect">
            <a:avLst/>
          </a:prstGeom>
        </p:spPr>
        <p:txBody>
          <a:bodyPr anchor="ctr" anchorCtr="0"/>
          <a:lstStyle>
            <a:lvl1pPr marL="0" indent="0" algn="ctr" rtl="0" eaLnBrk="0" fontAlgn="base" hangingPunct="0">
              <a:lnSpc>
                <a:spcPct val="100000"/>
              </a:lnSpc>
              <a:spcBef>
                <a:spcPct val="0"/>
              </a:spcBef>
              <a:spcAft>
                <a:spcPct val="0"/>
              </a:spcAft>
              <a:buNone/>
              <a:defRPr lang="en-US" sz="2000" b="1" kern="1200" baseline="0" dirty="0">
                <a:solidFill>
                  <a:schemeClr val="bg1"/>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Tree>
    <p:extLst>
      <p:ext uri="{BB962C8B-B14F-4D97-AF65-F5344CB8AC3E}">
        <p14:creationId xmlns:p14="http://schemas.microsoft.com/office/powerpoint/2010/main" val="500026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 Two Column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19150" y="1546225"/>
            <a:ext cx="5200650" cy="3584575"/>
          </a:xfrm>
          <a:prstGeom prst="rect">
            <a:avLst/>
          </a:prstGeom>
        </p:spPr>
        <p:txBody>
          <a:bodyPr/>
          <a:lstStyle>
            <a:lvl1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1pPr>
            <a:lvl2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2pPr>
            <a:lvl3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3pPr>
            <a:lvl4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4pPr>
            <a:lvl5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a:solidFill>
                  <a:srgbClr val="1E201E"/>
                </a:solidFill>
                <a:latin typeface="Arial" panose="020B0604020202020204" pitchFamily="34" charset="0"/>
                <a:ea typeface="MS PGothic" panose="020B0600070205080204" pitchFamily="34" charset="-128"/>
                <a:cs typeface="+mn-cs"/>
              </a:defRPr>
            </a:lvl5pPr>
          </a:lstStyle>
          <a:p>
            <a:pPr lvl="0"/>
            <a:endParaRPr lang="en-US" dirty="0"/>
          </a:p>
        </p:txBody>
      </p:sp>
      <p:sp>
        <p:nvSpPr>
          <p:cNvPr id="4" name="Content Placeholder 3"/>
          <p:cNvSpPr>
            <a:spLocks noGrp="1"/>
          </p:cNvSpPr>
          <p:nvPr>
            <p:ph sz="half" idx="2"/>
          </p:nvPr>
        </p:nvSpPr>
        <p:spPr>
          <a:xfrm>
            <a:off x="6172200" y="1546225"/>
            <a:ext cx="5200650" cy="3584575"/>
          </a:xfrm>
          <a:prstGeom prst="rect">
            <a:avLst/>
          </a:prstGeom>
        </p:spPr>
        <p:txBody>
          <a:bodyPr/>
          <a:lstStyle>
            <a:lvl1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1pPr>
            <a:lvl2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2pPr>
            <a:lvl3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3pPr>
            <a:lvl4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4pPr>
            <a:lvl5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a:solidFill>
                  <a:srgbClr val="1E201E"/>
                </a:solidFill>
                <a:latin typeface="Arial" panose="020B0604020202020204" pitchFamily="34" charset="0"/>
                <a:ea typeface="MS PGothic" panose="020B0600070205080204" pitchFamily="34" charset="-128"/>
                <a:cs typeface="+mn-cs"/>
              </a:defRPr>
            </a:lvl5pPr>
          </a:lstStyle>
          <a:p>
            <a:pPr lvl="0"/>
            <a:endParaRPr lang="en-US" dirty="0"/>
          </a:p>
        </p:txBody>
      </p:sp>
      <p:sp>
        <p:nvSpPr>
          <p:cNvPr id="8"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6"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4264178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 One Column">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4" name="Content Placeholder 3"/>
          <p:cNvSpPr>
            <a:spLocks noGrp="1"/>
          </p:cNvSpPr>
          <p:nvPr>
            <p:ph sz="half" idx="2"/>
          </p:nvPr>
        </p:nvSpPr>
        <p:spPr>
          <a:xfrm>
            <a:off x="819150" y="1546225"/>
            <a:ext cx="10553700" cy="3584575"/>
          </a:xfrm>
          <a:prstGeom prst="rect">
            <a:avLst/>
          </a:prstGeom>
        </p:spPr>
        <p:txBody>
          <a:bodyPr/>
          <a:lstStyle>
            <a:lvl1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1pPr>
            <a:lvl2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2pPr>
            <a:lvl3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3pPr>
            <a:lvl4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smtClean="0">
                <a:solidFill>
                  <a:srgbClr val="1E201E"/>
                </a:solidFill>
                <a:latin typeface="Arial" panose="020B0604020202020204" pitchFamily="34" charset="0"/>
                <a:ea typeface="MS PGothic" panose="020B0600070205080204" pitchFamily="34" charset="-128"/>
                <a:cs typeface="+mn-cs"/>
              </a:defRPr>
            </a:lvl4pPr>
            <a:lvl5pPr marL="0" indent="0" algn="l" defTabSz="914400" rtl="0" eaLnBrk="0" fontAlgn="base" latinLnBrk="0" hangingPunct="0">
              <a:lnSpc>
                <a:spcPct val="100000"/>
              </a:lnSpc>
              <a:spcBef>
                <a:spcPct val="0"/>
              </a:spcBef>
              <a:spcAft>
                <a:spcPct val="0"/>
              </a:spcAft>
              <a:buFont typeface="Arial" panose="020B0604020202020204" pitchFamily="34" charset="0"/>
              <a:buNone/>
              <a:defRPr lang="en-US" sz="3000" b="1" kern="1200" baseline="0" dirty="0">
                <a:solidFill>
                  <a:srgbClr val="1E201E"/>
                </a:solidFill>
                <a:latin typeface="Arial" panose="020B0604020202020204" pitchFamily="34" charset="0"/>
                <a:ea typeface="MS PGothic" panose="020B0600070205080204" pitchFamily="34" charset="-128"/>
                <a:cs typeface="+mn-cs"/>
              </a:defRPr>
            </a:lvl5pPr>
          </a:lstStyle>
          <a:p>
            <a:pPr lvl="0"/>
            <a:endParaRPr lang="en-US" dirty="0"/>
          </a:p>
        </p:txBody>
      </p:sp>
      <p:sp>
        <p:nvSpPr>
          <p:cNvPr id="5"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3862539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 Basic Text with Web Browser">
    <p:spTree>
      <p:nvGrpSpPr>
        <p:cNvPr id="1" name=""/>
        <p:cNvGrpSpPr/>
        <p:nvPr/>
      </p:nvGrpSpPr>
      <p:grpSpPr>
        <a:xfrm>
          <a:off x="0" y="0"/>
          <a:ext cx="0" cy="0"/>
          <a:chOff x="0" y="0"/>
          <a:chExt cx="0" cy="0"/>
        </a:xfrm>
      </p:grpSpPr>
      <p:pic>
        <p:nvPicPr>
          <p:cNvPr id="10" name="pasted-image.tiff" descr="pasted-image.tiff"/>
          <p:cNvPicPr>
            <a:picLocks noChangeAspect="1"/>
          </p:cNvPicPr>
          <p:nvPr userDrawn="1"/>
        </p:nvPicPr>
        <p:blipFill>
          <a:blip r:embed="rId2"/>
          <a:stretch>
            <a:fillRect/>
          </a:stretch>
        </p:blipFill>
        <p:spPr>
          <a:xfrm>
            <a:off x="6867405" y="1622720"/>
            <a:ext cx="6487596" cy="4037852"/>
          </a:xfrm>
          <a:prstGeom prst="rect">
            <a:avLst/>
          </a:prstGeom>
          <a:ln w="12700">
            <a:miter lim="400000"/>
          </a:ln>
          <a:effectLst>
            <a:outerShdw blurRad="1270000" dist="635000" dir="3600000" rotWithShape="0">
              <a:srgbClr val="000000">
                <a:alpha val="25000"/>
              </a:srgbClr>
            </a:outerShdw>
          </a:effectLst>
        </p:spPr>
      </p:pic>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0" y="1622720"/>
            <a:ext cx="5741307" cy="4037852"/>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sp>
        <p:nvSpPr>
          <p:cNvPr id="8" name="Picture Placeholder 2"/>
          <p:cNvSpPr>
            <a:spLocks noGrp="1"/>
          </p:cNvSpPr>
          <p:nvPr>
            <p:ph type="pic" sz="quarter" idx="18"/>
          </p:nvPr>
        </p:nvSpPr>
        <p:spPr>
          <a:xfrm>
            <a:off x="6867405" y="1944914"/>
            <a:ext cx="6487596" cy="3715657"/>
          </a:xfrm>
          <a:prstGeom prst="rect">
            <a:avLst/>
          </a:prstGeom>
        </p:spPr>
        <p:txBody>
          <a:bodyPr/>
          <a:lstStyle/>
          <a:p>
            <a:endParaRPr lang="en-US" dirty="0"/>
          </a:p>
        </p:txBody>
      </p:sp>
      <p:sp>
        <p:nvSpPr>
          <p:cNvPr id="11"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48014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 Basic Text with Computer">
    <p:spTree>
      <p:nvGrpSpPr>
        <p:cNvPr id="1" name=""/>
        <p:cNvGrpSpPr/>
        <p:nvPr/>
      </p:nvGrpSpPr>
      <p:grpSpPr>
        <a:xfrm>
          <a:off x="0" y="0"/>
          <a:ext cx="0" cy="0"/>
          <a:chOff x="0" y="0"/>
          <a:chExt cx="0" cy="0"/>
        </a:xfrm>
      </p:grpSpPr>
      <p:sp>
        <p:nvSpPr>
          <p:cNvPr id="7" name="Text Placeholder 14"/>
          <p:cNvSpPr>
            <a:spLocks noGrp="1"/>
          </p:cNvSpPr>
          <p:nvPr>
            <p:ph type="body" sz="quarter" idx="12" hasCustomPrompt="1"/>
          </p:nvPr>
        </p:nvSpPr>
        <p:spPr>
          <a:xfrm>
            <a:off x="819150" y="505072"/>
            <a:ext cx="10553700" cy="804862"/>
          </a:xfrm>
          <a:prstGeom prst="rect">
            <a:avLst/>
          </a:prstGeom>
        </p:spPr>
        <p:txBody>
          <a:bodyPr/>
          <a:lstStyle>
            <a:lvl1pPr marL="0" indent="0" algn="l" defTabSz="914400" rtl="0" eaLnBrk="1" fontAlgn="base" latinLnBrk="0" hangingPunct="1">
              <a:lnSpc>
                <a:spcPct val="90000"/>
              </a:lnSpc>
              <a:spcBef>
                <a:spcPct val="0"/>
              </a:spcBef>
              <a:spcAft>
                <a:spcPct val="0"/>
              </a:spcAft>
              <a:buNone/>
              <a:defRPr lang="en-US" sz="6500" b="1" kern="1200"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ea typeface="+mj-ea"/>
                <a:cs typeface="+mj-cs"/>
              </a:defRPr>
            </a:lvl1pPr>
          </a:lstStyle>
          <a:p>
            <a:r>
              <a:rPr lang="en-US" sz="6500" b="1" cap="none" spc="0" dirty="0">
                <a:ln w="12700" cmpd="sng">
                  <a:solidFill>
                    <a:srgbClr val="FFC000"/>
                  </a:solidFill>
                  <a:prstDash val="solid"/>
                </a:ln>
                <a:gradFill>
                  <a:gsLst>
                    <a:gs pos="0">
                      <a:srgbClr val="1C873F"/>
                    </a:gs>
                    <a:gs pos="100000">
                      <a:srgbClr val="256D47"/>
                    </a:gs>
                  </a:gsLst>
                  <a:lin ang="5400000"/>
                </a:gradFill>
                <a:effectLst>
                  <a:outerShdw blurRad="50800" dist="38100" dir="5400000" algn="t" rotWithShape="0">
                    <a:srgbClr val="205D3B">
                      <a:alpha val="28000"/>
                    </a:srgbClr>
                  </a:outerShdw>
                </a:effectLst>
                <a:latin typeface="Berlin Sans FB Demi" panose="020E0802020502020306" pitchFamily="34" charset="0"/>
              </a:rPr>
              <a:t>SLIDE TITLE</a:t>
            </a:r>
          </a:p>
        </p:txBody>
      </p:sp>
      <p:sp>
        <p:nvSpPr>
          <p:cNvPr id="9" name="Text Placeholder 14"/>
          <p:cNvSpPr>
            <a:spLocks noGrp="1"/>
          </p:cNvSpPr>
          <p:nvPr>
            <p:ph type="body" sz="quarter" idx="17" hasCustomPrompt="1"/>
          </p:nvPr>
        </p:nvSpPr>
        <p:spPr>
          <a:xfrm>
            <a:off x="819150" y="1622720"/>
            <a:ext cx="5741307" cy="4037852"/>
          </a:xfrm>
          <a:prstGeom prst="rect">
            <a:avLst/>
          </a:prstGeom>
        </p:spPr>
        <p:txBody>
          <a:bodyPr/>
          <a:lstStyle>
            <a:lvl1pPr marL="0" indent="0" algn="l" rtl="0" eaLnBrk="0" fontAlgn="base" hangingPunct="0">
              <a:lnSpc>
                <a:spcPct val="100000"/>
              </a:lnSpc>
              <a:spcBef>
                <a:spcPct val="0"/>
              </a:spcBef>
              <a:spcAft>
                <a:spcPct val="0"/>
              </a:spcAft>
              <a:buNone/>
              <a:defRPr lang="en-US" sz="3000" b="1" kern="1200" baseline="0" dirty="0">
                <a:solidFill>
                  <a:srgbClr val="1E201E"/>
                </a:solidFill>
                <a:latin typeface="Arial" panose="020B0604020202020204" pitchFamily="34" charset="0"/>
                <a:ea typeface="MS PGothic" panose="020B0600070205080204" pitchFamily="34" charset="-128"/>
                <a:cs typeface="+mn-cs"/>
              </a:defRPr>
            </a:lvl1pPr>
          </a:lstStyle>
          <a:p>
            <a:r>
              <a:rPr lang="en-US" dirty="0"/>
              <a:t>All of the contents regarding the title above will be placed inside this text holder.</a:t>
            </a:r>
          </a:p>
        </p:txBody>
      </p:sp>
      <p:pic>
        <p:nvPicPr>
          <p:cNvPr id="5" name="pasted-image.tiff" descr="pasted-image.tiff"/>
          <p:cNvPicPr>
            <a:picLocks noChangeAspect="1"/>
          </p:cNvPicPr>
          <p:nvPr userDrawn="1"/>
        </p:nvPicPr>
        <p:blipFill>
          <a:blip r:embed="rId2"/>
          <a:stretch>
            <a:fillRect/>
          </a:stretch>
        </p:blipFill>
        <p:spPr>
          <a:xfrm>
            <a:off x="6957503" y="1622719"/>
            <a:ext cx="6672425" cy="5094872"/>
          </a:xfrm>
          <a:prstGeom prst="rect">
            <a:avLst/>
          </a:prstGeom>
          <a:ln w="12700">
            <a:miter lim="400000"/>
          </a:ln>
        </p:spPr>
      </p:pic>
      <p:sp>
        <p:nvSpPr>
          <p:cNvPr id="8" name="Picture Placeholder 2"/>
          <p:cNvSpPr>
            <a:spLocks noGrp="1"/>
          </p:cNvSpPr>
          <p:nvPr>
            <p:ph type="pic" sz="quarter" idx="18"/>
          </p:nvPr>
        </p:nvSpPr>
        <p:spPr>
          <a:xfrm>
            <a:off x="7207880" y="1905865"/>
            <a:ext cx="6171668" cy="3471562"/>
          </a:xfrm>
          <a:prstGeom prst="rect">
            <a:avLst/>
          </a:prstGeom>
        </p:spPr>
        <p:txBody>
          <a:bodyPr/>
          <a:lstStyle/>
          <a:p>
            <a:endParaRPr lang="en-US" dirty="0"/>
          </a:p>
        </p:txBody>
      </p:sp>
      <p:sp>
        <p:nvSpPr>
          <p:cNvPr id="12" name="Text Placeholder 14"/>
          <p:cNvSpPr>
            <a:spLocks noGrp="1"/>
          </p:cNvSpPr>
          <p:nvPr>
            <p:ph type="body" sz="quarter" idx="19" hasCustomPrompt="1"/>
          </p:nvPr>
        </p:nvSpPr>
        <p:spPr>
          <a:xfrm>
            <a:off x="1358900" y="6360527"/>
            <a:ext cx="6563355" cy="395873"/>
          </a:xfrm>
          <a:prstGeom prst="rect">
            <a:avLst/>
          </a:prstGeom>
        </p:spPr>
        <p:txBody>
          <a:bodyPr/>
          <a:lstStyle>
            <a:lvl1pPr marL="0" indent="0" algn="l" defTabSz="914400" rtl="0" eaLnBrk="1" fontAlgn="base" latinLnBrk="0" hangingPunct="1">
              <a:lnSpc>
                <a:spcPct val="100000"/>
              </a:lnSpc>
              <a:spcBef>
                <a:spcPct val="0"/>
              </a:spcBef>
              <a:spcAft>
                <a:spcPct val="0"/>
              </a:spcAft>
              <a:buNone/>
              <a:defRPr lang="en-US" sz="2000" b="1" kern="1200" baseline="0" dirty="0">
                <a:solidFill>
                  <a:srgbClr val="E3FAEA"/>
                </a:solidFill>
                <a:effectLst>
                  <a:outerShdw blurRad="50800" dist="38100" dir="2700000" algn="tl" rotWithShape="0">
                    <a:srgbClr val="084B29"/>
                  </a:outerShdw>
                </a:effectLst>
                <a:latin typeface="+mn-lt"/>
                <a:ea typeface="+mn-ea"/>
                <a:cs typeface="+mn-cs"/>
              </a:defRPr>
            </a:lvl1pPr>
          </a:lstStyle>
          <a:p>
            <a:r>
              <a:rPr lang="en-US" dirty="0"/>
              <a:t>Click to add the topic title of this PowerPoint</a:t>
            </a:r>
          </a:p>
        </p:txBody>
      </p:sp>
    </p:spTree>
    <p:extLst>
      <p:ext uri="{BB962C8B-B14F-4D97-AF65-F5344CB8AC3E}">
        <p14:creationId xmlns:p14="http://schemas.microsoft.com/office/powerpoint/2010/main" val="4030808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6727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49" r:id="rId3"/>
    <p:sldLayoutId id="2147483664" r:id="rId4"/>
    <p:sldLayoutId id="2147483686" r:id="rId5"/>
    <p:sldLayoutId id="2147483679" r:id="rId6"/>
    <p:sldLayoutId id="2147483668" r:id="rId7"/>
    <p:sldLayoutId id="2147483665" r:id="rId8"/>
    <p:sldLayoutId id="2147483666" r:id="rId9"/>
    <p:sldLayoutId id="2147483667" r:id="rId10"/>
    <p:sldLayoutId id="2147483687" r:id="rId11"/>
    <p:sldLayoutId id="2147483684" r:id="rId12"/>
    <p:sldLayoutId id="2147483688" r:id="rId13"/>
    <p:sldLayoutId id="2147483690" r:id="rId14"/>
    <p:sldLayoutId id="2147483685" r:id="rId15"/>
    <p:sldLayoutId id="2147483674" r:id="rId16"/>
    <p:sldLayoutId id="2147483672" r:id="rId17"/>
    <p:sldLayoutId id="2147483670" r:id="rId18"/>
    <p:sldLayoutId id="2147483673" r:id="rId19"/>
    <p:sldLayoutId id="2147483669" r:id="rId20"/>
    <p:sldLayoutId id="2147483671" r:id="rId21"/>
    <p:sldLayoutId id="2147483693" r:id="rId22"/>
    <p:sldLayoutId id="2147483694"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Collection</a:t>
            </a:r>
          </a:p>
        </p:txBody>
      </p:sp>
      <p:sp>
        <p:nvSpPr>
          <p:cNvPr id="3" name="Subtitle 2"/>
          <p:cNvSpPr>
            <a:spLocks noGrp="1"/>
          </p:cNvSpPr>
          <p:nvPr>
            <p:ph type="subTitle" idx="1"/>
          </p:nvPr>
        </p:nvSpPr>
        <p:spPr/>
        <p:txBody>
          <a:bodyPr/>
          <a:lstStyle/>
          <a:p>
            <a:r>
              <a:rPr lang="en-US" dirty="0"/>
              <a:t>Object Oriented Programming (Java)</a:t>
            </a:r>
          </a:p>
        </p:txBody>
      </p:sp>
      <p:sp>
        <p:nvSpPr>
          <p:cNvPr id="4" name="Text Placeholder 3"/>
          <p:cNvSpPr>
            <a:spLocks noGrp="1"/>
          </p:cNvSpPr>
          <p:nvPr>
            <p:ph type="body" sz="quarter" idx="17"/>
          </p:nvPr>
        </p:nvSpPr>
        <p:spPr/>
        <p:txBody>
          <a:bodyPr/>
          <a:lstStyle/>
          <a:p>
            <a:r>
              <a:rPr lang="en-US" dirty="0"/>
              <a:t>CCS0023/L</a:t>
            </a:r>
          </a:p>
        </p:txBody>
      </p:sp>
      <p:pic>
        <p:nvPicPr>
          <p:cNvPr id="6" name="Picture Placeholder 7"/>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t="29238" b="29238"/>
          <a:stretch>
            <a:fillRect/>
          </a:stretch>
        </p:blipFill>
        <p:spPr>
          <a:xfrm>
            <a:off x="1524000" y="3532909"/>
            <a:ext cx="9144000" cy="2112096"/>
          </a:xfrm>
        </p:spPr>
      </p:pic>
    </p:spTree>
    <p:extLst>
      <p:ext uri="{BB962C8B-B14F-4D97-AF65-F5344CB8AC3E}">
        <p14:creationId xmlns:p14="http://schemas.microsoft.com/office/powerpoint/2010/main" val="1337957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83028" y="557507"/>
            <a:ext cx="11462657" cy="5255464"/>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List Interface</a:t>
            </a: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List interface is the child interface of Collection interface. It inhibits a list type data structure in which we can store the ordered collection of objects. It can have duplicate values.</a:t>
            </a:r>
          </a:p>
          <a:p>
            <a:pPr indent="-285750">
              <a:lnSpc>
                <a:spcPct val="90000"/>
              </a:lnSpc>
              <a:spcBef>
                <a:spcPct val="20000"/>
              </a:spcBef>
              <a:buFont typeface="Wingdings" pitchFamily="2" charset="2"/>
              <a:buChar char="Ø"/>
              <a:defRPr/>
            </a:pPr>
            <a:r>
              <a:rPr lang="en-PH" sz="2000" dirty="0">
                <a:solidFill>
                  <a:srgbClr val="006600"/>
                </a:solidFill>
                <a:latin typeface="Arial" charset="0"/>
              </a:rPr>
              <a:t>List interface is implemented by the classes </a:t>
            </a:r>
            <a:r>
              <a:rPr lang="en-PH" sz="2000" dirty="0" err="1">
                <a:solidFill>
                  <a:srgbClr val="006600"/>
                </a:solidFill>
                <a:latin typeface="Arial" charset="0"/>
              </a:rPr>
              <a:t>ArrayList</a:t>
            </a:r>
            <a:r>
              <a:rPr lang="en-PH" sz="2000" dirty="0">
                <a:solidFill>
                  <a:srgbClr val="006600"/>
                </a:solidFill>
                <a:latin typeface="Arial" charset="0"/>
              </a:rPr>
              <a:t>, LinkedList, Vector, and Stack.</a:t>
            </a:r>
          </a:p>
          <a:p>
            <a:pPr indent="-285750">
              <a:lnSpc>
                <a:spcPct val="90000"/>
              </a:lnSpc>
              <a:spcBef>
                <a:spcPct val="20000"/>
              </a:spcBef>
              <a:buFont typeface="Wingdings" pitchFamily="2" charset="2"/>
              <a:buChar char="Ø"/>
              <a:defRPr/>
            </a:pPr>
            <a:r>
              <a:rPr lang="en-PH" sz="2000" dirty="0">
                <a:solidFill>
                  <a:srgbClr val="006600"/>
                </a:solidFill>
                <a:latin typeface="Arial" charset="0"/>
              </a:rPr>
              <a:t>To instantiate the List interface, we must use :</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There are various methods in List interface that can be used to insert, delete, and access the elements from the list.</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10</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2" name="Picture 1">
            <a:extLst>
              <a:ext uri="{FF2B5EF4-FFF2-40B4-BE49-F238E27FC236}">
                <a16:creationId xmlns:a16="http://schemas.microsoft.com/office/drawing/2014/main" id="{5318A6D8-B8AE-2C4D-897D-39410AEDA8B9}"/>
              </a:ext>
            </a:extLst>
          </p:cNvPr>
          <p:cNvPicPr>
            <a:picLocks noChangeAspect="1"/>
          </p:cNvPicPr>
          <p:nvPr/>
        </p:nvPicPr>
        <p:blipFill>
          <a:blip r:embed="rId3"/>
          <a:stretch>
            <a:fillRect/>
          </a:stretch>
        </p:blipFill>
        <p:spPr>
          <a:xfrm>
            <a:off x="2902857" y="2918279"/>
            <a:ext cx="3860800" cy="1282700"/>
          </a:xfrm>
          <a:prstGeom prst="rect">
            <a:avLst/>
          </a:prstGeom>
        </p:spPr>
      </p:pic>
    </p:spTree>
    <p:extLst>
      <p:ext uri="{BB962C8B-B14F-4D97-AF65-F5344CB8AC3E}">
        <p14:creationId xmlns:p14="http://schemas.microsoft.com/office/powerpoint/2010/main" val="2795330468"/>
      </p:ext>
    </p:extLst>
  </p:cSld>
  <p:clrMapOvr>
    <a:masterClrMapping/>
  </p:clrMapOvr>
  <p:transition spd="slow" advClick="0" advTm="5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83028" y="557507"/>
            <a:ext cx="5007429" cy="5255464"/>
          </a:xfrm>
          <a:prstGeom prst="rect">
            <a:avLst/>
          </a:prstGeom>
        </p:spPr>
        <p:txBody>
          <a:bodyPr/>
          <a:lstStyle/>
          <a:p>
            <a:pPr algn="ctr">
              <a:lnSpc>
                <a:spcPct val="90000"/>
              </a:lnSpc>
              <a:spcBef>
                <a:spcPct val="20000"/>
              </a:spcBef>
              <a:defRPr/>
            </a:pPr>
            <a:r>
              <a:rPr lang="en-US" sz="2400" b="1" dirty="0" err="1">
                <a:solidFill>
                  <a:srgbClr val="006600"/>
                </a:solidFill>
                <a:latin typeface="Arial" charset="0"/>
              </a:rPr>
              <a:t>ArrayList</a:t>
            </a:r>
            <a:endParaRPr lang="en-US" sz="2400" b="1" dirty="0">
              <a:solidFill>
                <a:srgbClr val="006600"/>
              </a:solidFill>
              <a:latin typeface="Arial" charset="0"/>
            </a:endParaRP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The </a:t>
            </a:r>
            <a:r>
              <a:rPr lang="en-PH" sz="2000" b="1" dirty="0" err="1">
                <a:solidFill>
                  <a:srgbClr val="006600"/>
                </a:solidFill>
                <a:latin typeface="Arial" charset="0"/>
              </a:rPr>
              <a:t>ArrayList</a:t>
            </a:r>
            <a:r>
              <a:rPr lang="en-PH" sz="2000" dirty="0">
                <a:solidFill>
                  <a:srgbClr val="006600"/>
                </a:solidFill>
                <a:latin typeface="Arial" charset="0"/>
              </a:rPr>
              <a:t> class implements the List interface. It uses a dynamic array to store the duplicate element of different data types. The </a:t>
            </a:r>
            <a:r>
              <a:rPr lang="en-PH" sz="2000" b="1" dirty="0" err="1">
                <a:solidFill>
                  <a:srgbClr val="006600"/>
                </a:solidFill>
                <a:latin typeface="Arial" charset="0"/>
              </a:rPr>
              <a:t>ArrayList</a:t>
            </a:r>
            <a:r>
              <a:rPr lang="en-PH" sz="2000" b="1" dirty="0">
                <a:solidFill>
                  <a:srgbClr val="006600"/>
                </a:solidFill>
                <a:latin typeface="Arial" charset="0"/>
              </a:rPr>
              <a:t> </a:t>
            </a:r>
            <a:r>
              <a:rPr lang="en-PH" sz="2000" dirty="0">
                <a:solidFill>
                  <a:srgbClr val="006600"/>
                </a:solidFill>
                <a:latin typeface="Arial" charset="0"/>
              </a:rPr>
              <a:t>class maintains the insertion order and is non-synchronized. The elements stored in the </a:t>
            </a:r>
            <a:r>
              <a:rPr lang="en-PH" sz="2000" b="1" dirty="0" err="1">
                <a:solidFill>
                  <a:srgbClr val="006600"/>
                </a:solidFill>
                <a:latin typeface="Arial" charset="0"/>
              </a:rPr>
              <a:t>ArrayList</a:t>
            </a:r>
            <a:r>
              <a:rPr lang="en-PH" sz="2000" dirty="0">
                <a:solidFill>
                  <a:srgbClr val="006600"/>
                </a:solidFill>
                <a:latin typeface="Arial" charset="0"/>
              </a:rPr>
              <a:t> class can be randomly accessed. </a:t>
            </a: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11</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3" name="Picture 2">
            <a:extLst>
              <a:ext uri="{FF2B5EF4-FFF2-40B4-BE49-F238E27FC236}">
                <a16:creationId xmlns:a16="http://schemas.microsoft.com/office/drawing/2014/main" id="{2F95DA27-AB5C-F44C-BE30-6E0FBEB58B25}"/>
              </a:ext>
            </a:extLst>
          </p:cNvPr>
          <p:cNvPicPr>
            <a:picLocks noChangeAspect="1"/>
          </p:cNvPicPr>
          <p:nvPr/>
        </p:nvPicPr>
        <p:blipFill>
          <a:blip r:embed="rId3"/>
          <a:stretch>
            <a:fillRect/>
          </a:stretch>
        </p:blipFill>
        <p:spPr>
          <a:xfrm>
            <a:off x="5469618" y="1275031"/>
            <a:ext cx="5259614" cy="4248587"/>
          </a:xfrm>
          <a:prstGeom prst="rect">
            <a:avLst/>
          </a:prstGeom>
        </p:spPr>
      </p:pic>
      <p:pic>
        <p:nvPicPr>
          <p:cNvPr id="4" name="Picture 3">
            <a:extLst>
              <a:ext uri="{FF2B5EF4-FFF2-40B4-BE49-F238E27FC236}">
                <a16:creationId xmlns:a16="http://schemas.microsoft.com/office/drawing/2014/main" id="{9FD5199C-1BDB-0C4C-91BF-32F98C4A38A6}"/>
              </a:ext>
            </a:extLst>
          </p:cNvPr>
          <p:cNvPicPr>
            <a:picLocks noChangeAspect="1"/>
          </p:cNvPicPr>
          <p:nvPr/>
        </p:nvPicPr>
        <p:blipFill>
          <a:blip r:embed="rId4"/>
          <a:stretch>
            <a:fillRect/>
          </a:stretch>
        </p:blipFill>
        <p:spPr>
          <a:xfrm>
            <a:off x="8489950" y="4254500"/>
            <a:ext cx="3340100" cy="1854200"/>
          </a:xfrm>
          <a:prstGeom prst="rect">
            <a:avLst/>
          </a:prstGeom>
        </p:spPr>
      </p:pic>
    </p:spTree>
    <p:extLst>
      <p:ext uri="{BB962C8B-B14F-4D97-AF65-F5344CB8AC3E}">
        <p14:creationId xmlns:p14="http://schemas.microsoft.com/office/powerpoint/2010/main" val="2843954251"/>
      </p:ext>
    </p:extLst>
  </p:cSld>
  <p:clrMapOvr>
    <a:masterClrMapping/>
  </p:clrMapOvr>
  <p:transition spd="slow" advClick="0" advTm="50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83028" y="557507"/>
            <a:ext cx="5540829" cy="5255464"/>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LinkedList</a:t>
            </a: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b="1" dirty="0">
                <a:solidFill>
                  <a:srgbClr val="006600"/>
                </a:solidFill>
                <a:latin typeface="Arial" charset="0"/>
              </a:rPr>
              <a:t>LinkedList</a:t>
            </a:r>
            <a:r>
              <a:rPr lang="en-PH" sz="2000" dirty="0">
                <a:solidFill>
                  <a:srgbClr val="006600"/>
                </a:solidFill>
                <a:latin typeface="Arial" charset="0"/>
              </a:rPr>
              <a:t> implements the </a:t>
            </a:r>
            <a:r>
              <a:rPr lang="en-PH" sz="2000" b="1" dirty="0">
                <a:solidFill>
                  <a:srgbClr val="006600"/>
                </a:solidFill>
                <a:latin typeface="Arial" charset="0"/>
              </a:rPr>
              <a:t>Collection</a:t>
            </a:r>
            <a:r>
              <a:rPr lang="en-PH" sz="2000" dirty="0">
                <a:solidFill>
                  <a:srgbClr val="006600"/>
                </a:solidFill>
                <a:latin typeface="Arial" charset="0"/>
              </a:rPr>
              <a:t> interface. It uses a doubly linked list internally to store the elements. It can store the duplicate elements. It maintains the insertion order and is not synchronized. In </a:t>
            </a:r>
            <a:r>
              <a:rPr lang="en-PH" sz="2000" b="1" dirty="0">
                <a:solidFill>
                  <a:srgbClr val="006600"/>
                </a:solidFill>
                <a:latin typeface="Arial" charset="0"/>
              </a:rPr>
              <a:t>LinkedList</a:t>
            </a:r>
            <a:r>
              <a:rPr lang="en-PH" sz="2000" dirty="0">
                <a:solidFill>
                  <a:srgbClr val="006600"/>
                </a:solidFill>
                <a:latin typeface="Arial" charset="0"/>
              </a:rPr>
              <a:t>, the manipulation is fast because no shifting is required.</a:t>
            </a: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12</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2" name="Picture 1">
            <a:extLst>
              <a:ext uri="{FF2B5EF4-FFF2-40B4-BE49-F238E27FC236}">
                <a16:creationId xmlns:a16="http://schemas.microsoft.com/office/drawing/2014/main" id="{BD0DF390-FC61-1044-8414-3B5E02D3A647}"/>
              </a:ext>
            </a:extLst>
          </p:cNvPr>
          <p:cNvPicPr>
            <a:picLocks noChangeAspect="1"/>
          </p:cNvPicPr>
          <p:nvPr/>
        </p:nvPicPr>
        <p:blipFill>
          <a:blip r:embed="rId3"/>
          <a:stretch>
            <a:fillRect/>
          </a:stretch>
        </p:blipFill>
        <p:spPr>
          <a:xfrm>
            <a:off x="5931354" y="1406071"/>
            <a:ext cx="4368800" cy="4406900"/>
          </a:xfrm>
          <a:prstGeom prst="rect">
            <a:avLst/>
          </a:prstGeom>
        </p:spPr>
      </p:pic>
      <p:pic>
        <p:nvPicPr>
          <p:cNvPr id="6" name="Picture 5">
            <a:extLst>
              <a:ext uri="{FF2B5EF4-FFF2-40B4-BE49-F238E27FC236}">
                <a16:creationId xmlns:a16="http://schemas.microsoft.com/office/drawing/2014/main" id="{3F1BD98E-599D-1445-BE25-E6917E121899}"/>
              </a:ext>
            </a:extLst>
          </p:cNvPr>
          <p:cNvPicPr>
            <a:picLocks noChangeAspect="1"/>
          </p:cNvPicPr>
          <p:nvPr/>
        </p:nvPicPr>
        <p:blipFill>
          <a:blip r:embed="rId4"/>
          <a:stretch>
            <a:fillRect/>
          </a:stretch>
        </p:blipFill>
        <p:spPr>
          <a:xfrm>
            <a:off x="9617075" y="3780019"/>
            <a:ext cx="1651000" cy="2057400"/>
          </a:xfrm>
          <a:prstGeom prst="rect">
            <a:avLst/>
          </a:prstGeom>
        </p:spPr>
      </p:pic>
    </p:spTree>
    <p:extLst>
      <p:ext uri="{BB962C8B-B14F-4D97-AF65-F5344CB8AC3E}">
        <p14:creationId xmlns:p14="http://schemas.microsoft.com/office/powerpoint/2010/main" val="900049251"/>
      </p:ext>
    </p:extLst>
  </p:cSld>
  <p:clrMapOvr>
    <a:masterClrMapping/>
  </p:clrMapOvr>
  <p:transition spd="slow" advClick="0" advTm="50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83029" y="557507"/>
            <a:ext cx="5355772" cy="5255464"/>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Vector</a:t>
            </a: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b="1" dirty="0">
                <a:solidFill>
                  <a:srgbClr val="006600"/>
                </a:solidFill>
                <a:latin typeface="Arial" charset="0"/>
              </a:rPr>
              <a:t>Vector</a:t>
            </a:r>
            <a:r>
              <a:rPr lang="en-PH" sz="2000" dirty="0">
                <a:solidFill>
                  <a:srgbClr val="006600"/>
                </a:solidFill>
                <a:latin typeface="Arial" charset="0"/>
              </a:rPr>
              <a:t> uses a dynamic array to store the data elements. It is similar to </a:t>
            </a:r>
            <a:r>
              <a:rPr lang="en-PH" sz="2000" dirty="0" err="1">
                <a:solidFill>
                  <a:srgbClr val="006600"/>
                </a:solidFill>
                <a:latin typeface="Arial" charset="0"/>
              </a:rPr>
              <a:t>ArrayList</a:t>
            </a:r>
            <a:r>
              <a:rPr lang="en-PH" sz="2000" dirty="0">
                <a:solidFill>
                  <a:srgbClr val="006600"/>
                </a:solidFill>
                <a:latin typeface="Arial" charset="0"/>
              </a:rPr>
              <a:t>. However, It is synchronized and contains many methods that are not the part of Collection framework.</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13</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3" name="Picture 2">
            <a:extLst>
              <a:ext uri="{FF2B5EF4-FFF2-40B4-BE49-F238E27FC236}">
                <a16:creationId xmlns:a16="http://schemas.microsoft.com/office/drawing/2014/main" id="{D6625B31-FB87-354B-867C-39E0AA957DB5}"/>
              </a:ext>
            </a:extLst>
          </p:cNvPr>
          <p:cNvPicPr>
            <a:picLocks noChangeAspect="1"/>
          </p:cNvPicPr>
          <p:nvPr/>
        </p:nvPicPr>
        <p:blipFill>
          <a:blip r:embed="rId3"/>
          <a:stretch>
            <a:fillRect/>
          </a:stretch>
        </p:blipFill>
        <p:spPr>
          <a:xfrm>
            <a:off x="5638801" y="1187450"/>
            <a:ext cx="3695700" cy="4483100"/>
          </a:xfrm>
          <a:prstGeom prst="rect">
            <a:avLst/>
          </a:prstGeom>
        </p:spPr>
      </p:pic>
      <p:pic>
        <p:nvPicPr>
          <p:cNvPr id="4" name="Picture 3">
            <a:extLst>
              <a:ext uri="{FF2B5EF4-FFF2-40B4-BE49-F238E27FC236}">
                <a16:creationId xmlns:a16="http://schemas.microsoft.com/office/drawing/2014/main" id="{F5AC6814-C709-2644-BACB-50046C2B761C}"/>
              </a:ext>
            </a:extLst>
          </p:cNvPr>
          <p:cNvPicPr>
            <a:picLocks noChangeAspect="1"/>
          </p:cNvPicPr>
          <p:nvPr/>
        </p:nvPicPr>
        <p:blipFill>
          <a:blip r:embed="rId4"/>
          <a:stretch>
            <a:fillRect/>
          </a:stretch>
        </p:blipFill>
        <p:spPr>
          <a:xfrm>
            <a:off x="8613775" y="3929063"/>
            <a:ext cx="2006600" cy="2133600"/>
          </a:xfrm>
          <a:prstGeom prst="rect">
            <a:avLst/>
          </a:prstGeom>
        </p:spPr>
      </p:pic>
    </p:spTree>
    <p:extLst>
      <p:ext uri="{BB962C8B-B14F-4D97-AF65-F5344CB8AC3E}">
        <p14:creationId xmlns:p14="http://schemas.microsoft.com/office/powerpoint/2010/main" val="356106158"/>
      </p:ext>
    </p:extLst>
  </p:cSld>
  <p:clrMapOvr>
    <a:masterClrMapping/>
  </p:clrMapOvr>
  <p:transition spd="slow" advClick="0" advTm="5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06829" y="557507"/>
            <a:ext cx="6607628" cy="5255464"/>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Stack</a:t>
            </a: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The </a:t>
            </a:r>
            <a:r>
              <a:rPr lang="en-PH" sz="2000" b="1" dirty="0">
                <a:solidFill>
                  <a:srgbClr val="006600"/>
                </a:solidFill>
                <a:latin typeface="Arial" charset="0"/>
              </a:rPr>
              <a:t>stack</a:t>
            </a:r>
            <a:r>
              <a:rPr lang="en-PH" sz="2000" dirty="0">
                <a:solidFill>
                  <a:srgbClr val="006600"/>
                </a:solidFill>
                <a:latin typeface="Arial" charset="0"/>
              </a:rPr>
              <a:t> is the subclass of </a:t>
            </a:r>
            <a:r>
              <a:rPr lang="en-PH" sz="2000" b="1" dirty="0">
                <a:solidFill>
                  <a:srgbClr val="006600"/>
                </a:solidFill>
                <a:latin typeface="Arial" charset="0"/>
              </a:rPr>
              <a:t>Vector</a:t>
            </a:r>
            <a:r>
              <a:rPr lang="en-PH" sz="2000" dirty="0">
                <a:solidFill>
                  <a:srgbClr val="006600"/>
                </a:solidFill>
                <a:latin typeface="Arial" charset="0"/>
              </a:rPr>
              <a:t>. It implements the </a:t>
            </a:r>
            <a:r>
              <a:rPr lang="en-PH" sz="2000" b="1" dirty="0">
                <a:solidFill>
                  <a:srgbClr val="006600"/>
                </a:solidFill>
                <a:latin typeface="Arial" charset="0"/>
              </a:rPr>
              <a:t>last-in-first-out data structure</a:t>
            </a:r>
            <a:r>
              <a:rPr lang="en-PH" sz="2000" dirty="0">
                <a:solidFill>
                  <a:srgbClr val="006600"/>
                </a:solidFill>
                <a:latin typeface="Arial" charset="0"/>
              </a:rPr>
              <a:t>, i.e., Stack. The stack contains all of the methods of Vector class and also provides its methods like </a:t>
            </a:r>
            <a:r>
              <a:rPr lang="en-PH" sz="2000" dirty="0" err="1">
                <a:solidFill>
                  <a:srgbClr val="006600"/>
                </a:solidFill>
                <a:latin typeface="Arial" charset="0"/>
              </a:rPr>
              <a:t>boolean</a:t>
            </a:r>
            <a:r>
              <a:rPr lang="en-PH" sz="2000" dirty="0">
                <a:solidFill>
                  <a:srgbClr val="006600"/>
                </a:solidFill>
                <a:latin typeface="Arial" charset="0"/>
              </a:rPr>
              <a:t> </a:t>
            </a:r>
            <a:r>
              <a:rPr lang="en-PH" sz="2000" b="1" dirty="0">
                <a:solidFill>
                  <a:srgbClr val="006600"/>
                </a:solidFill>
                <a:latin typeface="Arial" charset="0"/>
              </a:rPr>
              <a:t>push()</a:t>
            </a:r>
            <a:r>
              <a:rPr lang="en-PH" sz="2000" dirty="0">
                <a:solidFill>
                  <a:srgbClr val="006600"/>
                </a:solidFill>
                <a:latin typeface="Arial" charset="0"/>
              </a:rPr>
              <a:t>, </a:t>
            </a:r>
            <a:r>
              <a:rPr lang="en-PH" sz="2000" dirty="0" err="1">
                <a:solidFill>
                  <a:srgbClr val="006600"/>
                </a:solidFill>
                <a:latin typeface="Arial" charset="0"/>
              </a:rPr>
              <a:t>boolean</a:t>
            </a:r>
            <a:r>
              <a:rPr lang="en-PH" sz="2000" dirty="0">
                <a:solidFill>
                  <a:srgbClr val="006600"/>
                </a:solidFill>
                <a:latin typeface="Arial" charset="0"/>
              </a:rPr>
              <a:t> </a:t>
            </a:r>
            <a:r>
              <a:rPr lang="en-PH" sz="2000" b="1" dirty="0">
                <a:solidFill>
                  <a:srgbClr val="006600"/>
                </a:solidFill>
                <a:latin typeface="Arial" charset="0"/>
              </a:rPr>
              <a:t>peek()</a:t>
            </a:r>
            <a:r>
              <a:rPr lang="en-PH" sz="2000" dirty="0">
                <a:solidFill>
                  <a:srgbClr val="006600"/>
                </a:solidFill>
                <a:latin typeface="Arial" charset="0"/>
              </a:rPr>
              <a:t>, </a:t>
            </a:r>
            <a:r>
              <a:rPr lang="en-PH" sz="2000" dirty="0" err="1">
                <a:solidFill>
                  <a:srgbClr val="006600"/>
                </a:solidFill>
                <a:latin typeface="Arial" charset="0"/>
              </a:rPr>
              <a:t>boolean</a:t>
            </a:r>
            <a:r>
              <a:rPr lang="en-PH" sz="2000" dirty="0">
                <a:solidFill>
                  <a:srgbClr val="006600"/>
                </a:solidFill>
                <a:latin typeface="Arial" charset="0"/>
              </a:rPr>
              <a:t> </a:t>
            </a:r>
            <a:r>
              <a:rPr lang="en-PH" sz="2000" b="1" dirty="0">
                <a:solidFill>
                  <a:srgbClr val="006600"/>
                </a:solidFill>
                <a:latin typeface="Arial" charset="0"/>
              </a:rPr>
              <a:t>push(object o)</a:t>
            </a:r>
            <a:r>
              <a:rPr lang="en-PH" sz="2000" dirty="0">
                <a:solidFill>
                  <a:srgbClr val="006600"/>
                </a:solidFill>
                <a:latin typeface="Arial" charset="0"/>
              </a:rPr>
              <a:t>, which defines its properties.</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14</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2" name="Picture 1">
            <a:extLst>
              <a:ext uri="{FF2B5EF4-FFF2-40B4-BE49-F238E27FC236}">
                <a16:creationId xmlns:a16="http://schemas.microsoft.com/office/drawing/2014/main" id="{CEFDB41D-2E06-2C47-B89D-79FB0E285F9C}"/>
              </a:ext>
            </a:extLst>
          </p:cNvPr>
          <p:cNvPicPr>
            <a:picLocks noChangeAspect="1"/>
          </p:cNvPicPr>
          <p:nvPr/>
        </p:nvPicPr>
        <p:blipFill>
          <a:blip r:embed="rId3"/>
          <a:stretch>
            <a:fillRect/>
          </a:stretch>
        </p:blipFill>
        <p:spPr>
          <a:xfrm>
            <a:off x="7095167" y="651589"/>
            <a:ext cx="4000500" cy="5067300"/>
          </a:xfrm>
          <a:prstGeom prst="rect">
            <a:avLst/>
          </a:prstGeom>
        </p:spPr>
      </p:pic>
      <p:pic>
        <p:nvPicPr>
          <p:cNvPr id="6" name="Picture 5">
            <a:extLst>
              <a:ext uri="{FF2B5EF4-FFF2-40B4-BE49-F238E27FC236}">
                <a16:creationId xmlns:a16="http://schemas.microsoft.com/office/drawing/2014/main" id="{2F3FB546-2A27-AD42-A7FC-8139FF98329F}"/>
              </a:ext>
            </a:extLst>
          </p:cNvPr>
          <p:cNvPicPr>
            <a:picLocks noChangeAspect="1"/>
          </p:cNvPicPr>
          <p:nvPr/>
        </p:nvPicPr>
        <p:blipFill>
          <a:blip r:embed="rId4"/>
          <a:stretch>
            <a:fillRect/>
          </a:stretch>
        </p:blipFill>
        <p:spPr>
          <a:xfrm>
            <a:off x="5252357" y="3288393"/>
            <a:ext cx="1562100" cy="2044700"/>
          </a:xfrm>
          <a:prstGeom prst="rect">
            <a:avLst/>
          </a:prstGeom>
        </p:spPr>
      </p:pic>
    </p:spTree>
    <p:extLst>
      <p:ext uri="{BB962C8B-B14F-4D97-AF65-F5344CB8AC3E}">
        <p14:creationId xmlns:p14="http://schemas.microsoft.com/office/powerpoint/2010/main" val="2198997245"/>
      </p:ext>
    </p:extLst>
  </p:cSld>
  <p:clrMapOvr>
    <a:masterClrMapping/>
  </p:clrMapOvr>
  <p:transition spd="slow" advClick="0" advTm="5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06828" y="557507"/>
            <a:ext cx="11375571" cy="5255464"/>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Queue Interface</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Queue interface maintains the first-in-first-out order. It can be defined as an ordered list that is used to hold the elements which are about to be processed. There are various classes like </a:t>
            </a:r>
            <a:r>
              <a:rPr lang="en-PH" sz="2000" b="1" dirty="0" err="1">
                <a:solidFill>
                  <a:srgbClr val="006600"/>
                </a:solidFill>
                <a:latin typeface="Arial" charset="0"/>
              </a:rPr>
              <a:t>PriorityQueue</a:t>
            </a:r>
            <a:r>
              <a:rPr lang="en-PH" sz="2000" dirty="0">
                <a:solidFill>
                  <a:srgbClr val="006600"/>
                </a:solidFill>
                <a:latin typeface="Arial" charset="0"/>
              </a:rPr>
              <a:t>, </a:t>
            </a:r>
            <a:r>
              <a:rPr lang="en-PH" sz="2000" b="1" dirty="0">
                <a:solidFill>
                  <a:srgbClr val="006600"/>
                </a:solidFill>
                <a:latin typeface="Arial" charset="0"/>
              </a:rPr>
              <a:t>Deque</a:t>
            </a:r>
            <a:r>
              <a:rPr lang="en-PH" sz="2000" dirty="0">
                <a:solidFill>
                  <a:srgbClr val="006600"/>
                </a:solidFill>
                <a:latin typeface="Arial" charset="0"/>
              </a:rPr>
              <a:t>, and </a:t>
            </a:r>
            <a:r>
              <a:rPr lang="en-PH" sz="2000" b="1" dirty="0" err="1">
                <a:solidFill>
                  <a:srgbClr val="006600"/>
                </a:solidFill>
                <a:latin typeface="Arial" charset="0"/>
              </a:rPr>
              <a:t>ArrayDeque</a:t>
            </a:r>
            <a:r>
              <a:rPr lang="en-PH" sz="2000" dirty="0">
                <a:solidFill>
                  <a:srgbClr val="006600"/>
                </a:solidFill>
                <a:latin typeface="Arial" charset="0"/>
              </a:rPr>
              <a:t> which implements the </a:t>
            </a:r>
            <a:r>
              <a:rPr lang="en-PH" sz="2000" b="1" dirty="0">
                <a:solidFill>
                  <a:srgbClr val="006600"/>
                </a:solidFill>
                <a:latin typeface="Arial" charset="0"/>
              </a:rPr>
              <a:t>Queue</a:t>
            </a:r>
            <a:r>
              <a:rPr lang="en-PH" sz="2000" dirty="0">
                <a:solidFill>
                  <a:srgbClr val="006600"/>
                </a:solidFill>
                <a:latin typeface="Arial" charset="0"/>
              </a:rPr>
              <a:t> interface.</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Queue interface can be instantiated as:</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15</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3" name="Picture 2">
            <a:extLst>
              <a:ext uri="{FF2B5EF4-FFF2-40B4-BE49-F238E27FC236}">
                <a16:creationId xmlns:a16="http://schemas.microsoft.com/office/drawing/2014/main" id="{64C243EE-6160-1A40-8A23-D4B530DAAAD6}"/>
              </a:ext>
            </a:extLst>
          </p:cNvPr>
          <p:cNvPicPr>
            <a:picLocks noChangeAspect="1"/>
          </p:cNvPicPr>
          <p:nvPr/>
        </p:nvPicPr>
        <p:blipFill>
          <a:blip r:embed="rId3"/>
          <a:stretch>
            <a:fillRect/>
          </a:stretch>
        </p:blipFill>
        <p:spPr>
          <a:xfrm>
            <a:off x="3795486" y="3429000"/>
            <a:ext cx="3860800" cy="723900"/>
          </a:xfrm>
          <a:prstGeom prst="rect">
            <a:avLst/>
          </a:prstGeom>
        </p:spPr>
      </p:pic>
    </p:spTree>
    <p:extLst>
      <p:ext uri="{BB962C8B-B14F-4D97-AF65-F5344CB8AC3E}">
        <p14:creationId xmlns:p14="http://schemas.microsoft.com/office/powerpoint/2010/main" val="574402984"/>
      </p:ext>
    </p:extLst>
  </p:cSld>
  <p:clrMapOvr>
    <a:masterClrMapping/>
  </p:clrMapOvr>
  <p:transition spd="slow" advClick="0" advTm="5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06829" y="557507"/>
            <a:ext cx="4742584" cy="5255464"/>
          </a:xfrm>
          <a:prstGeom prst="rect">
            <a:avLst/>
          </a:prstGeom>
        </p:spPr>
        <p:txBody>
          <a:bodyPr/>
          <a:lstStyle/>
          <a:p>
            <a:pPr algn="ctr">
              <a:lnSpc>
                <a:spcPct val="90000"/>
              </a:lnSpc>
              <a:spcBef>
                <a:spcPct val="20000"/>
              </a:spcBef>
              <a:defRPr/>
            </a:pPr>
            <a:r>
              <a:rPr lang="en-US" sz="2400" b="1" dirty="0" err="1">
                <a:solidFill>
                  <a:srgbClr val="006600"/>
                </a:solidFill>
                <a:latin typeface="Arial" charset="0"/>
              </a:rPr>
              <a:t>PriorityQueue</a:t>
            </a:r>
            <a:endParaRPr lang="en-US" sz="2400" b="1"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The </a:t>
            </a:r>
            <a:r>
              <a:rPr lang="en-PH" sz="2000" dirty="0" err="1">
                <a:solidFill>
                  <a:srgbClr val="006600"/>
                </a:solidFill>
                <a:latin typeface="Arial" charset="0"/>
              </a:rPr>
              <a:t>PriorityQueue</a:t>
            </a:r>
            <a:r>
              <a:rPr lang="en-PH" sz="2000" dirty="0">
                <a:solidFill>
                  <a:srgbClr val="006600"/>
                </a:solidFill>
                <a:latin typeface="Arial" charset="0"/>
              </a:rPr>
              <a:t> class implements the Queue interface. It holds the elements or objects which are to be processed by their priorities. </a:t>
            </a:r>
            <a:r>
              <a:rPr lang="en-PH" sz="2000" dirty="0" err="1">
                <a:solidFill>
                  <a:srgbClr val="006600"/>
                </a:solidFill>
                <a:latin typeface="Arial" charset="0"/>
              </a:rPr>
              <a:t>PriorityQueue</a:t>
            </a:r>
            <a:r>
              <a:rPr lang="en-PH" sz="2000" dirty="0">
                <a:solidFill>
                  <a:srgbClr val="006600"/>
                </a:solidFill>
                <a:latin typeface="Arial" charset="0"/>
              </a:rPr>
              <a:t> doesn't allow null values to be stored in the queue.</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16</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2" name="Picture 1">
            <a:extLst>
              <a:ext uri="{FF2B5EF4-FFF2-40B4-BE49-F238E27FC236}">
                <a16:creationId xmlns:a16="http://schemas.microsoft.com/office/drawing/2014/main" id="{911EA42D-B873-8848-B58E-20E80B41D7C5}"/>
              </a:ext>
            </a:extLst>
          </p:cNvPr>
          <p:cNvPicPr>
            <a:picLocks noChangeAspect="1"/>
          </p:cNvPicPr>
          <p:nvPr/>
        </p:nvPicPr>
        <p:blipFill>
          <a:blip r:embed="rId3"/>
          <a:stretch>
            <a:fillRect/>
          </a:stretch>
        </p:blipFill>
        <p:spPr>
          <a:xfrm>
            <a:off x="4797012" y="0"/>
            <a:ext cx="4820063" cy="6858000"/>
          </a:xfrm>
          <a:prstGeom prst="rect">
            <a:avLst/>
          </a:prstGeom>
        </p:spPr>
      </p:pic>
      <p:pic>
        <p:nvPicPr>
          <p:cNvPr id="4" name="Picture 3">
            <a:extLst>
              <a:ext uri="{FF2B5EF4-FFF2-40B4-BE49-F238E27FC236}">
                <a16:creationId xmlns:a16="http://schemas.microsoft.com/office/drawing/2014/main" id="{67A840E4-A3EC-7542-A68B-C29F9F77B45C}"/>
              </a:ext>
            </a:extLst>
          </p:cNvPr>
          <p:cNvPicPr>
            <a:picLocks noChangeAspect="1"/>
          </p:cNvPicPr>
          <p:nvPr/>
        </p:nvPicPr>
        <p:blipFill>
          <a:blip r:embed="rId4"/>
          <a:stretch>
            <a:fillRect/>
          </a:stretch>
        </p:blipFill>
        <p:spPr>
          <a:xfrm>
            <a:off x="8923338" y="2142671"/>
            <a:ext cx="3657600" cy="3670300"/>
          </a:xfrm>
          <a:prstGeom prst="rect">
            <a:avLst/>
          </a:prstGeom>
        </p:spPr>
      </p:pic>
    </p:spTree>
    <p:extLst>
      <p:ext uri="{BB962C8B-B14F-4D97-AF65-F5344CB8AC3E}">
        <p14:creationId xmlns:p14="http://schemas.microsoft.com/office/powerpoint/2010/main" val="1543038690"/>
      </p:ext>
    </p:extLst>
  </p:cSld>
  <p:clrMapOvr>
    <a:masterClrMapping/>
  </p:clrMapOvr>
  <p:transition spd="slow" advClick="0" advTm="5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06828" y="557507"/>
            <a:ext cx="10526485" cy="5255464"/>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Deque Interface</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Deque interface extends the Queue interface. In Deque, we can remove and add the elements from both the side. Deque stands for a double-ended queue which enables us to perform the operations at both the ends.</a:t>
            </a:r>
          </a:p>
          <a:p>
            <a:pPr indent="-285750">
              <a:lnSpc>
                <a:spcPct val="90000"/>
              </a:lnSpc>
              <a:spcBef>
                <a:spcPct val="20000"/>
              </a:spcBef>
              <a:buFont typeface="Wingdings" pitchFamily="2" charset="2"/>
              <a:buChar char="Ø"/>
              <a:defRPr/>
            </a:pPr>
            <a:r>
              <a:rPr lang="en-PH" sz="2000" dirty="0">
                <a:solidFill>
                  <a:srgbClr val="006600"/>
                </a:solidFill>
                <a:latin typeface="Arial" charset="0"/>
              </a:rPr>
              <a:t>Deque can be instantiated as:</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17</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3" name="Picture 2">
            <a:extLst>
              <a:ext uri="{FF2B5EF4-FFF2-40B4-BE49-F238E27FC236}">
                <a16:creationId xmlns:a16="http://schemas.microsoft.com/office/drawing/2014/main" id="{8AA64362-B9F9-A74C-A6AA-9D388869369A}"/>
              </a:ext>
            </a:extLst>
          </p:cNvPr>
          <p:cNvPicPr>
            <a:picLocks noChangeAspect="1"/>
          </p:cNvPicPr>
          <p:nvPr/>
        </p:nvPicPr>
        <p:blipFill>
          <a:blip r:embed="rId3"/>
          <a:stretch>
            <a:fillRect/>
          </a:stretch>
        </p:blipFill>
        <p:spPr>
          <a:xfrm>
            <a:off x="4047669" y="3185239"/>
            <a:ext cx="3428001" cy="505018"/>
          </a:xfrm>
          <a:prstGeom prst="rect">
            <a:avLst/>
          </a:prstGeom>
        </p:spPr>
      </p:pic>
    </p:spTree>
    <p:extLst>
      <p:ext uri="{BB962C8B-B14F-4D97-AF65-F5344CB8AC3E}">
        <p14:creationId xmlns:p14="http://schemas.microsoft.com/office/powerpoint/2010/main" val="2785564362"/>
      </p:ext>
    </p:extLst>
  </p:cSld>
  <p:clrMapOvr>
    <a:masterClrMapping/>
  </p:clrMapOvr>
  <p:transition spd="slow" advClick="0" advTm="50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348342" y="568392"/>
            <a:ext cx="5431971" cy="5255464"/>
          </a:xfrm>
          <a:prstGeom prst="rect">
            <a:avLst/>
          </a:prstGeom>
        </p:spPr>
        <p:txBody>
          <a:bodyPr/>
          <a:lstStyle/>
          <a:p>
            <a:pPr algn="ctr">
              <a:lnSpc>
                <a:spcPct val="90000"/>
              </a:lnSpc>
              <a:spcBef>
                <a:spcPct val="20000"/>
              </a:spcBef>
              <a:defRPr/>
            </a:pPr>
            <a:r>
              <a:rPr lang="en-US" sz="2400" b="1" dirty="0" err="1">
                <a:solidFill>
                  <a:srgbClr val="006600"/>
                </a:solidFill>
                <a:latin typeface="Arial" charset="0"/>
              </a:rPr>
              <a:t>ArrayDeque</a:t>
            </a:r>
            <a:endParaRPr lang="en-US" sz="2400" b="1"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err="1">
                <a:solidFill>
                  <a:srgbClr val="006600"/>
                </a:solidFill>
                <a:latin typeface="Arial" charset="0"/>
              </a:rPr>
              <a:t>ArrayDeque</a:t>
            </a:r>
            <a:r>
              <a:rPr lang="en-PH" sz="2000" dirty="0">
                <a:solidFill>
                  <a:srgbClr val="006600"/>
                </a:solidFill>
                <a:latin typeface="Arial" charset="0"/>
              </a:rPr>
              <a:t> class implements the Deque interface. It facilitates us to use the Deque. Unlike queue, we can add or delete the elements from both the ends.</a:t>
            </a:r>
          </a:p>
          <a:p>
            <a:r>
              <a:rPr lang="en-PH" sz="2000" dirty="0" err="1">
                <a:solidFill>
                  <a:srgbClr val="006600"/>
                </a:solidFill>
                <a:latin typeface="Arial" charset="0"/>
              </a:rPr>
              <a:t>ArrayDeque</a:t>
            </a:r>
            <a:r>
              <a:rPr lang="en-PH" sz="2000" dirty="0">
                <a:solidFill>
                  <a:srgbClr val="006600"/>
                </a:solidFill>
                <a:latin typeface="Arial" charset="0"/>
              </a:rPr>
              <a:t> is faster than </a:t>
            </a:r>
            <a:r>
              <a:rPr lang="en-PH" sz="2000" dirty="0" err="1">
                <a:solidFill>
                  <a:srgbClr val="006600"/>
                </a:solidFill>
                <a:latin typeface="Arial" charset="0"/>
              </a:rPr>
              <a:t>ArrayList</a:t>
            </a:r>
            <a:r>
              <a:rPr lang="en-PH" sz="2000" dirty="0">
                <a:solidFill>
                  <a:srgbClr val="006600"/>
                </a:solidFill>
                <a:latin typeface="Arial" charset="0"/>
              </a:rPr>
              <a:t> and Stack and has no capacity restrictions.</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18</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3" name="Picture 2">
            <a:extLst>
              <a:ext uri="{FF2B5EF4-FFF2-40B4-BE49-F238E27FC236}">
                <a16:creationId xmlns:a16="http://schemas.microsoft.com/office/drawing/2014/main" id="{05F406C7-9699-FC43-85B8-035787E0B815}"/>
              </a:ext>
            </a:extLst>
          </p:cNvPr>
          <p:cNvPicPr>
            <a:picLocks noChangeAspect="1"/>
          </p:cNvPicPr>
          <p:nvPr/>
        </p:nvPicPr>
        <p:blipFill>
          <a:blip r:embed="rId3"/>
          <a:stretch>
            <a:fillRect/>
          </a:stretch>
        </p:blipFill>
        <p:spPr>
          <a:xfrm>
            <a:off x="5682796" y="568392"/>
            <a:ext cx="4648200" cy="4432300"/>
          </a:xfrm>
          <a:prstGeom prst="rect">
            <a:avLst/>
          </a:prstGeom>
        </p:spPr>
      </p:pic>
      <p:pic>
        <p:nvPicPr>
          <p:cNvPr id="6" name="Picture 5">
            <a:extLst>
              <a:ext uri="{FF2B5EF4-FFF2-40B4-BE49-F238E27FC236}">
                <a16:creationId xmlns:a16="http://schemas.microsoft.com/office/drawing/2014/main" id="{BD7EAE29-8599-7D42-A4FC-DD1D2B47CF95}"/>
              </a:ext>
            </a:extLst>
          </p:cNvPr>
          <p:cNvPicPr>
            <a:picLocks noChangeAspect="1"/>
          </p:cNvPicPr>
          <p:nvPr/>
        </p:nvPicPr>
        <p:blipFill>
          <a:blip r:embed="rId4"/>
          <a:stretch>
            <a:fillRect/>
          </a:stretch>
        </p:blipFill>
        <p:spPr>
          <a:xfrm>
            <a:off x="8099878" y="3925922"/>
            <a:ext cx="3568700" cy="1752600"/>
          </a:xfrm>
          <a:prstGeom prst="rect">
            <a:avLst/>
          </a:prstGeom>
        </p:spPr>
      </p:pic>
    </p:spTree>
    <p:extLst>
      <p:ext uri="{BB962C8B-B14F-4D97-AF65-F5344CB8AC3E}">
        <p14:creationId xmlns:p14="http://schemas.microsoft.com/office/powerpoint/2010/main" val="3784979748"/>
      </p:ext>
    </p:extLst>
  </p:cSld>
  <p:clrMapOvr>
    <a:masterClrMapping/>
  </p:clrMapOvr>
  <p:transition spd="slow" advClick="0" advTm="5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06828" y="557507"/>
            <a:ext cx="11375571" cy="5255464"/>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Set Interface</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Set Interface in Java is present in </a:t>
            </a:r>
            <a:r>
              <a:rPr lang="en-PH" sz="2000" dirty="0" err="1">
                <a:solidFill>
                  <a:srgbClr val="006600"/>
                </a:solidFill>
                <a:latin typeface="Arial" charset="0"/>
              </a:rPr>
              <a:t>java.util</a:t>
            </a:r>
            <a:r>
              <a:rPr lang="en-PH" sz="2000" dirty="0">
                <a:solidFill>
                  <a:srgbClr val="006600"/>
                </a:solidFill>
                <a:latin typeface="Arial" charset="0"/>
              </a:rPr>
              <a:t> package. It extends the Collection interface. It represents the unordered set of elements which doesn't allow us to store the duplicate items. We can store at most one null value in Set. Set is implemented by HashSet, </a:t>
            </a:r>
            <a:r>
              <a:rPr lang="en-PH" sz="2000" dirty="0" err="1">
                <a:solidFill>
                  <a:srgbClr val="006600"/>
                </a:solidFill>
                <a:latin typeface="Arial" charset="0"/>
              </a:rPr>
              <a:t>LinkedHashSet</a:t>
            </a:r>
            <a:r>
              <a:rPr lang="en-PH" sz="2000" dirty="0">
                <a:solidFill>
                  <a:srgbClr val="006600"/>
                </a:solidFill>
                <a:latin typeface="Arial" charset="0"/>
              </a:rPr>
              <a:t>, and </a:t>
            </a:r>
            <a:r>
              <a:rPr lang="en-PH" sz="2000" dirty="0" err="1">
                <a:solidFill>
                  <a:srgbClr val="006600"/>
                </a:solidFill>
                <a:latin typeface="Arial" charset="0"/>
              </a:rPr>
              <a:t>TreeSet</a:t>
            </a:r>
            <a:r>
              <a:rPr lang="en-PH" sz="2000" dirty="0">
                <a:solidFill>
                  <a:srgbClr val="006600"/>
                </a:solidFill>
                <a:latin typeface="Arial" charset="0"/>
              </a:rPr>
              <a:t>.</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Set can be instantiated as:</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19</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2" name="Picture 1">
            <a:extLst>
              <a:ext uri="{FF2B5EF4-FFF2-40B4-BE49-F238E27FC236}">
                <a16:creationId xmlns:a16="http://schemas.microsoft.com/office/drawing/2014/main" id="{F7B83CDD-A8F7-424F-8C3A-CD07C1643877}"/>
              </a:ext>
            </a:extLst>
          </p:cNvPr>
          <p:cNvPicPr>
            <a:picLocks noChangeAspect="1"/>
          </p:cNvPicPr>
          <p:nvPr/>
        </p:nvPicPr>
        <p:blipFill>
          <a:blip r:embed="rId3"/>
          <a:stretch>
            <a:fillRect/>
          </a:stretch>
        </p:blipFill>
        <p:spPr>
          <a:xfrm>
            <a:off x="3170237" y="3429000"/>
            <a:ext cx="5003800" cy="1003300"/>
          </a:xfrm>
          <a:prstGeom prst="rect">
            <a:avLst/>
          </a:prstGeom>
        </p:spPr>
      </p:pic>
    </p:spTree>
    <p:extLst>
      <p:ext uri="{BB962C8B-B14F-4D97-AF65-F5344CB8AC3E}">
        <p14:creationId xmlns:p14="http://schemas.microsoft.com/office/powerpoint/2010/main" val="1912934993"/>
      </p:ext>
    </p:extLst>
  </p:cSld>
  <p:clrMapOvr>
    <a:masterClrMapping/>
  </p:clrMapOvr>
  <p:transition spd="slow" advClick="0" advTm="5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9"/>
          </p:nvPr>
        </p:nvSpPr>
        <p:spPr/>
        <p:txBody>
          <a:bodyPr/>
          <a:lstStyle/>
          <a:p>
            <a:r>
              <a:rPr lang="en-US" dirty="0"/>
              <a:t>Collection</a:t>
            </a:r>
          </a:p>
        </p:txBody>
      </p:sp>
      <p:sp>
        <p:nvSpPr>
          <p:cNvPr id="3" name="Text Placeholder 2"/>
          <p:cNvSpPr>
            <a:spLocks noGrp="1"/>
          </p:cNvSpPr>
          <p:nvPr>
            <p:ph type="body" sz="quarter" idx="20"/>
          </p:nvPr>
        </p:nvSpPr>
        <p:spPr/>
        <p:txBody>
          <a:bodyPr/>
          <a:lstStyle/>
          <a:p>
            <a:r>
              <a:rPr lang="en-US" dirty="0"/>
              <a:t>09</a:t>
            </a:r>
          </a:p>
        </p:txBody>
      </p:sp>
      <p:sp>
        <p:nvSpPr>
          <p:cNvPr id="4" name="Text Placeholder 3"/>
          <p:cNvSpPr>
            <a:spLocks noGrp="1"/>
          </p:cNvSpPr>
          <p:nvPr>
            <p:ph type="body" sz="quarter" idx="22"/>
          </p:nvPr>
        </p:nvSpPr>
        <p:spPr/>
        <p:txBody>
          <a:bodyPr/>
          <a:lstStyle/>
          <a:p>
            <a:r>
              <a:rPr lang="en-US" sz="1800" dirty="0"/>
              <a:t>LESSON #09</a:t>
            </a:r>
          </a:p>
          <a:p>
            <a:r>
              <a:rPr lang="en-US" sz="3600" dirty="0"/>
              <a:t>Collection</a:t>
            </a:r>
          </a:p>
        </p:txBody>
      </p:sp>
    </p:spTree>
    <p:extLst>
      <p:ext uri="{BB962C8B-B14F-4D97-AF65-F5344CB8AC3E}">
        <p14:creationId xmlns:p14="http://schemas.microsoft.com/office/powerpoint/2010/main" val="2083778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348342" y="568392"/>
            <a:ext cx="5431971" cy="5255464"/>
          </a:xfrm>
          <a:prstGeom prst="rect">
            <a:avLst/>
          </a:prstGeom>
        </p:spPr>
        <p:txBody>
          <a:bodyPr/>
          <a:lstStyle/>
          <a:p>
            <a:pPr algn="ctr">
              <a:lnSpc>
                <a:spcPct val="90000"/>
              </a:lnSpc>
              <a:spcBef>
                <a:spcPct val="20000"/>
              </a:spcBef>
              <a:defRPr/>
            </a:pPr>
            <a:r>
              <a:rPr lang="en-US" sz="2400" b="1" dirty="0" err="1">
                <a:solidFill>
                  <a:srgbClr val="006600"/>
                </a:solidFill>
                <a:latin typeface="Arial" charset="0"/>
              </a:rPr>
              <a:t>Hashset</a:t>
            </a:r>
            <a:endParaRPr lang="en-US" sz="2400" b="1"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HashSet class implements Set Interface. It represents the collection that uses a hash table for storage. Hashing is used to store the elements in the HashSet. It contains unique items.</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20</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2" name="Picture 1">
            <a:extLst>
              <a:ext uri="{FF2B5EF4-FFF2-40B4-BE49-F238E27FC236}">
                <a16:creationId xmlns:a16="http://schemas.microsoft.com/office/drawing/2014/main" id="{BD217D41-DBF0-784D-BB0A-E52FDAF7CACD}"/>
              </a:ext>
            </a:extLst>
          </p:cNvPr>
          <p:cNvPicPr>
            <a:picLocks noChangeAspect="1"/>
          </p:cNvPicPr>
          <p:nvPr/>
        </p:nvPicPr>
        <p:blipFill>
          <a:blip r:embed="rId3"/>
          <a:stretch>
            <a:fillRect/>
          </a:stretch>
        </p:blipFill>
        <p:spPr>
          <a:xfrm>
            <a:off x="5780313" y="568392"/>
            <a:ext cx="4368800" cy="5105400"/>
          </a:xfrm>
          <a:prstGeom prst="rect">
            <a:avLst/>
          </a:prstGeom>
        </p:spPr>
      </p:pic>
      <p:pic>
        <p:nvPicPr>
          <p:cNvPr id="4" name="Picture 3">
            <a:extLst>
              <a:ext uri="{FF2B5EF4-FFF2-40B4-BE49-F238E27FC236}">
                <a16:creationId xmlns:a16="http://schemas.microsoft.com/office/drawing/2014/main" id="{5F7C606C-38A1-EA4F-93D8-F87E18553223}"/>
              </a:ext>
            </a:extLst>
          </p:cNvPr>
          <p:cNvPicPr>
            <a:picLocks noChangeAspect="1"/>
          </p:cNvPicPr>
          <p:nvPr/>
        </p:nvPicPr>
        <p:blipFill>
          <a:blip r:embed="rId4"/>
          <a:stretch>
            <a:fillRect/>
          </a:stretch>
        </p:blipFill>
        <p:spPr>
          <a:xfrm>
            <a:off x="9499600" y="3959292"/>
            <a:ext cx="1574800" cy="1714500"/>
          </a:xfrm>
          <a:prstGeom prst="rect">
            <a:avLst/>
          </a:prstGeom>
        </p:spPr>
      </p:pic>
    </p:spTree>
    <p:extLst>
      <p:ext uri="{BB962C8B-B14F-4D97-AF65-F5344CB8AC3E}">
        <p14:creationId xmlns:p14="http://schemas.microsoft.com/office/powerpoint/2010/main" val="2136378555"/>
      </p:ext>
    </p:extLst>
  </p:cSld>
  <p:clrMapOvr>
    <a:masterClrMapping/>
  </p:clrMapOvr>
  <p:transition spd="slow" advClick="0" advTm="500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348342" y="568392"/>
            <a:ext cx="5431971" cy="5255464"/>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Linked </a:t>
            </a:r>
            <a:r>
              <a:rPr lang="en-US" sz="2400" b="1" dirty="0" err="1">
                <a:solidFill>
                  <a:srgbClr val="006600"/>
                </a:solidFill>
                <a:latin typeface="Arial" charset="0"/>
              </a:rPr>
              <a:t>Hashset</a:t>
            </a:r>
            <a:endParaRPr lang="en-US" sz="2400" b="1"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err="1">
                <a:solidFill>
                  <a:srgbClr val="006600"/>
                </a:solidFill>
                <a:latin typeface="Arial" charset="0"/>
              </a:rPr>
              <a:t>LinkedHashSet</a:t>
            </a:r>
            <a:r>
              <a:rPr lang="en-PH" sz="2000" dirty="0">
                <a:solidFill>
                  <a:srgbClr val="006600"/>
                </a:solidFill>
                <a:latin typeface="Arial" charset="0"/>
              </a:rPr>
              <a:t> class represents the LinkedList implementation of Set Interface. It extends the HashSet class and implements Set interface. Like HashSet, It also contains unique elements. It maintains the insertion order and permits null elements.</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21</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3" name="Picture 2">
            <a:extLst>
              <a:ext uri="{FF2B5EF4-FFF2-40B4-BE49-F238E27FC236}">
                <a16:creationId xmlns:a16="http://schemas.microsoft.com/office/drawing/2014/main" id="{A4367D43-CFFD-234E-8E56-14B0969778B3}"/>
              </a:ext>
            </a:extLst>
          </p:cNvPr>
          <p:cNvPicPr>
            <a:picLocks noChangeAspect="1"/>
          </p:cNvPicPr>
          <p:nvPr/>
        </p:nvPicPr>
        <p:blipFill>
          <a:blip r:embed="rId3"/>
          <a:stretch>
            <a:fillRect/>
          </a:stretch>
        </p:blipFill>
        <p:spPr>
          <a:xfrm>
            <a:off x="5547178" y="893762"/>
            <a:ext cx="5168900" cy="4508500"/>
          </a:xfrm>
          <a:prstGeom prst="rect">
            <a:avLst/>
          </a:prstGeom>
        </p:spPr>
      </p:pic>
      <p:pic>
        <p:nvPicPr>
          <p:cNvPr id="6" name="Picture 5">
            <a:extLst>
              <a:ext uri="{FF2B5EF4-FFF2-40B4-BE49-F238E27FC236}">
                <a16:creationId xmlns:a16="http://schemas.microsoft.com/office/drawing/2014/main" id="{3882E1CD-B93D-4345-89EF-0EB913FC2C8D}"/>
              </a:ext>
            </a:extLst>
          </p:cNvPr>
          <p:cNvPicPr>
            <a:picLocks noChangeAspect="1"/>
          </p:cNvPicPr>
          <p:nvPr/>
        </p:nvPicPr>
        <p:blipFill>
          <a:blip r:embed="rId4"/>
          <a:stretch>
            <a:fillRect/>
          </a:stretch>
        </p:blipFill>
        <p:spPr>
          <a:xfrm>
            <a:off x="9271000" y="4012859"/>
            <a:ext cx="2311400" cy="1600200"/>
          </a:xfrm>
          <a:prstGeom prst="rect">
            <a:avLst/>
          </a:prstGeom>
        </p:spPr>
      </p:pic>
    </p:spTree>
    <p:extLst>
      <p:ext uri="{BB962C8B-B14F-4D97-AF65-F5344CB8AC3E}">
        <p14:creationId xmlns:p14="http://schemas.microsoft.com/office/powerpoint/2010/main" val="1896157558"/>
      </p:ext>
    </p:extLst>
  </p:cSld>
  <p:clrMapOvr>
    <a:masterClrMapping/>
  </p:clrMapOvr>
  <p:transition spd="slow" advClick="0" advTm="500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06828" y="557507"/>
            <a:ext cx="11375571" cy="5255464"/>
          </a:xfrm>
          <a:prstGeom prst="rect">
            <a:avLst/>
          </a:prstGeom>
        </p:spPr>
        <p:txBody>
          <a:bodyPr/>
          <a:lstStyle/>
          <a:p>
            <a:pPr algn="ctr">
              <a:lnSpc>
                <a:spcPct val="90000"/>
              </a:lnSpc>
              <a:spcBef>
                <a:spcPct val="20000"/>
              </a:spcBef>
              <a:defRPr/>
            </a:pPr>
            <a:r>
              <a:rPr lang="en-US" sz="2400" b="1" dirty="0" err="1">
                <a:solidFill>
                  <a:srgbClr val="006600"/>
                </a:solidFill>
                <a:latin typeface="Arial" charset="0"/>
              </a:rPr>
              <a:t>SortedSet</a:t>
            </a:r>
            <a:r>
              <a:rPr lang="en-US" sz="2400" b="1" dirty="0">
                <a:solidFill>
                  <a:srgbClr val="006600"/>
                </a:solidFill>
                <a:latin typeface="Arial" charset="0"/>
              </a:rPr>
              <a:t> Interface</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err="1">
                <a:solidFill>
                  <a:srgbClr val="006600"/>
                </a:solidFill>
                <a:latin typeface="Arial" charset="0"/>
              </a:rPr>
              <a:t>SortedSet</a:t>
            </a:r>
            <a:r>
              <a:rPr lang="en-PH" sz="2000" dirty="0">
                <a:solidFill>
                  <a:srgbClr val="006600"/>
                </a:solidFill>
                <a:latin typeface="Arial" charset="0"/>
              </a:rPr>
              <a:t> is the alternate of Set interface that provides a total ordering on its elements. The elements of the </a:t>
            </a:r>
            <a:r>
              <a:rPr lang="en-PH" sz="2000" dirty="0" err="1">
                <a:solidFill>
                  <a:srgbClr val="006600"/>
                </a:solidFill>
                <a:latin typeface="Arial" charset="0"/>
              </a:rPr>
              <a:t>SortedSet</a:t>
            </a:r>
            <a:r>
              <a:rPr lang="en-PH" sz="2000" dirty="0">
                <a:solidFill>
                  <a:srgbClr val="006600"/>
                </a:solidFill>
                <a:latin typeface="Arial" charset="0"/>
              </a:rPr>
              <a:t> are arranged in the increasing (ascending) order. The </a:t>
            </a:r>
            <a:r>
              <a:rPr lang="en-PH" sz="2000" dirty="0" err="1">
                <a:solidFill>
                  <a:srgbClr val="006600"/>
                </a:solidFill>
                <a:latin typeface="Arial" charset="0"/>
              </a:rPr>
              <a:t>SortedSet</a:t>
            </a:r>
            <a:r>
              <a:rPr lang="en-PH" sz="2000" dirty="0">
                <a:solidFill>
                  <a:srgbClr val="006600"/>
                </a:solidFill>
                <a:latin typeface="Arial" charset="0"/>
              </a:rPr>
              <a:t> provides the additional methods that inhibit the natural ordering of the elements.</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The </a:t>
            </a:r>
            <a:r>
              <a:rPr lang="en-PH" sz="2000" dirty="0" err="1">
                <a:solidFill>
                  <a:srgbClr val="006600"/>
                </a:solidFill>
                <a:latin typeface="Arial" charset="0"/>
              </a:rPr>
              <a:t>SortedSet</a:t>
            </a:r>
            <a:r>
              <a:rPr lang="en-PH" sz="2000" dirty="0">
                <a:solidFill>
                  <a:srgbClr val="006600"/>
                </a:solidFill>
                <a:latin typeface="Arial" charset="0"/>
              </a:rPr>
              <a:t> can be instantiated as:</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22</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3" name="Picture 2">
            <a:extLst>
              <a:ext uri="{FF2B5EF4-FFF2-40B4-BE49-F238E27FC236}">
                <a16:creationId xmlns:a16="http://schemas.microsoft.com/office/drawing/2014/main" id="{474C721A-2EE9-EF49-B1F0-C36D5081E60C}"/>
              </a:ext>
            </a:extLst>
          </p:cNvPr>
          <p:cNvPicPr>
            <a:picLocks noChangeAspect="1"/>
          </p:cNvPicPr>
          <p:nvPr/>
        </p:nvPicPr>
        <p:blipFill>
          <a:blip r:embed="rId3"/>
          <a:stretch>
            <a:fillRect/>
          </a:stretch>
        </p:blipFill>
        <p:spPr>
          <a:xfrm>
            <a:off x="3168650" y="3035300"/>
            <a:ext cx="4025900" cy="393700"/>
          </a:xfrm>
          <a:prstGeom prst="rect">
            <a:avLst/>
          </a:prstGeom>
        </p:spPr>
      </p:pic>
    </p:spTree>
    <p:extLst>
      <p:ext uri="{BB962C8B-B14F-4D97-AF65-F5344CB8AC3E}">
        <p14:creationId xmlns:p14="http://schemas.microsoft.com/office/powerpoint/2010/main" val="3799296215"/>
      </p:ext>
    </p:extLst>
  </p:cSld>
  <p:clrMapOvr>
    <a:masterClrMapping/>
  </p:clrMapOvr>
  <p:transition spd="slow" advClick="0" advTm="50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348342" y="568392"/>
            <a:ext cx="5431971" cy="5255464"/>
          </a:xfrm>
          <a:prstGeom prst="rect">
            <a:avLst/>
          </a:prstGeom>
        </p:spPr>
        <p:txBody>
          <a:bodyPr/>
          <a:lstStyle/>
          <a:p>
            <a:pPr algn="ctr">
              <a:lnSpc>
                <a:spcPct val="90000"/>
              </a:lnSpc>
              <a:spcBef>
                <a:spcPct val="20000"/>
              </a:spcBef>
              <a:defRPr/>
            </a:pPr>
            <a:r>
              <a:rPr lang="en-US" sz="2400" b="1" dirty="0" err="1">
                <a:solidFill>
                  <a:srgbClr val="006600"/>
                </a:solidFill>
                <a:latin typeface="Arial" charset="0"/>
              </a:rPr>
              <a:t>TreeSet</a:t>
            </a:r>
            <a:endParaRPr lang="en-US" sz="2400" b="1"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Java </a:t>
            </a:r>
            <a:r>
              <a:rPr lang="en-PH" sz="2000" dirty="0" err="1">
                <a:solidFill>
                  <a:srgbClr val="006600"/>
                </a:solidFill>
                <a:latin typeface="Arial" charset="0"/>
              </a:rPr>
              <a:t>TreeSet</a:t>
            </a:r>
            <a:r>
              <a:rPr lang="en-PH" sz="2000" dirty="0">
                <a:solidFill>
                  <a:srgbClr val="006600"/>
                </a:solidFill>
                <a:latin typeface="Arial" charset="0"/>
              </a:rPr>
              <a:t> class implements the Set interface that uses a tree for storage. Like HashSet, </a:t>
            </a:r>
            <a:r>
              <a:rPr lang="en-PH" sz="2000" dirty="0" err="1">
                <a:solidFill>
                  <a:srgbClr val="006600"/>
                </a:solidFill>
                <a:latin typeface="Arial" charset="0"/>
              </a:rPr>
              <a:t>TreeSet</a:t>
            </a:r>
            <a:r>
              <a:rPr lang="en-PH" sz="2000" dirty="0">
                <a:solidFill>
                  <a:srgbClr val="006600"/>
                </a:solidFill>
                <a:latin typeface="Arial" charset="0"/>
              </a:rPr>
              <a:t> also contains unique elements. However, the access and retrieval time of </a:t>
            </a:r>
            <a:r>
              <a:rPr lang="en-PH" sz="2000" dirty="0" err="1">
                <a:solidFill>
                  <a:srgbClr val="006600"/>
                </a:solidFill>
                <a:latin typeface="Arial" charset="0"/>
              </a:rPr>
              <a:t>TreeSet</a:t>
            </a:r>
            <a:r>
              <a:rPr lang="en-PH" sz="2000" dirty="0">
                <a:solidFill>
                  <a:srgbClr val="006600"/>
                </a:solidFill>
                <a:latin typeface="Arial" charset="0"/>
              </a:rPr>
              <a:t> is quite fast. The elements in </a:t>
            </a:r>
            <a:r>
              <a:rPr lang="en-PH" sz="2000" dirty="0" err="1">
                <a:solidFill>
                  <a:srgbClr val="006600"/>
                </a:solidFill>
                <a:latin typeface="Arial" charset="0"/>
              </a:rPr>
              <a:t>TreeSet</a:t>
            </a:r>
            <a:r>
              <a:rPr lang="en-PH" sz="2000" dirty="0">
                <a:solidFill>
                  <a:srgbClr val="006600"/>
                </a:solidFill>
                <a:latin typeface="Arial" charset="0"/>
              </a:rPr>
              <a:t> stored in ascending order.</a:t>
            </a:r>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23</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pic>
        <p:nvPicPr>
          <p:cNvPr id="2" name="Picture 1">
            <a:extLst>
              <a:ext uri="{FF2B5EF4-FFF2-40B4-BE49-F238E27FC236}">
                <a16:creationId xmlns:a16="http://schemas.microsoft.com/office/drawing/2014/main" id="{C76F7ACA-84A5-214C-9283-11A8672F3E94}"/>
              </a:ext>
            </a:extLst>
          </p:cNvPr>
          <p:cNvPicPr>
            <a:picLocks noChangeAspect="1"/>
          </p:cNvPicPr>
          <p:nvPr/>
        </p:nvPicPr>
        <p:blipFill>
          <a:blip r:embed="rId3"/>
          <a:stretch>
            <a:fillRect/>
          </a:stretch>
        </p:blipFill>
        <p:spPr>
          <a:xfrm>
            <a:off x="5578478" y="743856"/>
            <a:ext cx="4114800" cy="5080000"/>
          </a:xfrm>
          <a:prstGeom prst="rect">
            <a:avLst/>
          </a:prstGeom>
        </p:spPr>
      </p:pic>
      <p:pic>
        <p:nvPicPr>
          <p:cNvPr id="4" name="Picture 3">
            <a:extLst>
              <a:ext uri="{FF2B5EF4-FFF2-40B4-BE49-F238E27FC236}">
                <a16:creationId xmlns:a16="http://schemas.microsoft.com/office/drawing/2014/main" id="{62ECFF38-A433-514C-BAB1-0459785FCD2B}"/>
              </a:ext>
            </a:extLst>
          </p:cNvPr>
          <p:cNvPicPr>
            <a:picLocks noChangeAspect="1"/>
          </p:cNvPicPr>
          <p:nvPr/>
        </p:nvPicPr>
        <p:blipFill>
          <a:blip r:embed="rId4"/>
          <a:stretch>
            <a:fillRect/>
          </a:stretch>
        </p:blipFill>
        <p:spPr>
          <a:xfrm>
            <a:off x="9907815" y="4010479"/>
            <a:ext cx="1498600" cy="1536700"/>
          </a:xfrm>
          <a:prstGeom prst="rect">
            <a:avLst/>
          </a:prstGeom>
        </p:spPr>
      </p:pic>
    </p:spTree>
    <p:extLst>
      <p:ext uri="{BB962C8B-B14F-4D97-AF65-F5344CB8AC3E}">
        <p14:creationId xmlns:p14="http://schemas.microsoft.com/office/powerpoint/2010/main" val="1330470981"/>
      </p:ext>
    </p:extLst>
  </p:cSld>
  <p:clrMapOvr>
    <a:masterClrMapping/>
  </p:clrMapOvr>
  <p:transition spd="slow" advClick="0" advTm="500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p:txBody>
          <a:bodyPr/>
          <a:lstStyle/>
          <a:p>
            <a:endParaRPr lang="en-PH"/>
          </a:p>
        </p:txBody>
      </p:sp>
      <p:sp>
        <p:nvSpPr>
          <p:cNvPr id="3" name="Text Placeholder 2"/>
          <p:cNvSpPr>
            <a:spLocks noGrp="1"/>
          </p:cNvSpPr>
          <p:nvPr>
            <p:ph type="body" sz="quarter" idx="19"/>
          </p:nvPr>
        </p:nvSpPr>
        <p:spPr/>
        <p:txBody>
          <a:bodyPr/>
          <a:lstStyle/>
          <a:p>
            <a:endParaRPr lang="en-PH"/>
          </a:p>
        </p:txBody>
      </p:sp>
    </p:spTree>
    <p:extLst>
      <p:ext uri="{BB962C8B-B14F-4D97-AF65-F5344CB8AC3E}">
        <p14:creationId xmlns:p14="http://schemas.microsoft.com/office/powerpoint/2010/main" val="4072404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83028" y="557507"/>
            <a:ext cx="11462657" cy="3733800"/>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Collection</a:t>
            </a:r>
          </a:p>
          <a:p>
            <a:pPr>
              <a:lnSpc>
                <a:spcPct val="90000"/>
              </a:lnSpc>
              <a:spcBef>
                <a:spcPct val="20000"/>
              </a:spcBef>
              <a:defRPr/>
            </a:pPr>
            <a:endParaRPr lang="en-US" sz="2800" b="1" dirty="0">
              <a:solidFill>
                <a:srgbClr val="006600"/>
              </a:solidFill>
              <a:latin typeface="Arial" charset="0"/>
            </a:endParaRPr>
          </a:p>
          <a:p>
            <a:pPr>
              <a:lnSpc>
                <a:spcPct val="90000"/>
              </a:lnSpc>
              <a:spcBef>
                <a:spcPct val="20000"/>
              </a:spcBef>
              <a:buFont typeface="Wingdings" pitchFamily="2" charset="2"/>
              <a:buChar char="Ø"/>
              <a:defRPr/>
            </a:pPr>
            <a:r>
              <a:rPr lang="en-PH" sz="2000" dirty="0">
                <a:solidFill>
                  <a:srgbClr val="006600"/>
                </a:solidFill>
                <a:latin typeface="Arial" charset="0"/>
              </a:rPr>
              <a:t>The Collection in Java is a framework that provides an architecture to store and manipulate the group of objects.</a:t>
            </a:r>
          </a:p>
          <a:p>
            <a:pPr>
              <a:lnSpc>
                <a:spcPct val="90000"/>
              </a:lnSpc>
              <a:spcBef>
                <a:spcPct val="20000"/>
              </a:spcBef>
              <a:buFont typeface="Wingdings" pitchFamily="2" charset="2"/>
              <a:buChar char="Ø"/>
              <a:defRPr/>
            </a:pPr>
            <a:endParaRPr lang="en-PH" sz="28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Java Collections can achieve all the operations that you perform on a data such as searching, sorting, insertion, manipulation, and deletion.</a:t>
            </a:r>
          </a:p>
          <a:p>
            <a:pPr indent="-45720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Java Collection means a single unit of objects. Java Collection framework provides many interfaces (Set, List, Queue, Deque) and classes (</a:t>
            </a:r>
            <a:r>
              <a:rPr lang="en-PH" sz="2000" dirty="0" err="1">
                <a:solidFill>
                  <a:srgbClr val="006600"/>
                </a:solidFill>
                <a:latin typeface="Arial" charset="0"/>
              </a:rPr>
              <a:t>ArrayList</a:t>
            </a:r>
            <a:r>
              <a:rPr lang="en-PH" sz="2000" dirty="0">
                <a:solidFill>
                  <a:srgbClr val="006600"/>
                </a:solidFill>
                <a:latin typeface="Arial" charset="0"/>
              </a:rPr>
              <a:t>, Vector, LinkedList, </a:t>
            </a:r>
            <a:r>
              <a:rPr lang="en-PH" sz="2000" dirty="0" err="1">
                <a:solidFill>
                  <a:srgbClr val="006600"/>
                </a:solidFill>
                <a:latin typeface="Arial" charset="0"/>
              </a:rPr>
              <a:t>PriorityQueue</a:t>
            </a:r>
            <a:r>
              <a:rPr lang="en-PH" sz="2000" dirty="0">
                <a:solidFill>
                  <a:srgbClr val="006600"/>
                </a:solidFill>
                <a:latin typeface="Arial" charset="0"/>
              </a:rPr>
              <a:t>, HashSet, </a:t>
            </a:r>
            <a:r>
              <a:rPr lang="en-PH" sz="2000" dirty="0" err="1">
                <a:solidFill>
                  <a:srgbClr val="006600"/>
                </a:solidFill>
                <a:latin typeface="Arial" charset="0"/>
              </a:rPr>
              <a:t>LinkedHashSet</a:t>
            </a:r>
            <a:r>
              <a:rPr lang="en-PH" sz="2000" dirty="0">
                <a:solidFill>
                  <a:srgbClr val="006600"/>
                </a:solidFill>
                <a:latin typeface="Arial" charset="0"/>
              </a:rPr>
              <a:t>, </a:t>
            </a:r>
            <a:r>
              <a:rPr lang="en-PH" sz="2000" dirty="0" err="1">
                <a:solidFill>
                  <a:srgbClr val="006600"/>
                </a:solidFill>
                <a:latin typeface="Arial" charset="0"/>
              </a:rPr>
              <a:t>TreeSet</a:t>
            </a:r>
            <a:r>
              <a:rPr lang="en-PH" sz="2000" dirty="0">
                <a:solidFill>
                  <a:srgbClr val="006600"/>
                </a:solidFill>
                <a:latin typeface="Arial" charset="0"/>
              </a:rPr>
              <a:t>).</a:t>
            </a: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3</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Exception</a:t>
            </a:r>
            <a:endParaRPr lang="en-US" dirty="0"/>
          </a:p>
        </p:txBody>
      </p:sp>
    </p:spTree>
    <p:extLst>
      <p:ext uri="{BB962C8B-B14F-4D97-AF65-F5344CB8AC3E}">
        <p14:creationId xmlns:p14="http://schemas.microsoft.com/office/powerpoint/2010/main" val="1004213998"/>
      </p:ext>
    </p:extLst>
  </p:cSld>
  <p:clrMapOvr>
    <a:masterClrMapping/>
  </p:clrMapOvr>
  <p:transition spd="slow" advClick="0" advTm="5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83028" y="557507"/>
            <a:ext cx="11462657" cy="5255464"/>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Collection</a:t>
            </a:r>
          </a:p>
          <a:p>
            <a:pPr>
              <a:lnSpc>
                <a:spcPct val="90000"/>
              </a:lnSpc>
              <a:spcBef>
                <a:spcPct val="20000"/>
              </a:spcBef>
              <a:defRPr/>
            </a:pPr>
            <a:endParaRPr lang="en-US" sz="2800" b="1" dirty="0">
              <a:solidFill>
                <a:srgbClr val="006600"/>
              </a:solidFill>
              <a:latin typeface="Arial" charset="0"/>
            </a:endParaRPr>
          </a:p>
          <a:p>
            <a:pPr>
              <a:lnSpc>
                <a:spcPct val="90000"/>
              </a:lnSpc>
              <a:spcBef>
                <a:spcPct val="20000"/>
              </a:spcBef>
              <a:buFont typeface="Wingdings" pitchFamily="2" charset="2"/>
              <a:buChar char="Ø"/>
              <a:defRPr/>
            </a:pPr>
            <a:r>
              <a:rPr lang="en-PH" sz="2000" dirty="0">
                <a:solidFill>
                  <a:srgbClr val="006600"/>
                </a:solidFill>
                <a:latin typeface="Arial" charset="0"/>
              </a:rPr>
              <a:t>The Collection in Java is a framework that provides an architecture to store and manipulate the group of objects.</a:t>
            </a:r>
          </a:p>
          <a:p>
            <a:pPr indent="-285750">
              <a:lnSpc>
                <a:spcPct val="90000"/>
              </a:lnSpc>
              <a:spcBef>
                <a:spcPct val="20000"/>
              </a:spcBef>
              <a:buFont typeface="Wingdings" pitchFamily="2" charset="2"/>
              <a:buChar char="Ø"/>
              <a:defRPr/>
            </a:pPr>
            <a:r>
              <a:rPr lang="en-PH" sz="2000" b="1" dirty="0">
                <a:solidFill>
                  <a:srgbClr val="006600"/>
                </a:solidFill>
                <a:latin typeface="Arial" charset="0"/>
              </a:rPr>
              <a:t>What is Collection in Java</a:t>
            </a:r>
          </a:p>
          <a:p>
            <a:pPr lvl="1" indent="-285750">
              <a:lnSpc>
                <a:spcPct val="90000"/>
              </a:lnSpc>
              <a:spcBef>
                <a:spcPct val="20000"/>
              </a:spcBef>
              <a:buFont typeface="Wingdings" pitchFamily="2" charset="2"/>
              <a:buChar char="Ø"/>
              <a:defRPr/>
            </a:pPr>
            <a:r>
              <a:rPr lang="en-PH" sz="2000" dirty="0">
                <a:solidFill>
                  <a:srgbClr val="006600"/>
                </a:solidFill>
                <a:latin typeface="Arial" charset="0"/>
              </a:rPr>
              <a:t>A Collection represents a single unit of objects, i.e., a group.</a:t>
            </a:r>
          </a:p>
          <a:p>
            <a:pPr indent="-285750">
              <a:lnSpc>
                <a:spcPct val="90000"/>
              </a:lnSpc>
              <a:spcBef>
                <a:spcPct val="20000"/>
              </a:spcBef>
              <a:buFont typeface="Wingdings" pitchFamily="2" charset="2"/>
              <a:buChar char="Ø"/>
              <a:defRPr/>
            </a:pPr>
            <a:r>
              <a:rPr lang="en-PH" sz="2000" b="1" dirty="0">
                <a:solidFill>
                  <a:srgbClr val="006600"/>
                </a:solidFill>
                <a:latin typeface="Arial" charset="0"/>
              </a:rPr>
              <a:t>What is a framework in Java</a:t>
            </a:r>
          </a:p>
          <a:p>
            <a:pPr lvl="1" indent="-285750">
              <a:lnSpc>
                <a:spcPct val="90000"/>
              </a:lnSpc>
              <a:spcBef>
                <a:spcPct val="20000"/>
              </a:spcBef>
              <a:buFont typeface="Wingdings" pitchFamily="2" charset="2"/>
              <a:buChar char="Ø"/>
              <a:defRPr/>
            </a:pPr>
            <a:r>
              <a:rPr lang="en-PH" sz="2000" dirty="0">
                <a:solidFill>
                  <a:srgbClr val="006600"/>
                </a:solidFill>
                <a:latin typeface="Arial" charset="0"/>
              </a:rPr>
              <a:t>It provides readymade architecture.</a:t>
            </a:r>
          </a:p>
          <a:p>
            <a:pPr lvl="1" indent="-285750">
              <a:lnSpc>
                <a:spcPct val="90000"/>
              </a:lnSpc>
              <a:spcBef>
                <a:spcPct val="20000"/>
              </a:spcBef>
              <a:buFont typeface="Wingdings" pitchFamily="2" charset="2"/>
              <a:buChar char="Ø"/>
              <a:defRPr/>
            </a:pPr>
            <a:r>
              <a:rPr lang="en-PH" sz="2000" dirty="0">
                <a:solidFill>
                  <a:srgbClr val="006600"/>
                </a:solidFill>
                <a:latin typeface="Arial" charset="0"/>
              </a:rPr>
              <a:t>It represents a set of classes and interfaces.</a:t>
            </a:r>
          </a:p>
          <a:p>
            <a:pPr lvl="1" indent="-285750">
              <a:lnSpc>
                <a:spcPct val="90000"/>
              </a:lnSpc>
              <a:spcBef>
                <a:spcPct val="20000"/>
              </a:spcBef>
              <a:buFont typeface="Wingdings" pitchFamily="2" charset="2"/>
              <a:buChar char="Ø"/>
              <a:defRPr/>
            </a:pPr>
            <a:r>
              <a:rPr lang="en-PH" sz="2000" dirty="0">
                <a:solidFill>
                  <a:srgbClr val="006600"/>
                </a:solidFill>
                <a:latin typeface="Arial" charset="0"/>
              </a:rPr>
              <a:t>It is optional.</a:t>
            </a:r>
          </a:p>
          <a:p>
            <a:pPr indent="-285750">
              <a:lnSpc>
                <a:spcPct val="90000"/>
              </a:lnSpc>
              <a:spcBef>
                <a:spcPct val="20000"/>
              </a:spcBef>
              <a:buFont typeface="Wingdings" pitchFamily="2" charset="2"/>
              <a:buChar char="Ø"/>
              <a:defRPr/>
            </a:pPr>
            <a:r>
              <a:rPr lang="en-PH" sz="2000" b="1" dirty="0">
                <a:solidFill>
                  <a:srgbClr val="006600"/>
                </a:solidFill>
                <a:latin typeface="Arial" charset="0"/>
              </a:rPr>
              <a:t>What is Collection framework</a:t>
            </a:r>
          </a:p>
          <a:p>
            <a:pPr lvl="1" indent="-285750">
              <a:lnSpc>
                <a:spcPct val="90000"/>
              </a:lnSpc>
              <a:spcBef>
                <a:spcPct val="20000"/>
              </a:spcBef>
              <a:buFont typeface="Wingdings" pitchFamily="2" charset="2"/>
              <a:buChar char="Ø"/>
              <a:defRPr/>
            </a:pPr>
            <a:r>
              <a:rPr lang="en-PH" sz="2000" dirty="0">
                <a:solidFill>
                  <a:srgbClr val="006600"/>
                </a:solidFill>
                <a:latin typeface="Arial" charset="0"/>
              </a:rPr>
              <a:t>The Collection framework represents a unified architecture for storing and manipulating a group of objects. It has:</a:t>
            </a:r>
          </a:p>
          <a:p>
            <a:pPr lvl="2" indent="-285750">
              <a:lnSpc>
                <a:spcPct val="90000"/>
              </a:lnSpc>
              <a:spcBef>
                <a:spcPct val="20000"/>
              </a:spcBef>
              <a:buFont typeface="Wingdings" pitchFamily="2" charset="2"/>
              <a:buChar char="Ø"/>
              <a:defRPr/>
            </a:pPr>
            <a:r>
              <a:rPr lang="en-PH" sz="2000" dirty="0">
                <a:solidFill>
                  <a:srgbClr val="006600"/>
                </a:solidFill>
                <a:latin typeface="Arial" charset="0"/>
              </a:rPr>
              <a:t>Interfaces and its implementations, i.e., classes</a:t>
            </a:r>
          </a:p>
          <a:p>
            <a:pPr lvl="2" indent="-285750">
              <a:lnSpc>
                <a:spcPct val="90000"/>
              </a:lnSpc>
              <a:spcBef>
                <a:spcPct val="20000"/>
              </a:spcBef>
              <a:buFont typeface="Wingdings" pitchFamily="2" charset="2"/>
              <a:buChar char="Ø"/>
              <a:defRPr/>
            </a:pPr>
            <a:r>
              <a:rPr lang="en-PH" sz="2000" dirty="0">
                <a:solidFill>
                  <a:srgbClr val="006600"/>
                </a:solidFill>
                <a:latin typeface="Arial" charset="0"/>
              </a:rPr>
              <a:t>Algorithm</a:t>
            </a:r>
          </a:p>
          <a:p>
            <a:pPr lvl="1"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4</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Exception</a:t>
            </a:r>
            <a:endParaRPr lang="en-US" dirty="0"/>
          </a:p>
        </p:txBody>
      </p:sp>
    </p:spTree>
    <p:extLst>
      <p:ext uri="{BB962C8B-B14F-4D97-AF65-F5344CB8AC3E}">
        <p14:creationId xmlns:p14="http://schemas.microsoft.com/office/powerpoint/2010/main" val="2309115582"/>
      </p:ext>
    </p:extLst>
  </p:cSld>
  <p:clrMapOvr>
    <a:masterClrMapping/>
  </p:clrMapOvr>
  <p:transition spd="slow" advClick="0" advTm="5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364671" y="213526"/>
            <a:ext cx="11462657" cy="1510779"/>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Hierarchy of Collection Framework</a:t>
            </a:r>
          </a:p>
          <a:p>
            <a:pPr>
              <a:lnSpc>
                <a:spcPct val="90000"/>
              </a:lnSpc>
              <a:spcBef>
                <a:spcPct val="20000"/>
              </a:spcBef>
              <a:defRPr/>
            </a:pPr>
            <a:endParaRPr lang="en-US" sz="2800" b="1" dirty="0">
              <a:solidFill>
                <a:srgbClr val="006600"/>
              </a:solidFill>
              <a:latin typeface="Arial" charset="0"/>
            </a:endParaRPr>
          </a:p>
          <a:p>
            <a:pPr>
              <a:lnSpc>
                <a:spcPct val="90000"/>
              </a:lnSpc>
              <a:spcBef>
                <a:spcPct val="20000"/>
              </a:spcBef>
              <a:buFont typeface="Wingdings" pitchFamily="2" charset="2"/>
              <a:buChar char="Ø"/>
              <a:defRPr/>
            </a:pPr>
            <a:r>
              <a:rPr lang="en-PH" sz="2000" dirty="0">
                <a:solidFill>
                  <a:srgbClr val="006600"/>
                </a:solidFill>
                <a:latin typeface="Arial" charset="0"/>
              </a:rPr>
              <a:t>The </a:t>
            </a:r>
            <a:r>
              <a:rPr lang="en-PH" sz="2000" dirty="0" err="1">
                <a:solidFill>
                  <a:srgbClr val="006600"/>
                </a:solidFill>
                <a:latin typeface="Arial" charset="0"/>
              </a:rPr>
              <a:t>java.util</a:t>
            </a:r>
            <a:r>
              <a:rPr lang="en-PH" sz="2000" dirty="0">
                <a:solidFill>
                  <a:srgbClr val="006600"/>
                </a:solidFill>
                <a:latin typeface="Arial" charset="0"/>
              </a:rPr>
              <a:t> package contains all the classes and interfaces for the Collection framework.</a:t>
            </a:r>
          </a:p>
          <a:p>
            <a:pPr lvl="1"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5</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Exception</a:t>
            </a:r>
            <a:endParaRPr lang="en-US" dirty="0"/>
          </a:p>
        </p:txBody>
      </p:sp>
      <p:pic>
        <p:nvPicPr>
          <p:cNvPr id="2" name="Picture 1">
            <a:extLst>
              <a:ext uri="{FF2B5EF4-FFF2-40B4-BE49-F238E27FC236}">
                <a16:creationId xmlns:a16="http://schemas.microsoft.com/office/drawing/2014/main" id="{5844C0FD-8DCD-5D40-BECB-35FC67CACC93}"/>
              </a:ext>
            </a:extLst>
          </p:cNvPr>
          <p:cNvPicPr>
            <a:picLocks noChangeAspect="1"/>
          </p:cNvPicPr>
          <p:nvPr/>
        </p:nvPicPr>
        <p:blipFill>
          <a:blip r:embed="rId3"/>
          <a:stretch>
            <a:fillRect/>
          </a:stretch>
        </p:blipFill>
        <p:spPr>
          <a:xfrm>
            <a:off x="3164847" y="1528249"/>
            <a:ext cx="5572753" cy="4584140"/>
          </a:xfrm>
          <a:prstGeom prst="rect">
            <a:avLst/>
          </a:prstGeom>
        </p:spPr>
      </p:pic>
    </p:spTree>
    <p:extLst>
      <p:ext uri="{BB962C8B-B14F-4D97-AF65-F5344CB8AC3E}">
        <p14:creationId xmlns:p14="http://schemas.microsoft.com/office/powerpoint/2010/main" val="17214563"/>
      </p:ext>
    </p:extLst>
  </p:cSld>
  <p:clrMapOvr>
    <a:masterClrMapping/>
  </p:clrMapOvr>
  <p:transition spd="slow" advClick="0" advTm="5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364671" y="524722"/>
            <a:ext cx="11462657" cy="755390"/>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Methods of Collection interface</a:t>
            </a:r>
          </a:p>
          <a:p>
            <a:pPr>
              <a:lnSpc>
                <a:spcPct val="90000"/>
              </a:lnSpc>
              <a:spcBef>
                <a:spcPct val="20000"/>
              </a:spcBef>
              <a:defRPr/>
            </a:pPr>
            <a:endParaRPr lang="en-US" sz="2800" b="1" dirty="0">
              <a:solidFill>
                <a:srgbClr val="006600"/>
              </a:solidFill>
              <a:latin typeface="Arial" charset="0"/>
            </a:endParaRPr>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6</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grpSp>
        <p:nvGrpSpPr>
          <p:cNvPr id="4" name="Group 3">
            <a:extLst>
              <a:ext uri="{FF2B5EF4-FFF2-40B4-BE49-F238E27FC236}">
                <a16:creationId xmlns:a16="http://schemas.microsoft.com/office/drawing/2014/main" id="{60BEBFFB-1202-3D41-BBC1-AECD6E54BC2E}"/>
              </a:ext>
            </a:extLst>
          </p:cNvPr>
          <p:cNvGrpSpPr/>
          <p:nvPr/>
        </p:nvGrpSpPr>
        <p:grpSpPr>
          <a:xfrm>
            <a:off x="1358900" y="893762"/>
            <a:ext cx="9895114" cy="5928414"/>
            <a:chOff x="1148442" y="1124808"/>
            <a:chExt cx="9895114" cy="5928414"/>
          </a:xfrm>
        </p:grpSpPr>
        <p:pic>
          <p:nvPicPr>
            <p:cNvPr id="3" name="Picture 2">
              <a:extLst>
                <a:ext uri="{FF2B5EF4-FFF2-40B4-BE49-F238E27FC236}">
                  <a16:creationId xmlns:a16="http://schemas.microsoft.com/office/drawing/2014/main" id="{E19ABF05-F177-1D41-AEC5-A02FE61FC020}"/>
                </a:ext>
              </a:extLst>
            </p:cNvPr>
            <p:cNvPicPr>
              <a:picLocks noChangeAspect="1"/>
            </p:cNvPicPr>
            <p:nvPr/>
          </p:nvPicPr>
          <p:blipFill>
            <a:blip r:embed="rId3"/>
            <a:stretch>
              <a:fillRect/>
            </a:stretch>
          </p:blipFill>
          <p:spPr>
            <a:xfrm>
              <a:off x="1148442" y="1124808"/>
              <a:ext cx="9895114" cy="497934"/>
            </a:xfrm>
            <a:prstGeom prst="rect">
              <a:avLst/>
            </a:prstGeom>
          </p:spPr>
        </p:pic>
        <p:pic>
          <p:nvPicPr>
            <p:cNvPr id="2" name="Picture 1">
              <a:extLst>
                <a:ext uri="{FF2B5EF4-FFF2-40B4-BE49-F238E27FC236}">
                  <a16:creationId xmlns:a16="http://schemas.microsoft.com/office/drawing/2014/main" id="{197B16E7-628A-6C43-A65B-115B989BCE5C}"/>
                </a:ext>
              </a:extLst>
            </p:cNvPr>
            <p:cNvPicPr>
              <a:picLocks noChangeAspect="1"/>
            </p:cNvPicPr>
            <p:nvPr/>
          </p:nvPicPr>
          <p:blipFill>
            <a:blip r:embed="rId4"/>
            <a:stretch>
              <a:fillRect/>
            </a:stretch>
          </p:blipFill>
          <p:spPr>
            <a:xfrm>
              <a:off x="1148442" y="1672225"/>
              <a:ext cx="9895114" cy="5380997"/>
            </a:xfrm>
            <a:prstGeom prst="rect">
              <a:avLst/>
            </a:prstGeom>
          </p:spPr>
        </p:pic>
      </p:grpSp>
    </p:spTree>
    <p:extLst>
      <p:ext uri="{BB962C8B-B14F-4D97-AF65-F5344CB8AC3E}">
        <p14:creationId xmlns:p14="http://schemas.microsoft.com/office/powerpoint/2010/main" val="90120660"/>
      </p:ext>
    </p:extLst>
  </p:cSld>
  <p:clrMapOvr>
    <a:masterClrMapping/>
  </p:clrMapOvr>
  <p:transition spd="slow" advClick="0" advTm="5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364671" y="524722"/>
            <a:ext cx="11462657" cy="755390"/>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Methods of Collection interface</a:t>
            </a:r>
          </a:p>
          <a:p>
            <a:pPr>
              <a:lnSpc>
                <a:spcPct val="90000"/>
              </a:lnSpc>
              <a:spcBef>
                <a:spcPct val="20000"/>
              </a:spcBef>
              <a:defRPr/>
            </a:pPr>
            <a:endParaRPr lang="en-US" sz="2800" b="1" dirty="0">
              <a:solidFill>
                <a:srgbClr val="006600"/>
              </a:solidFill>
              <a:latin typeface="Arial" charset="0"/>
            </a:endParaRPr>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7</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a:p>
            <a:endParaRPr lang="en-US" dirty="0"/>
          </a:p>
        </p:txBody>
      </p:sp>
      <p:grpSp>
        <p:nvGrpSpPr>
          <p:cNvPr id="6" name="Group 5">
            <a:extLst>
              <a:ext uri="{FF2B5EF4-FFF2-40B4-BE49-F238E27FC236}">
                <a16:creationId xmlns:a16="http://schemas.microsoft.com/office/drawing/2014/main" id="{1605BCD5-8F64-B244-9EF3-72AB3ADE8728}"/>
              </a:ext>
            </a:extLst>
          </p:cNvPr>
          <p:cNvGrpSpPr/>
          <p:nvPr/>
        </p:nvGrpSpPr>
        <p:grpSpPr>
          <a:xfrm>
            <a:off x="1119413" y="902417"/>
            <a:ext cx="10462987" cy="4773206"/>
            <a:chOff x="139699" y="1075325"/>
            <a:chExt cx="11887200" cy="5483138"/>
          </a:xfrm>
        </p:grpSpPr>
        <p:pic>
          <p:nvPicPr>
            <p:cNvPr id="3" name="Picture 2">
              <a:extLst>
                <a:ext uri="{FF2B5EF4-FFF2-40B4-BE49-F238E27FC236}">
                  <a16:creationId xmlns:a16="http://schemas.microsoft.com/office/drawing/2014/main" id="{E19ABF05-F177-1D41-AEC5-A02FE61FC020}"/>
                </a:ext>
              </a:extLst>
            </p:cNvPr>
            <p:cNvPicPr>
              <a:picLocks noChangeAspect="1"/>
            </p:cNvPicPr>
            <p:nvPr/>
          </p:nvPicPr>
          <p:blipFill>
            <a:blip r:embed="rId3"/>
            <a:stretch>
              <a:fillRect/>
            </a:stretch>
          </p:blipFill>
          <p:spPr>
            <a:xfrm>
              <a:off x="165099" y="1075325"/>
              <a:ext cx="11861800" cy="596900"/>
            </a:xfrm>
            <a:prstGeom prst="rect">
              <a:avLst/>
            </a:prstGeom>
          </p:spPr>
        </p:pic>
        <p:pic>
          <p:nvPicPr>
            <p:cNvPr id="4" name="Picture 3">
              <a:extLst>
                <a:ext uri="{FF2B5EF4-FFF2-40B4-BE49-F238E27FC236}">
                  <a16:creationId xmlns:a16="http://schemas.microsoft.com/office/drawing/2014/main" id="{98F1BC0F-D990-6043-B9A7-7DA6A3C39EFF}"/>
                </a:ext>
              </a:extLst>
            </p:cNvPr>
            <p:cNvPicPr>
              <a:picLocks noChangeAspect="1"/>
            </p:cNvPicPr>
            <p:nvPr/>
          </p:nvPicPr>
          <p:blipFill>
            <a:blip r:embed="rId4"/>
            <a:stretch>
              <a:fillRect/>
            </a:stretch>
          </p:blipFill>
          <p:spPr>
            <a:xfrm>
              <a:off x="139699" y="1592763"/>
              <a:ext cx="11887200" cy="4965700"/>
            </a:xfrm>
            <a:prstGeom prst="rect">
              <a:avLst/>
            </a:prstGeom>
          </p:spPr>
        </p:pic>
      </p:grpSp>
    </p:spTree>
    <p:extLst>
      <p:ext uri="{BB962C8B-B14F-4D97-AF65-F5344CB8AC3E}">
        <p14:creationId xmlns:p14="http://schemas.microsoft.com/office/powerpoint/2010/main" val="2249114432"/>
      </p:ext>
    </p:extLst>
  </p:cSld>
  <p:clrMapOvr>
    <a:masterClrMapping/>
  </p:clrMapOvr>
  <p:transition spd="slow" advClick="0" advTm="5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83028" y="557507"/>
            <a:ext cx="11462657" cy="5255464"/>
          </a:xfrm>
          <a:prstGeom prst="rect">
            <a:avLst/>
          </a:prstGeom>
        </p:spPr>
        <p:txBody>
          <a:bodyPr/>
          <a:lstStyle/>
          <a:p>
            <a:pPr algn="ctr">
              <a:lnSpc>
                <a:spcPct val="90000"/>
              </a:lnSpc>
              <a:spcBef>
                <a:spcPct val="20000"/>
              </a:spcBef>
              <a:defRPr/>
            </a:pPr>
            <a:r>
              <a:rPr lang="en-US" sz="2400" b="1" dirty="0" err="1">
                <a:solidFill>
                  <a:srgbClr val="006600"/>
                </a:solidFill>
                <a:latin typeface="Arial" charset="0"/>
              </a:rPr>
              <a:t>Iterable</a:t>
            </a:r>
            <a:r>
              <a:rPr lang="en-US" sz="2400" b="1" dirty="0">
                <a:solidFill>
                  <a:srgbClr val="006600"/>
                </a:solidFill>
                <a:latin typeface="Arial" charset="0"/>
              </a:rPr>
              <a:t> Interface</a:t>
            </a:r>
          </a:p>
          <a:p>
            <a:pPr>
              <a:lnSpc>
                <a:spcPct val="90000"/>
              </a:lnSpc>
              <a:spcBef>
                <a:spcPct val="20000"/>
              </a:spcBef>
              <a:defRPr/>
            </a:pPr>
            <a:endParaRPr lang="en-US" sz="2800" b="1"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The </a:t>
            </a:r>
            <a:r>
              <a:rPr lang="en-PH" sz="2000" b="1" dirty="0" err="1">
                <a:solidFill>
                  <a:srgbClr val="006600"/>
                </a:solidFill>
                <a:latin typeface="Arial" charset="0"/>
              </a:rPr>
              <a:t>Iterable</a:t>
            </a:r>
            <a:r>
              <a:rPr lang="en-PH" sz="2000" dirty="0">
                <a:solidFill>
                  <a:srgbClr val="006600"/>
                </a:solidFill>
                <a:latin typeface="Arial" charset="0"/>
              </a:rPr>
              <a:t> interface is the root interface for all the collection classes. The Collection interface extends the </a:t>
            </a:r>
            <a:r>
              <a:rPr lang="en-PH" sz="2000" dirty="0" err="1">
                <a:solidFill>
                  <a:srgbClr val="006600"/>
                </a:solidFill>
                <a:latin typeface="Arial" charset="0"/>
              </a:rPr>
              <a:t>Iterable</a:t>
            </a:r>
            <a:r>
              <a:rPr lang="en-PH" sz="2000" dirty="0">
                <a:solidFill>
                  <a:srgbClr val="006600"/>
                </a:solidFill>
                <a:latin typeface="Arial" charset="0"/>
              </a:rPr>
              <a:t> interface and therefore all the subclasses of Collection interface also implement the </a:t>
            </a:r>
            <a:r>
              <a:rPr lang="en-PH" sz="2000" b="1" dirty="0" err="1">
                <a:solidFill>
                  <a:srgbClr val="006600"/>
                </a:solidFill>
                <a:latin typeface="Arial" charset="0"/>
              </a:rPr>
              <a:t>Iterable</a:t>
            </a:r>
            <a:r>
              <a:rPr lang="en-PH" sz="2000" dirty="0">
                <a:solidFill>
                  <a:srgbClr val="006600"/>
                </a:solidFill>
                <a:latin typeface="Arial" charset="0"/>
              </a:rPr>
              <a:t> interface.</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It contains only one abstract method. i.e.,</a:t>
            </a:r>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8</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Exception</a:t>
            </a:r>
            <a:endParaRPr lang="en-US" dirty="0"/>
          </a:p>
        </p:txBody>
      </p:sp>
      <p:pic>
        <p:nvPicPr>
          <p:cNvPr id="2" name="Picture 1">
            <a:extLst>
              <a:ext uri="{FF2B5EF4-FFF2-40B4-BE49-F238E27FC236}">
                <a16:creationId xmlns:a16="http://schemas.microsoft.com/office/drawing/2014/main" id="{F6C24660-D219-BD47-8317-01589B72404B}"/>
              </a:ext>
            </a:extLst>
          </p:cNvPr>
          <p:cNvPicPr>
            <a:picLocks noChangeAspect="1"/>
          </p:cNvPicPr>
          <p:nvPr/>
        </p:nvPicPr>
        <p:blipFill>
          <a:blip r:embed="rId3"/>
          <a:stretch>
            <a:fillRect/>
          </a:stretch>
        </p:blipFill>
        <p:spPr>
          <a:xfrm>
            <a:off x="3007355" y="3185239"/>
            <a:ext cx="4914900" cy="1041400"/>
          </a:xfrm>
          <a:prstGeom prst="rect">
            <a:avLst/>
          </a:prstGeom>
        </p:spPr>
      </p:pic>
    </p:spTree>
    <p:extLst>
      <p:ext uri="{BB962C8B-B14F-4D97-AF65-F5344CB8AC3E}">
        <p14:creationId xmlns:p14="http://schemas.microsoft.com/office/powerpoint/2010/main" val="1657749903"/>
      </p:ext>
    </p:extLst>
  </p:cSld>
  <p:clrMapOvr>
    <a:masterClrMapping/>
  </p:clrMapOvr>
  <p:transition spd="slow" advClick="0" advTm="5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txBox="1">
            <a:spLocks noChangeArrowheads="1"/>
          </p:cNvSpPr>
          <p:nvPr/>
        </p:nvSpPr>
        <p:spPr>
          <a:xfrm>
            <a:off x="2574925" y="1676400"/>
            <a:ext cx="7194550" cy="4287838"/>
          </a:xfrm>
          <a:prstGeom prst="rect">
            <a:avLst/>
          </a:prstGeom>
          <a:noFill/>
        </p:spPr>
        <p:txBody>
          <a:bodyPr/>
          <a:lstStyle/>
          <a:p>
            <a:pPr marL="457200" indent="-457200">
              <a:spcBef>
                <a:spcPct val="20000"/>
              </a:spcBef>
              <a:buClr>
                <a:srgbClr val="FFFF00"/>
              </a:buClr>
              <a:defRPr/>
            </a:pPr>
            <a:endParaRPr lang="en-GB" sz="2400" kern="0" dirty="0"/>
          </a:p>
          <a:p>
            <a:pPr marL="342900" indent="-342900">
              <a:spcBef>
                <a:spcPct val="20000"/>
              </a:spcBef>
              <a:buClr>
                <a:srgbClr val="FFFF00"/>
              </a:buClr>
              <a:buFont typeface="Wingdings" pitchFamily="2" charset="2"/>
              <a:buChar char="Ø"/>
              <a:defRPr/>
            </a:pPr>
            <a:endParaRPr lang="en-GB" sz="2400" kern="0" dirty="0"/>
          </a:p>
        </p:txBody>
      </p:sp>
      <p:sp>
        <p:nvSpPr>
          <p:cNvPr id="13" name="Rectangle 3"/>
          <p:cNvSpPr txBox="1">
            <a:spLocks noChangeArrowheads="1"/>
          </p:cNvSpPr>
          <p:nvPr/>
        </p:nvSpPr>
        <p:spPr>
          <a:xfrm>
            <a:off x="283028" y="557507"/>
            <a:ext cx="11462657" cy="5255464"/>
          </a:xfrm>
          <a:prstGeom prst="rect">
            <a:avLst/>
          </a:prstGeom>
        </p:spPr>
        <p:txBody>
          <a:bodyPr/>
          <a:lstStyle/>
          <a:p>
            <a:pPr algn="ctr">
              <a:lnSpc>
                <a:spcPct val="90000"/>
              </a:lnSpc>
              <a:spcBef>
                <a:spcPct val="20000"/>
              </a:spcBef>
              <a:defRPr/>
            </a:pPr>
            <a:r>
              <a:rPr lang="en-US" sz="2400" b="1" dirty="0">
                <a:solidFill>
                  <a:srgbClr val="006600"/>
                </a:solidFill>
                <a:latin typeface="Arial" charset="0"/>
              </a:rPr>
              <a:t>Collection Interface</a:t>
            </a:r>
          </a:p>
          <a:p>
            <a:pPr>
              <a:lnSpc>
                <a:spcPct val="90000"/>
              </a:lnSpc>
              <a:spcBef>
                <a:spcPct val="20000"/>
              </a:spcBef>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The Collection interface is the interface which is implemented by all the classes in the collection framework. It declares the methods that every collection will have. In other words, we can say that the Collection interface builds the foundation on which the collection framework depends.</a:t>
            </a:r>
          </a:p>
          <a:p>
            <a:pPr indent="-285750">
              <a:lnSpc>
                <a:spcPct val="90000"/>
              </a:lnSpc>
              <a:spcBef>
                <a:spcPct val="20000"/>
              </a:spcBef>
              <a:buFont typeface="Wingdings" pitchFamily="2" charset="2"/>
              <a:buChar char="Ø"/>
              <a:defRPr/>
            </a:pPr>
            <a:endParaRPr lang="en-PH" sz="2000" dirty="0">
              <a:solidFill>
                <a:srgbClr val="006600"/>
              </a:solidFill>
              <a:latin typeface="Arial" charset="0"/>
            </a:endParaRPr>
          </a:p>
          <a:p>
            <a:pPr indent="-285750">
              <a:lnSpc>
                <a:spcPct val="90000"/>
              </a:lnSpc>
              <a:spcBef>
                <a:spcPct val="20000"/>
              </a:spcBef>
              <a:buFont typeface="Wingdings" pitchFamily="2" charset="2"/>
              <a:buChar char="Ø"/>
              <a:defRPr/>
            </a:pPr>
            <a:r>
              <a:rPr lang="en-PH" sz="2000" dirty="0">
                <a:solidFill>
                  <a:srgbClr val="006600"/>
                </a:solidFill>
                <a:latin typeface="Arial" charset="0"/>
              </a:rPr>
              <a:t>Some of the methods of Collection interface are Boolean add ( Object obj), Boolean </a:t>
            </a:r>
            <a:r>
              <a:rPr lang="en-PH" sz="2000" dirty="0" err="1">
                <a:solidFill>
                  <a:srgbClr val="006600"/>
                </a:solidFill>
                <a:latin typeface="Arial" charset="0"/>
              </a:rPr>
              <a:t>addAll</a:t>
            </a:r>
            <a:r>
              <a:rPr lang="en-PH" sz="2000" dirty="0">
                <a:solidFill>
                  <a:srgbClr val="006600"/>
                </a:solidFill>
                <a:latin typeface="Arial" charset="0"/>
              </a:rPr>
              <a:t> ( Collection c), void clear(), etc. which are implemented by all the subclasses of Collection interface.</a:t>
            </a:r>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PH" dirty="0"/>
          </a:p>
          <a:p>
            <a:pPr indent="-285750">
              <a:lnSpc>
                <a:spcPct val="90000"/>
              </a:lnSpc>
              <a:spcBef>
                <a:spcPct val="20000"/>
              </a:spcBef>
              <a:buFont typeface="Wingdings" pitchFamily="2" charset="2"/>
              <a:buChar char="Ø"/>
              <a:defRPr/>
            </a:pPr>
            <a:endParaRPr lang="en-US" sz="2000" dirty="0">
              <a:solidFill>
                <a:srgbClr val="006600"/>
              </a:solidFill>
              <a:latin typeface="Arial" charset="0"/>
            </a:endParaRPr>
          </a:p>
        </p:txBody>
      </p:sp>
      <p:sp>
        <p:nvSpPr>
          <p:cNvPr id="1331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5E7F14F-CC24-4CF3-A897-9097578BFF91}" type="slidenum">
              <a:rPr lang="en-US" altLang="en-US"/>
              <a:pPr/>
              <a:t>9</a:t>
            </a:fld>
            <a:endParaRPr lang="en-US" altLang="en-US"/>
          </a:p>
        </p:txBody>
      </p:sp>
      <p:sp>
        <p:nvSpPr>
          <p:cNvPr id="5" name="Text Placeholder 1"/>
          <p:cNvSpPr txBox="1">
            <a:spLocks/>
          </p:cNvSpPr>
          <p:nvPr/>
        </p:nvSpPr>
        <p:spPr>
          <a:xfrm>
            <a:off x="1358900" y="6360527"/>
            <a:ext cx="6563355" cy="3958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Collection</a:t>
            </a:r>
          </a:p>
        </p:txBody>
      </p:sp>
    </p:spTree>
    <p:extLst>
      <p:ext uri="{BB962C8B-B14F-4D97-AF65-F5344CB8AC3E}">
        <p14:creationId xmlns:p14="http://schemas.microsoft.com/office/powerpoint/2010/main" val="3282447946"/>
      </p:ext>
    </p:extLst>
  </p:cSld>
  <p:clrMapOvr>
    <a:masterClrMapping/>
  </p:clrMapOvr>
  <p:transition spd="slow" advClick="0" advTm="5000"/>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TotalTime>
  <Words>928</Words>
  <Application>Microsoft Macintosh PowerPoint</Application>
  <PresentationFormat>Widescreen</PresentationFormat>
  <Paragraphs>204</Paragraphs>
  <Slides>24</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Berlin Sans FB Demi</vt:lpstr>
      <vt:lpstr>Calibri</vt:lpstr>
      <vt:lpstr>Candara</vt:lpstr>
      <vt:lpstr>Helvetica Light</vt:lpstr>
      <vt:lpstr>Wingdings</vt:lpstr>
      <vt:lpstr>Office Theme</vt:lpstr>
      <vt:lpstr>Collection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B. Garcia</dc:creator>
  <cp:lastModifiedBy>kirk alvin awat</cp:lastModifiedBy>
  <cp:revision>65</cp:revision>
  <dcterms:created xsi:type="dcterms:W3CDTF">2019-04-12T12:51:56Z</dcterms:created>
  <dcterms:modified xsi:type="dcterms:W3CDTF">2019-07-17T13:45:17Z</dcterms:modified>
</cp:coreProperties>
</file>